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9"/>
  </p:notesMasterIdLst>
  <p:sldIdLst>
    <p:sldId id="256" r:id="rId5"/>
    <p:sldId id="3447" r:id="rId6"/>
    <p:sldId id="3441" r:id="rId7"/>
    <p:sldId id="3321" r:id="rId8"/>
    <p:sldId id="3420" r:id="rId9"/>
    <p:sldId id="3426" r:id="rId10"/>
    <p:sldId id="3328" r:id="rId11"/>
    <p:sldId id="3417" r:id="rId12"/>
    <p:sldId id="3437" r:id="rId13"/>
    <p:sldId id="3428" r:id="rId14"/>
    <p:sldId id="3323" r:id="rId15"/>
    <p:sldId id="439" r:id="rId16"/>
    <p:sldId id="3442" r:id="rId17"/>
    <p:sldId id="379" r:id="rId18"/>
    <p:sldId id="3443" r:id="rId19"/>
    <p:sldId id="324" r:id="rId20"/>
    <p:sldId id="3449" r:id="rId21"/>
    <p:sldId id="3429" r:id="rId22"/>
    <p:sldId id="3326" r:id="rId23"/>
    <p:sldId id="3327" r:id="rId24"/>
    <p:sldId id="3422" r:id="rId25"/>
    <p:sldId id="304" r:id="rId26"/>
    <p:sldId id="3424" r:id="rId27"/>
    <p:sldId id="2249" r:id="rId28"/>
    <p:sldId id="3312" r:id="rId29"/>
    <p:sldId id="3332" r:id="rId30"/>
    <p:sldId id="3334" r:id="rId31"/>
    <p:sldId id="3431" r:id="rId32"/>
    <p:sldId id="3434" r:id="rId33"/>
    <p:sldId id="3331" r:id="rId34"/>
    <p:sldId id="3319" r:id="rId35"/>
    <p:sldId id="3445" r:id="rId36"/>
    <p:sldId id="3438" r:id="rId37"/>
    <p:sldId id="360"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F53"/>
    <a:srgbClr val="F5FBFE"/>
    <a:srgbClr val="DFE7F5"/>
    <a:srgbClr val="31579B"/>
    <a:srgbClr val="E2E9F6"/>
    <a:srgbClr val="B2B4B3"/>
    <a:srgbClr val="3DB7E4"/>
    <a:srgbClr val="92D400"/>
    <a:srgbClr val="5A2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7785B0-0D36-48F3-AFA0-BBA8A2CDB560}" v="24" dt="2022-03-29T19:05:46.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9677" autoAdjust="0"/>
  </p:normalViewPr>
  <p:slideViewPr>
    <p:cSldViewPr snapToGrid="0">
      <p:cViewPr varScale="1">
        <p:scale>
          <a:sx n="78" d="100"/>
          <a:sy n="78" d="100"/>
        </p:scale>
        <p:origin x="2574" y="7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Cash" userId="f422e127-1003-4e64-82c1-f4d6bd064887" providerId="ADAL" clId="{B77785B0-0D36-48F3-AFA0-BBA8A2CDB560}"/>
    <pc:docChg chg="undo custSel addSld delSld modSld sldOrd">
      <pc:chgData name="Michael Cash" userId="f422e127-1003-4e64-82c1-f4d6bd064887" providerId="ADAL" clId="{B77785B0-0D36-48F3-AFA0-BBA8A2CDB560}" dt="2022-03-29T19:08:32.069" v="298"/>
      <pc:docMkLst>
        <pc:docMk/>
      </pc:docMkLst>
      <pc:sldChg chg="modSp mod">
        <pc:chgData name="Michael Cash" userId="f422e127-1003-4e64-82c1-f4d6bd064887" providerId="ADAL" clId="{B77785B0-0D36-48F3-AFA0-BBA8A2CDB560}" dt="2022-03-22T19:16:01.763" v="3" actId="20577"/>
        <pc:sldMkLst>
          <pc:docMk/>
          <pc:sldMk cId="2473842961" sldId="3321"/>
        </pc:sldMkLst>
        <pc:spChg chg="mod">
          <ac:chgData name="Michael Cash" userId="f422e127-1003-4e64-82c1-f4d6bd064887" providerId="ADAL" clId="{B77785B0-0D36-48F3-AFA0-BBA8A2CDB560}" dt="2022-03-22T19:16:01.763" v="3" actId="20577"/>
          <ac:spMkLst>
            <pc:docMk/>
            <pc:sldMk cId="2473842961" sldId="3321"/>
            <ac:spMk id="59" creationId="{8D55C84C-71D5-43C8-8A22-60C9173CBC91}"/>
          </ac:spMkLst>
        </pc:spChg>
      </pc:sldChg>
      <pc:sldChg chg="ord">
        <pc:chgData name="Michael Cash" userId="f422e127-1003-4e64-82c1-f4d6bd064887" providerId="ADAL" clId="{B77785B0-0D36-48F3-AFA0-BBA8A2CDB560}" dt="2022-03-29T19:08:32.069" v="298"/>
        <pc:sldMkLst>
          <pc:docMk/>
          <pc:sldMk cId="17886441" sldId="3334"/>
        </pc:sldMkLst>
      </pc:sldChg>
      <pc:sldChg chg="addSp delSp modSp new del mod modClrScheme chgLayout">
        <pc:chgData name="Michael Cash" userId="f422e127-1003-4e64-82c1-f4d6bd064887" providerId="ADAL" clId="{B77785B0-0D36-48F3-AFA0-BBA8A2CDB560}" dt="2022-03-28T18:35:07.581" v="249" actId="2696"/>
        <pc:sldMkLst>
          <pc:docMk/>
          <pc:sldMk cId="547635511" sldId="3448"/>
        </pc:sldMkLst>
        <pc:spChg chg="mod ord">
          <ac:chgData name="Michael Cash" userId="f422e127-1003-4e64-82c1-f4d6bd064887" providerId="ADAL" clId="{B77785B0-0D36-48F3-AFA0-BBA8A2CDB560}" dt="2022-03-28T18:16:08.120" v="22" actId="700"/>
          <ac:spMkLst>
            <pc:docMk/>
            <pc:sldMk cId="547635511" sldId="3448"/>
            <ac:spMk id="2" creationId="{DA56066A-A98C-4159-B217-C565417E1E82}"/>
          </ac:spMkLst>
        </pc:spChg>
        <pc:spChg chg="del mod ord">
          <ac:chgData name="Michael Cash" userId="f422e127-1003-4e64-82c1-f4d6bd064887" providerId="ADAL" clId="{B77785B0-0D36-48F3-AFA0-BBA8A2CDB560}" dt="2022-03-28T18:16:08.120" v="22" actId="700"/>
          <ac:spMkLst>
            <pc:docMk/>
            <pc:sldMk cId="547635511" sldId="3448"/>
            <ac:spMk id="3" creationId="{D20DF35B-EB5E-421A-A1B2-8790BFD6F016}"/>
          </ac:spMkLst>
        </pc:spChg>
        <pc:spChg chg="del">
          <ac:chgData name="Michael Cash" userId="f422e127-1003-4e64-82c1-f4d6bd064887" providerId="ADAL" clId="{B77785B0-0D36-48F3-AFA0-BBA8A2CDB560}" dt="2022-03-28T18:16:08.120" v="22" actId="700"/>
          <ac:spMkLst>
            <pc:docMk/>
            <pc:sldMk cId="547635511" sldId="3448"/>
            <ac:spMk id="4" creationId="{8D6D1BD9-51A4-48B7-A094-A97D0D3848E6}"/>
          </ac:spMkLst>
        </pc:spChg>
        <pc:spChg chg="add mod ord">
          <ac:chgData name="Michael Cash" userId="f422e127-1003-4e64-82c1-f4d6bd064887" providerId="ADAL" clId="{B77785B0-0D36-48F3-AFA0-BBA8A2CDB560}" dt="2022-03-28T18:22:45.194" v="31" actId="20577"/>
          <ac:spMkLst>
            <pc:docMk/>
            <pc:sldMk cId="547635511" sldId="3448"/>
            <ac:spMk id="5" creationId="{4DDD6864-784D-41D3-8188-22A46655C0A8}"/>
          </ac:spMkLst>
        </pc:spChg>
        <pc:spChg chg="add mod">
          <ac:chgData name="Michael Cash" userId="f422e127-1003-4e64-82c1-f4d6bd064887" providerId="ADAL" clId="{B77785B0-0D36-48F3-AFA0-BBA8A2CDB560}" dt="2022-03-28T18:22:32.827" v="30"/>
          <ac:spMkLst>
            <pc:docMk/>
            <pc:sldMk cId="547635511" sldId="3448"/>
            <ac:spMk id="6" creationId="{188D1832-B5F1-4D6F-BEA0-988701EAFCD4}"/>
          </ac:spMkLst>
        </pc:spChg>
      </pc:sldChg>
      <pc:sldChg chg="addSp delSp modSp new mod">
        <pc:chgData name="Michael Cash" userId="f422e127-1003-4e64-82c1-f4d6bd064887" providerId="ADAL" clId="{B77785B0-0D36-48F3-AFA0-BBA8A2CDB560}" dt="2022-03-28T19:58:29.342" v="296" actId="20577"/>
        <pc:sldMkLst>
          <pc:docMk/>
          <pc:sldMk cId="1261058636" sldId="3449"/>
        </pc:sldMkLst>
        <pc:spChg chg="mod">
          <ac:chgData name="Michael Cash" userId="f422e127-1003-4e64-82c1-f4d6bd064887" providerId="ADAL" clId="{B77785B0-0D36-48F3-AFA0-BBA8A2CDB560}" dt="2022-03-28T18:51:46.765" v="275" actId="20577"/>
          <ac:spMkLst>
            <pc:docMk/>
            <pc:sldMk cId="1261058636" sldId="3449"/>
            <ac:spMk id="2" creationId="{1F2CB23A-E84F-46B4-BCA5-F21F94F12F99}"/>
          </ac:spMkLst>
        </pc:spChg>
        <pc:spChg chg="del">
          <ac:chgData name="Michael Cash" userId="f422e127-1003-4e64-82c1-f4d6bd064887" providerId="ADAL" clId="{B77785B0-0D36-48F3-AFA0-BBA8A2CDB560}" dt="2022-03-28T18:24:49.343" v="33" actId="478"/>
          <ac:spMkLst>
            <pc:docMk/>
            <pc:sldMk cId="1261058636" sldId="3449"/>
            <ac:spMk id="3" creationId="{5F212018-6E25-4BE6-B9C1-A3D658E10E49}"/>
          </ac:spMkLst>
        </pc:spChg>
        <pc:spChg chg="del">
          <ac:chgData name="Michael Cash" userId="f422e127-1003-4e64-82c1-f4d6bd064887" providerId="ADAL" clId="{B77785B0-0D36-48F3-AFA0-BBA8A2CDB560}" dt="2022-03-28T18:24:51.831" v="34" actId="478"/>
          <ac:spMkLst>
            <pc:docMk/>
            <pc:sldMk cId="1261058636" sldId="3449"/>
            <ac:spMk id="4" creationId="{9A132320-7AEA-43A1-A07F-81C70D373AE6}"/>
          </ac:spMkLst>
        </pc:spChg>
        <pc:spChg chg="del mod topLvl">
          <ac:chgData name="Michael Cash" userId="f422e127-1003-4e64-82c1-f4d6bd064887" providerId="ADAL" clId="{B77785B0-0D36-48F3-AFA0-BBA8A2CDB560}" dt="2022-03-28T18:27:25.610" v="61" actId="478"/>
          <ac:spMkLst>
            <pc:docMk/>
            <pc:sldMk cId="1261058636" sldId="3449"/>
            <ac:spMk id="6" creationId="{FA2E2298-A44F-4A7D-9A9F-150B8348D683}"/>
          </ac:spMkLst>
        </pc:spChg>
        <pc:spChg chg="del mod topLvl">
          <ac:chgData name="Michael Cash" userId="f422e127-1003-4e64-82c1-f4d6bd064887" providerId="ADAL" clId="{B77785B0-0D36-48F3-AFA0-BBA8A2CDB560}" dt="2022-03-28T18:27:37.650" v="64" actId="478"/>
          <ac:spMkLst>
            <pc:docMk/>
            <pc:sldMk cId="1261058636" sldId="3449"/>
            <ac:spMk id="7" creationId="{5C8B2D31-C9E0-4463-9B4B-8EEBD5558FFC}"/>
          </ac:spMkLst>
        </pc:spChg>
        <pc:spChg chg="add del mod">
          <ac:chgData name="Michael Cash" userId="f422e127-1003-4e64-82c1-f4d6bd064887" providerId="ADAL" clId="{B77785B0-0D36-48F3-AFA0-BBA8A2CDB560}" dt="2022-03-28T18:27:29.627" v="62" actId="478"/>
          <ac:spMkLst>
            <pc:docMk/>
            <pc:sldMk cId="1261058636" sldId="3449"/>
            <ac:spMk id="9" creationId="{AC3F9558-C172-46CF-9CAA-4D33E54761CC}"/>
          </ac:spMkLst>
        </pc:spChg>
        <pc:spChg chg="add del mod">
          <ac:chgData name="Michael Cash" userId="f422e127-1003-4e64-82c1-f4d6bd064887" providerId="ADAL" clId="{B77785B0-0D36-48F3-AFA0-BBA8A2CDB560}" dt="2022-03-28T18:27:35.365" v="63" actId="478"/>
          <ac:spMkLst>
            <pc:docMk/>
            <pc:sldMk cId="1261058636" sldId="3449"/>
            <ac:spMk id="10" creationId="{28C69906-4634-48FF-B9C4-56297ACFA2ED}"/>
          </ac:spMkLst>
        </pc:spChg>
        <pc:spChg chg="del mod topLvl">
          <ac:chgData name="Michael Cash" userId="f422e127-1003-4e64-82c1-f4d6bd064887" providerId="ADAL" clId="{B77785B0-0D36-48F3-AFA0-BBA8A2CDB560}" dt="2022-03-28T18:28:22.982" v="70"/>
          <ac:spMkLst>
            <pc:docMk/>
            <pc:sldMk cId="1261058636" sldId="3449"/>
            <ac:spMk id="12" creationId="{966F83CA-E4DF-4662-896A-DA1F6DDD4FBE}"/>
          </ac:spMkLst>
        </pc:spChg>
        <pc:spChg chg="mod topLvl">
          <ac:chgData name="Michael Cash" userId="f422e127-1003-4e64-82c1-f4d6bd064887" providerId="ADAL" clId="{B77785B0-0D36-48F3-AFA0-BBA8A2CDB560}" dt="2022-03-28T18:34:33.931" v="243" actId="164"/>
          <ac:spMkLst>
            <pc:docMk/>
            <pc:sldMk cId="1261058636" sldId="3449"/>
            <ac:spMk id="13" creationId="{B9D9F353-C252-4430-B9AA-6965C4A8AC3F}"/>
          </ac:spMkLst>
        </pc:spChg>
        <pc:spChg chg="add del mod">
          <ac:chgData name="Michael Cash" userId="f422e127-1003-4e64-82c1-f4d6bd064887" providerId="ADAL" clId="{B77785B0-0D36-48F3-AFA0-BBA8A2CDB560}" dt="2022-03-28T18:29:50.261" v="89" actId="478"/>
          <ac:spMkLst>
            <pc:docMk/>
            <pc:sldMk cId="1261058636" sldId="3449"/>
            <ac:spMk id="15" creationId="{0BC1E2AC-855C-4E75-B8E9-A9CA79F88F5F}"/>
          </ac:spMkLst>
        </pc:spChg>
        <pc:spChg chg="add del mod">
          <ac:chgData name="Michael Cash" userId="f422e127-1003-4e64-82c1-f4d6bd064887" providerId="ADAL" clId="{B77785B0-0D36-48F3-AFA0-BBA8A2CDB560}" dt="2022-03-28T18:28:22.982" v="70"/>
          <ac:spMkLst>
            <pc:docMk/>
            <pc:sldMk cId="1261058636" sldId="3449"/>
            <ac:spMk id="16" creationId="{036FDB51-C391-4B2C-BA50-54D3C47E0C2D}"/>
          </ac:spMkLst>
        </pc:spChg>
        <pc:spChg chg="del mod ord">
          <ac:chgData name="Michael Cash" userId="f422e127-1003-4e64-82c1-f4d6bd064887" providerId="ADAL" clId="{B77785B0-0D36-48F3-AFA0-BBA8A2CDB560}" dt="2022-03-28T18:28:43.439" v="74"/>
          <ac:spMkLst>
            <pc:docMk/>
            <pc:sldMk cId="1261058636" sldId="3449"/>
            <ac:spMk id="17" creationId="{F21AE96E-83E3-4B0A-8903-539F963B1A4E}"/>
          </ac:spMkLst>
        </pc:spChg>
        <pc:spChg chg="add del mod">
          <ac:chgData name="Michael Cash" userId="f422e127-1003-4e64-82c1-f4d6bd064887" providerId="ADAL" clId="{B77785B0-0D36-48F3-AFA0-BBA8A2CDB560}" dt="2022-03-28T18:28:43.439" v="74"/>
          <ac:spMkLst>
            <pc:docMk/>
            <pc:sldMk cId="1261058636" sldId="3449"/>
            <ac:spMk id="18" creationId="{6C131932-9715-405E-94D9-7CF0F3B523C8}"/>
          </ac:spMkLst>
        </pc:spChg>
        <pc:spChg chg="mod ord">
          <ac:chgData name="Michael Cash" userId="f422e127-1003-4e64-82c1-f4d6bd064887" providerId="ADAL" clId="{B77785B0-0D36-48F3-AFA0-BBA8A2CDB560}" dt="2022-03-28T18:34:33.931" v="243" actId="164"/>
          <ac:spMkLst>
            <pc:docMk/>
            <pc:sldMk cId="1261058636" sldId="3449"/>
            <ac:spMk id="19" creationId="{B56918AB-EA7E-4F3B-BEE4-6242106FC3F1}"/>
          </ac:spMkLst>
        </pc:spChg>
        <pc:spChg chg="add mod">
          <ac:chgData name="Michael Cash" userId="f422e127-1003-4e64-82c1-f4d6bd064887" providerId="ADAL" clId="{B77785B0-0D36-48F3-AFA0-BBA8A2CDB560}" dt="2022-03-28T18:34:33.931" v="243" actId="164"/>
          <ac:spMkLst>
            <pc:docMk/>
            <pc:sldMk cId="1261058636" sldId="3449"/>
            <ac:spMk id="20" creationId="{5D5F6C8A-82D8-4B6E-9A45-22A2ACD2808F}"/>
          </ac:spMkLst>
        </pc:spChg>
        <pc:spChg chg="add mod">
          <ac:chgData name="Michael Cash" userId="f422e127-1003-4e64-82c1-f4d6bd064887" providerId="ADAL" clId="{B77785B0-0D36-48F3-AFA0-BBA8A2CDB560}" dt="2022-03-28T18:34:33.931" v="243" actId="164"/>
          <ac:spMkLst>
            <pc:docMk/>
            <pc:sldMk cId="1261058636" sldId="3449"/>
            <ac:spMk id="22" creationId="{BB6D59D0-D534-450E-8A3E-173430C0051C}"/>
          </ac:spMkLst>
        </pc:spChg>
        <pc:spChg chg="add mod">
          <ac:chgData name="Michael Cash" userId="f422e127-1003-4e64-82c1-f4d6bd064887" providerId="ADAL" clId="{B77785B0-0D36-48F3-AFA0-BBA8A2CDB560}" dt="2022-03-28T18:30:41.401" v="98"/>
          <ac:spMkLst>
            <pc:docMk/>
            <pc:sldMk cId="1261058636" sldId="3449"/>
            <ac:spMk id="23" creationId="{C8E40D9D-3B7B-4DC7-A30C-060559EFD328}"/>
          </ac:spMkLst>
        </pc:spChg>
        <pc:spChg chg="add mod">
          <ac:chgData name="Michael Cash" userId="f422e127-1003-4e64-82c1-f4d6bd064887" providerId="ADAL" clId="{B77785B0-0D36-48F3-AFA0-BBA8A2CDB560}" dt="2022-03-28T18:30:41.401" v="98"/>
          <ac:spMkLst>
            <pc:docMk/>
            <pc:sldMk cId="1261058636" sldId="3449"/>
            <ac:spMk id="24" creationId="{C27E199E-3E84-45EE-826C-9772368B1FE1}"/>
          </ac:spMkLst>
        </pc:spChg>
        <pc:spChg chg="add mod">
          <ac:chgData name="Michael Cash" userId="f422e127-1003-4e64-82c1-f4d6bd064887" providerId="ADAL" clId="{B77785B0-0D36-48F3-AFA0-BBA8A2CDB560}" dt="2022-03-28T18:30:41.401" v="98"/>
          <ac:spMkLst>
            <pc:docMk/>
            <pc:sldMk cId="1261058636" sldId="3449"/>
            <ac:spMk id="25" creationId="{E6ECB65D-AB17-429A-99AA-AA8BB4AD3795}"/>
          </ac:spMkLst>
        </pc:spChg>
        <pc:spChg chg="add mod">
          <ac:chgData name="Michael Cash" userId="f422e127-1003-4e64-82c1-f4d6bd064887" providerId="ADAL" clId="{B77785B0-0D36-48F3-AFA0-BBA8A2CDB560}" dt="2022-03-28T18:34:39.032" v="244" actId="164"/>
          <ac:spMkLst>
            <pc:docMk/>
            <pc:sldMk cId="1261058636" sldId="3449"/>
            <ac:spMk id="26" creationId="{EC1B2789-43FA-46D5-9CDB-53241C91EDE9}"/>
          </ac:spMkLst>
        </pc:spChg>
        <pc:spChg chg="add mod">
          <ac:chgData name="Michael Cash" userId="f422e127-1003-4e64-82c1-f4d6bd064887" providerId="ADAL" clId="{B77785B0-0D36-48F3-AFA0-BBA8A2CDB560}" dt="2022-03-28T18:34:39.032" v="244" actId="164"/>
          <ac:spMkLst>
            <pc:docMk/>
            <pc:sldMk cId="1261058636" sldId="3449"/>
            <ac:spMk id="27" creationId="{C04E6D2D-2587-4743-AE0D-107B5A0A5267}"/>
          </ac:spMkLst>
        </pc:spChg>
        <pc:spChg chg="add mod">
          <ac:chgData name="Michael Cash" userId="f422e127-1003-4e64-82c1-f4d6bd064887" providerId="ADAL" clId="{B77785B0-0D36-48F3-AFA0-BBA8A2CDB560}" dt="2022-03-28T18:34:39.032" v="244" actId="164"/>
          <ac:spMkLst>
            <pc:docMk/>
            <pc:sldMk cId="1261058636" sldId="3449"/>
            <ac:spMk id="28" creationId="{62A4862A-B202-4406-A25F-F1D15F440A6E}"/>
          </ac:spMkLst>
        </pc:spChg>
        <pc:spChg chg="add del mod">
          <ac:chgData name="Michael Cash" userId="f422e127-1003-4e64-82c1-f4d6bd064887" providerId="ADAL" clId="{B77785B0-0D36-48F3-AFA0-BBA8A2CDB560}" dt="2022-03-28T18:31:06.802" v="105" actId="478"/>
          <ac:spMkLst>
            <pc:docMk/>
            <pc:sldMk cId="1261058636" sldId="3449"/>
            <ac:spMk id="29" creationId="{4E513780-C618-4A62-B591-81EF0BFB03FB}"/>
          </ac:spMkLst>
        </pc:spChg>
        <pc:spChg chg="add mod">
          <ac:chgData name="Michael Cash" userId="f422e127-1003-4e64-82c1-f4d6bd064887" providerId="ADAL" clId="{B77785B0-0D36-48F3-AFA0-BBA8A2CDB560}" dt="2022-03-28T18:34:39.032" v="244" actId="164"/>
          <ac:spMkLst>
            <pc:docMk/>
            <pc:sldMk cId="1261058636" sldId="3449"/>
            <ac:spMk id="31" creationId="{5886EDB9-29A7-4A3F-8E3C-DBE62AD5FBDB}"/>
          </ac:spMkLst>
        </pc:spChg>
        <pc:spChg chg="add mod">
          <ac:chgData name="Michael Cash" userId="f422e127-1003-4e64-82c1-f4d6bd064887" providerId="ADAL" clId="{B77785B0-0D36-48F3-AFA0-BBA8A2CDB560}" dt="2022-03-28T18:34:43.221" v="245" actId="164"/>
          <ac:spMkLst>
            <pc:docMk/>
            <pc:sldMk cId="1261058636" sldId="3449"/>
            <ac:spMk id="32" creationId="{A89275B9-18EA-4DBF-9171-43D2781549CF}"/>
          </ac:spMkLst>
        </pc:spChg>
        <pc:spChg chg="add mod">
          <ac:chgData name="Michael Cash" userId="f422e127-1003-4e64-82c1-f4d6bd064887" providerId="ADAL" clId="{B77785B0-0D36-48F3-AFA0-BBA8A2CDB560}" dt="2022-03-28T18:34:43.221" v="245" actId="164"/>
          <ac:spMkLst>
            <pc:docMk/>
            <pc:sldMk cId="1261058636" sldId="3449"/>
            <ac:spMk id="33" creationId="{F742DDEB-1204-4ED6-8773-F7DC94CA947F}"/>
          </ac:spMkLst>
        </pc:spChg>
        <pc:spChg chg="add mod">
          <ac:chgData name="Michael Cash" userId="f422e127-1003-4e64-82c1-f4d6bd064887" providerId="ADAL" clId="{B77785B0-0D36-48F3-AFA0-BBA8A2CDB560}" dt="2022-03-28T18:34:43.221" v="245" actId="164"/>
          <ac:spMkLst>
            <pc:docMk/>
            <pc:sldMk cId="1261058636" sldId="3449"/>
            <ac:spMk id="34" creationId="{C7881BBB-71BA-4847-8FDB-0298F8F79CB7}"/>
          </ac:spMkLst>
        </pc:spChg>
        <pc:spChg chg="add del mod">
          <ac:chgData name="Michael Cash" userId="f422e127-1003-4e64-82c1-f4d6bd064887" providerId="ADAL" clId="{B77785B0-0D36-48F3-AFA0-BBA8A2CDB560}" dt="2022-03-28T18:32:15.127" v="198" actId="478"/>
          <ac:spMkLst>
            <pc:docMk/>
            <pc:sldMk cId="1261058636" sldId="3449"/>
            <ac:spMk id="35" creationId="{E956113D-E257-4529-BB50-E44A645D73FB}"/>
          </ac:spMkLst>
        </pc:spChg>
        <pc:spChg chg="add mod">
          <ac:chgData name="Michael Cash" userId="f422e127-1003-4e64-82c1-f4d6bd064887" providerId="ADAL" clId="{B77785B0-0D36-48F3-AFA0-BBA8A2CDB560}" dt="2022-03-28T18:34:43.221" v="245" actId="164"/>
          <ac:spMkLst>
            <pc:docMk/>
            <pc:sldMk cId="1261058636" sldId="3449"/>
            <ac:spMk id="37" creationId="{245F7362-CE1F-49B6-82B6-38FE0C458BA8}"/>
          </ac:spMkLst>
        </pc:spChg>
        <pc:spChg chg="add mod">
          <ac:chgData name="Michael Cash" userId="f422e127-1003-4e64-82c1-f4d6bd064887" providerId="ADAL" clId="{B77785B0-0D36-48F3-AFA0-BBA8A2CDB560}" dt="2022-03-28T18:34:47.643" v="246" actId="164"/>
          <ac:spMkLst>
            <pc:docMk/>
            <pc:sldMk cId="1261058636" sldId="3449"/>
            <ac:spMk id="38" creationId="{66428156-7B18-4D60-A6B0-B2EE642495B7}"/>
          </ac:spMkLst>
        </pc:spChg>
        <pc:spChg chg="add mod">
          <ac:chgData name="Michael Cash" userId="f422e127-1003-4e64-82c1-f4d6bd064887" providerId="ADAL" clId="{B77785B0-0D36-48F3-AFA0-BBA8A2CDB560}" dt="2022-03-28T18:34:47.643" v="246" actId="164"/>
          <ac:spMkLst>
            <pc:docMk/>
            <pc:sldMk cId="1261058636" sldId="3449"/>
            <ac:spMk id="39" creationId="{2DC9AC5C-A515-458C-AB44-DE4C33D11A2A}"/>
          </ac:spMkLst>
        </pc:spChg>
        <pc:spChg chg="add mod">
          <ac:chgData name="Michael Cash" userId="f422e127-1003-4e64-82c1-f4d6bd064887" providerId="ADAL" clId="{B77785B0-0D36-48F3-AFA0-BBA8A2CDB560}" dt="2022-03-28T18:34:47.643" v="246" actId="164"/>
          <ac:spMkLst>
            <pc:docMk/>
            <pc:sldMk cId="1261058636" sldId="3449"/>
            <ac:spMk id="40" creationId="{514ABEDA-17AE-4635-AD5D-1390BAB368F3}"/>
          </ac:spMkLst>
        </pc:spChg>
        <pc:spChg chg="add del mod">
          <ac:chgData name="Michael Cash" userId="f422e127-1003-4e64-82c1-f4d6bd064887" providerId="ADAL" clId="{B77785B0-0D36-48F3-AFA0-BBA8A2CDB560}" dt="2022-03-28T18:33:26.610" v="214" actId="478"/>
          <ac:spMkLst>
            <pc:docMk/>
            <pc:sldMk cId="1261058636" sldId="3449"/>
            <ac:spMk id="41" creationId="{6379E2AD-0035-4A52-A0A8-BB040D29E40F}"/>
          </ac:spMkLst>
        </pc:spChg>
        <pc:spChg chg="add mod">
          <ac:chgData name="Michael Cash" userId="f422e127-1003-4e64-82c1-f4d6bd064887" providerId="ADAL" clId="{B77785B0-0D36-48F3-AFA0-BBA8A2CDB560}" dt="2022-03-28T19:58:29.342" v="296" actId="20577"/>
          <ac:spMkLst>
            <pc:docMk/>
            <pc:sldMk cId="1261058636" sldId="3449"/>
            <ac:spMk id="43" creationId="{5EE3AFB0-8555-4106-80F3-AE081BDD69F0}"/>
          </ac:spMkLst>
        </pc:spChg>
        <pc:spChg chg="add mod">
          <ac:chgData name="Michael Cash" userId="f422e127-1003-4e64-82c1-f4d6bd064887" providerId="ADAL" clId="{B77785B0-0D36-48F3-AFA0-BBA8A2CDB560}" dt="2022-03-28T18:51:03.934" v="251" actId="1076"/>
          <ac:spMkLst>
            <pc:docMk/>
            <pc:sldMk cId="1261058636" sldId="3449"/>
            <ac:spMk id="44" creationId="{7DDB26B9-89AE-4726-A5A4-96E31DA1ECCA}"/>
          </ac:spMkLst>
        </pc:spChg>
        <pc:grpChg chg="add del mod">
          <ac:chgData name="Michael Cash" userId="f422e127-1003-4e64-82c1-f4d6bd064887" providerId="ADAL" clId="{B77785B0-0D36-48F3-AFA0-BBA8A2CDB560}" dt="2022-03-28T18:25:14.978" v="37" actId="165"/>
          <ac:grpSpMkLst>
            <pc:docMk/>
            <pc:sldMk cId="1261058636" sldId="3449"/>
            <ac:grpSpMk id="5" creationId="{F9904B43-2BA9-40E0-ADAC-65E34FA7D217}"/>
          </ac:grpSpMkLst>
        </pc:grpChg>
        <pc:grpChg chg="add del mod">
          <ac:chgData name="Michael Cash" userId="f422e127-1003-4e64-82c1-f4d6bd064887" providerId="ADAL" clId="{B77785B0-0D36-48F3-AFA0-BBA8A2CDB560}" dt="2022-03-28T18:28:08.554" v="67" actId="165"/>
          <ac:grpSpMkLst>
            <pc:docMk/>
            <pc:sldMk cId="1261058636" sldId="3449"/>
            <ac:grpSpMk id="11" creationId="{B0B4ADD5-D2E5-43F5-A308-EDA40C5AE5A1}"/>
          </ac:grpSpMkLst>
        </pc:grpChg>
        <pc:grpChg chg="add mod">
          <ac:chgData name="Michael Cash" userId="f422e127-1003-4e64-82c1-f4d6bd064887" providerId="ADAL" clId="{B77785B0-0D36-48F3-AFA0-BBA8A2CDB560}" dt="2022-03-28T18:34:28.291" v="242" actId="164"/>
          <ac:grpSpMkLst>
            <pc:docMk/>
            <pc:sldMk cId="1261058636" sldId="3449"/>
            <ac:grpSpMk id="45" creationId="{557F6470-C1C1-450C-9DAE-CC8CACA58496}"/>
          </ac:grpSpMkLst>
        </pc:grpChg>
        <pc:grpChg chg="add mod">
          <ac:chgData name="Michael Cash" userId="f422e127-1003-4e64-82c1-f4d6bd064887" providerId="ADAL" clId="{B77785B0-0D36-48F3-AFA0-BBA8A2CDB560}" dt="2022-03-28T18:34:58.279" v="247" actId="552"/>
          <ac:grpSpMkLst>
            <pc:docMk/>
            <pc:sldMk cId="1261058636" sldId="3449"/>
            <ac:grpSpMk id="46" creationId="{95BD504B-B7DE-477A-97FC-DD5EB5FF90C4}"/>
          </ac:grpSpMkLst>
        </pc:grpChg>
        <pc:grpChg chg="add mod">
          <ac:chgData name="Michael Cash" userId="f422e127-1003-4e64-82c1-f4d6bd064887" providerId="ADAL" clId="{B77785B0-0D36-48F3-AFA0-BBA8A2CDB560}" dt="2022-03-28T18:35:01.725" v="248" actId="465"/>
          <ac:grpSpMkLst>
            <pc:docMk/>
            <pc:sldMk cId="1261058636" sldId="3449"/>
            <ac:grpSpMk id="47" creationId="{57C2A29A-C7BF-49DF-8DD2-FC5415420838}"/>
          </ac:grpSpMkLst>
        </pc:grpChg>
        <pc:grpChg chg="add mod">
          <ac:chgData name="Michael Cash" userId="f422e127-1003-4e64-82c1-f4d6bd064887" providerId="ADAL" clId="{B77785B0-0D36-48F3-AFA0-BBA8A2CDB560}" dt="2022-03-28T18:35:01.725" v="248" actId="465"/>
          <ac:grpSpMkLst>
            <pc:docMk/>
            <pc:sldMk cId="1261058636" sldId="3449"/>
            <ac:grpSpMk id="48" creationId="{A955A742-83A2-4470-AC64-85F9F37DA585}"/>
          </ac:grpSpMkLst>
        </pc:grpChg>
        <pc:grpChg chg="add mod">
          <ac:chgData name="Michael Cash" userId="f422e127-1003-4e64-82c1-f4d6bd064887" providerId="ADAL" clId="{B77785B0-0D36-48F3-AFA0-BBA8A2CDB560}" dt="2022-03-28T18:34:58.279" v="247" actId="552"/>
          <ac:grpSpMkLst>
            <pc:docMk/>
            <pc:sldMk cId="1261058636" sldId="3449"/>
            <ac:grpSpMk id="49" creationId="{AA743271-BB41-4B5E-8A18-8A3E02BB7843}"/>
          </ac:grpSpMkLst>
        </pc:grpChg>
        <pc:picChg chg="add del mod">
          <ac:chgData name="Michael Cash" userId="f422e127-1003-4e64-82c1-f4d6bd064887" providerId="ADAL" clId="{B77785B0-0D36-48F3-AFA0-BBA8A2CDB560}" dt="2022-03-28T18:25:24.267" v="39" actId="478"/>
          <ac:picMkLst>
            <pc:docMk/>
            <pc:sldMk cId="1261058636" sldId="3449"/>
            <ac:picMk id="8" creationId="{63539A86-C667-4423-A9CF-13F6318F4510}"/>
          </ac:picMkLst>
        </pc:picChg>
        <pc:picChg chg="add del mod">
          <ac:chgData name="Michael Cash" userId="f422e127-1003-4e64-82c1-f4d6bd064887" providerId="ADAL" clId="{B77785B0-0D36-48F3-AFA0-BBA8A2CDB560}" dt="2022-03-28T18:28:48.612" v="76" actId="478"/>
          <ac:picMkLst>
            <pc:docMk/>
            <pc:sldMk cId="1261058636" sldId="3449"/>
            <ac:picMk id="14" creationId="{EA11B611-856B-4628-9120-7A47CDAC5187}"/>
          </ac:picMkLst>
        </pc:picChg>
      </pc:sldChg>
    </pc:docChg>
  </pc:docChgLst>
  <pc:docChgLst>
    <pc:chgData name="Michael Cash" userId="f422e127-1003-4e64-82c1-f4d6bd064887" providerId="ADAL" clId="{3D719678-C55F-4B7A-BF0F-34103251CF5D}"/>
    <pc:docChg chg="custSel addSld delSld modSld">
      <pc:chgData name="Michael Cash" userId="f422e127-1003-4e64-82c1-f4d6bd064887" providerId="ADAL" clId="{3D719678-C55F-4B7A-BF0F-34103251CF5D}" dt="2022-01-04T20:21:20.465" v="770"/>
      <pc:docMkLst>
        <pc:docMk/>
      </pc:docMkLst>
      <pc:sldChg chg="addSp delSp modSp">
        <pc:chgData name="Michael Cash" userId="f422e127-1003-4e64-82c1-f4d6bd064887" providerId="ADAL" clId="{3D719678-C55F-4B7A-BF0F-34103251CF5D}" dt="2022-01-03T20:22:52.059" v="0"/>
        <pc:sldMkLst>
          <pc:docMk/>
          <pc:sldMk cId="532902107" sldId="256"/>
        </pc:sldMkLst>
        <pc:spChg chg="del">
          <ac:chgData name="Michael Cash" userId="f422e127-1003-4e64-82c1-f4d6bd064887" providerId="ADAL" clId="{3D719678-C55F-4B7A-BF0F-34103251CF5D}" dt="2022-01-03T20:22:52.059" v="0"/>
          <ac:spMkLst>
            <pc:docMk/>
            <pc:sldMk cId="532902107" sldId="256"/>
            <ac:spMk id="5" creationId="{C37E939D-C671-458E-BA86-7A6D14442E8F}"/>
          </ac:spMkLst>
        </pc:spChg>
        <pc:spChg chg="add mod">
          <ac:chgData name="Michael Cash" userId="f422e127-1003-4e64-82c1-f4d6bd064887" providerId="ADAL" clId="{3D719678-C55F-4B7A-BF0F-34103251CF5D}" dt="2022-01-03T20:22:52.059" v="0"/>
          <ac:spMkLst>
            <pc:docMk/>
            <pc:sldMk cId="532902107" sldId="256"/>
            <ac:spMk id="6" creationId="{B155F84A-1A3A-4C37-95BB-8A89096CBB55}"/>
          </ac:spMkLst>
        </pc:spChg>
      </pc:sldChg>
      <pc:sldChg chg="add">
        <pc:chgData name="Michael Cash" userId="f422e127-1003-4e64-82c1-f4d6bd064887" providerId="ADAL" clId="{3D719678-C55F-4B7A-BF0F-34103251CF5D}" dt="2022-01-03T20:23:07.475" v="1"/>
        <pc:sldMkLst>
          <pc:docMk/>
          <pc:sldMk cId="3674862681" sldId="360"/>
        </pc:sldMkLst>
      </pc:sldChg>
      <pc:sldChg chg="modNotesTx">
        <pc:chgData name="Michael Cash" userId="f422e127-1003-4e64-82c1-f4d6bd064887" providerId="ADAL" clId="{3D719678-C55F-4B7A-BF0F-34103251CF5D}" dt="2022-01-04T20:15:18.969" v="769" actId="20577"/>
        <pc:sldMkLst>
          <pc:docMk/>
          <pc:sldMk cId="1486887941" sldId="379"/>
        </pc:sldMkLst>
      </pc:sldChg>
      <pc:sldChg chg="modNotesTx">
        <pc:chgData name="Michael Cash" userId="f422e127-1003-4e64-82c1-f4d6bd064887" providerId="ADAL" clId="{3D719678-C55F-4B7A-BF0F-34103251CF5D}" dt="2022-01-04T18:09:35.893" v="82"/>
        <pc:sldMkLst>
          <pc:docMk/>
          <pc:sldMk cId="2473842961" sldId="3321"/>
        </pc:sldMkLst>
      </pc:sldChg>
      <pc:sldChg chg="modNotesTx">
        <pc:chgData name="Michael Cash" userId="f422e127-1003-4e64-82c1-f4d6bd064887" providerId="ADAL" clId="{3D719678-C55F-4B7A-BF0F-34103251CF5D}" dt="2022-01-04T19:01:16.360" v="646" actId="33524"/>
        <pc:sldMkLst>
          <pc:docMk/>
          <pc:sldMk cId="2775526059" sldId="3323"/>
        </pc:sldMkLst>
      </pc:sldChg>
      <pc:sldChg chg="modNotesTx">
        <pc:chgData name="Michael Cash" userId="f422e127-1003-4e64-82c1-f4d6bd064887" providerId="ADAL" clId="{3D719678-C55F-4B7A-BF0F-34103251CF5D}" dt="2022-01-04T18:44:47.918" v="610" actId="20577"/>
        <pc:sldMkLst>
          <pc:docMk/>
          <pc:sldMk cId="3088917342" sldId="3417"/>
        </pc:sldMkLst>
      </pc:sldChg>
      <pc:sldChg chg="modNotesTx">
        <pc:chgData name="Michael Cash" userId="f422e127-1003-4e64-82c1-f4d6bd064887" providerId="ADAL" clId="{3D719678-C55F-4B7A-BF0F-34103251CF5D}" dt="2022-01-04T18:34:28.803" v="551"/>
        <pc:sldMkLst>
          <pc:docMk/>
          <pc:sldMk cId="3851048625" sldId="3420"/>
        </pc:sldMkLst>
      </pc:sldChg>
      <pc:sldChg chg="del">
        <pc:chgData name="Michael Cash" userId="f422e127-1003-4e64-82c1-f4d6bd064887" providerId="ADAL" clId="{3D719678-C55F-4B7A-BF0F-34103251CF5D}" dt="2022-01-03T20:23:11.691" v="2" actId="2696"/>
        <pc:sldMkLst>
          <pc:docMk/>
          <pc:sldMk cId="2910003367" sldId="3423"/>
        </pc:sldMkLst>
      </pc:sldChg>
      <pc:sldChg chg="modNotesTx">
        <pc:chgData name="Michael Cash" userId="f422e127-1003-4e64-82c1-f4d6bd064887" providerId="ADAL" clId="{3D719678-C55F-4B7A-BF0F-34103251CF5D}" dt="2022-01-04T19:52:17.631" v="672" actId="20577"/>
        <pc:sldMkLst>
          <pc:docMk/>
          <pc:sldMk cId="2121299447" sldId="3442"/>
        </pc:sldMkLst>
      </pc:sldChg>
      <pc:sldChg chg="modNotesTx">
        <pc:chgData name="Michael Cash" userId="f422e127-1003-4e64-82c1-f4d6bd064887" providerId="ADAL" clId="{3D719678-C55F-4B7A-BF0F-34103251CF5D}" dt="2022-01-04T20:21:20.465" v="770"/>
        <pc:sldMkLst>
          <pc:docMk/>
          <pc:sldMk cId="3756164612" sldId="3443"/>
        </pc:sldMkLst>
      </pc:sldChg>
      <pc:sldChg chg="modSp mod">
        <pc:chgData name="Michael Cash" userId="f422e127-1003-4e64-82c1-f4d6bd064887" providerId="ADAL" clId="{3D719678-C55F-4B7A-BF0F-34103251CF5D}" dt="2022-01-04T18:00:15.081" v="6" actId="948"/>
        <pc:sldMkLst>
          <pc:docMk/>
          <pc:sldMk cId="3776364318" sldId="3447"/>
        </pc:sldMkLst>
        <pc:spChg chg="mod">
          <ac:chgData name="Michael Cash" userId="f422e127-1003-4e64-82c1-f4d6bd064887" providerId="ADAL" clId="{3D719678-C55F-4B7A-BF0F-34103251CF5D}" dt="2022-01-04T17:59:50.347" v="3" actId="948"/>
          <ac:spMkLst>
            <pc:docMk/>
            <pc:sldMk cId="3776364318" sldId="3447"/>
            <ac:spMk id="8" creationId="{68CD5A07-2A32-CE4E-A818-FF16E1B72C89}"/>
          </ac:spMkLst>
        </pc:spChg>
        <pc:spChg chg="mod">
          <ac:chgData name="Michael Cash" userId="f422e127-1003-4e64-82c1-f4d6bd064887" providerId="ADAL" clId="{3D719678-C55F-4B7A-BF0F-34103251CF5D}" dt="2022-01-04T17:59:59.467" v="4" actId="948"/>
          <ac:spMkLst>
            <pc:docMk/>
            <pc:sldMk cId="3776364318" sldId="3447"/>
            <ac:spMk id="23" creationId="{4C96D8F3-EA6E-4A79-B485-71E18F071463}"/>
          </ac:spMkLst>
        </pc:spChg>
        <pc:spChg chg="mod">
          <ac:chgData name="Michael Cash" userId="f422e127-1003-4e64-82c1-f4d6bd064887" providerId="ADAL" clId="{3D719678-C55F-4B7A-BF0F-34103251CF5D}" dt="2022-01-04T18:00:06.400" v="5" actId="948"/>
          <ac:spMkLst>
            <pc:docMk/>
            <pc:sldMk cId="3776364318" sldId="3447"/>
            <ac:spMk id="26" creationId="{155493E5-D403-44D5-AE79-9C42F561A239}"/>
          </ac:spMkLst>
        </pc:spChg>
        <pc:spChg chg="mod">
          <ac:chgData name="Michael Cash" userId="f422e127-1003-4e64-82c1-f4d6bd064887" providerId="ADAL" clId="{3D719678-C55F-4B7A-BF0F-34103251CF5D}" dt="2022-01-04T18:00:15.081" v="6" actId="948"/>
          <ac:spMkLst>
            <pc:docMk/>
            <pc:sldMk cId="3776364318" sldId="3447"/>
            <ac:spMk id="29" creationId="{6C29FE61-9AB8-44A7-8647-C6A1D431B21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Stress</a:t>
            </a:r>
            <a:r>
              <a:rPr lang="en-US" baseline="0"/>
              <a:t> level from 1-10</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Days</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Gen Z</c:v>
                </c:pt>
                <c:pt idx="1">
                  <c:v>Millennials</c:v>
                </c:pt>
                <c:pt idx="2">
                  <c:v>Gen X</c:v>
                </c:pt>
                <c:pt idx="3">
                  <c:v>Boomers</c:v>
                </c:pt>
                <c:pt idx="4">
                  <c:v>Older Adults</c:v>
                </c:pt>
              </c:strCache>
            </c:strRef>
          </c:cat>
          <c:val>
            <c:numRef>
              <c:f>Sheet1!$B$2:$B$6</c:f>
              <c:numCache>
                <c:formatCode>General</c:formatCode>
                <c:ptCount val="5"/>
                <c:pt idx="0">
                  <c:v>6.1</c:v>
                </c:pt>
                <c:pt idx="1">
                  <c:v>5.6</c:v>
                </c:pt>
                <c:pt idx="2">
                  <c:v>5.2</c:v>
                </c:pt>
                <c:pt idx="3">
                  <c:v>4</c:v>
                </c:pt>
                <c:pt idx="4">
                  <c:v>3.3</c:v>
                </c:pt>
              </c:numCache>
            </c:numRef>
          </c:val>
          <c:extLst>
            <c:ext xmlns:c16="http://schemas.microsoft.com/office/drawing/2014/chart" uri="{C3380CC4-5D6E-409C-BE32-E72D297353CC}">
              <c16:uniqueId val="{00000000-3F91-4F5A-AF68-06532D9FA0F5}"/>
            </c:ext>
          </c:extLst>
        </c:ser>
        <c:dLbls>
          <c:showLegendKey val="0"/>
          <c:showVal val="0"/>
          <c:showCatName val="0"/>
          <c:showSerName val="0"/>
          <c:showPercent val="0"/>
          <c:showBubbleSize val="0"/>
        </c:dLbls>
        <c:gapWidth val="219"/>
        <c:overlap val="-22"/>
        <c:axId val="954950984"/>
        <c:axId val="954951312"/>
      </c:barChart>
      <c:catAx>
        <c:axId val="954950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4951312"/>
        <c:crosses val="autoZero"/>
        <c:auto val="1"/>
        <c:lblAlgn val="ctr"/>
        <c:lblOffset val="100"/>
        <c:noMultiLvlLbl val="0"/>
      </c:catAx>
      <c:valAx>
        <c:axId val="954951312"/>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4950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Reported excellent or very good mental health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Gen Z</c:v>
                </c:pt>
                <c:pt idx="1">
                  <c:v>Millennials</c:v>
                </c:pt>
                <c:pt idx="2">
                  <c:v>Gen Xers</c:v>
                </c:pt>
                <c:pt idx="3">
                  <c:v>Boomers</c:v>
                </c:pt>
                <c:pt idx="4">
                  <c:v>Older adults</c:v>
                </c:pt>
              </c:strCache>
            </c:strRef>
          </c:cat>
          <c:val>
            <c:numRef>
              <c:f>Sheet1!$B$2:$B$6</c:f>
              <c:numCache>
                <c:formatCode>0%</c:formatCode>
                <c:ptCount val="5"/>
                <c:pt idx="0">
                  <c:v>0.45</c:v>
                </c:pt>
                <c:pt idx="1">
                  <c:v>0.56000000000000005</c:v>
                </c:pt>
                <c:pt idx="2">
                  <c:v>0.51</c:v>
                </c:pt>
                <c:pt idx="3">
                  <c:v>0.7</c:v>
                </c:pt>
                <c:pt idx="4">
                  <c:v>0.74</c:v>
                </c:pt>
              </c:numCache>
            </c:numRef>
          </c:val>
          <c:extLst>
            <c:ext xmlns:c16="http://schemas.microsoft.com/office/drawing/2014/chart" uri="{C3380CC4-5D6E-409C-BE32-E72D297353CC}">
              <c16:uniqueId val="{00000000-6950-4C94-A229-9AC7CC30D9A3}"/>
            </c:ext>
          </c:extLst>
        </c:ser>
        <c:dLbls>
          <c:dLblPos val="outEnd"/>
          <c:showLegendKey val="0"/>
          <c:showVal val="1"/>
          <c:showCatName val="0"/>
          <c:showSerName val="0"/>
          <c:showPercent val="0"/>
          <c:showBubbleSize val="0"/>
        </c:dLbls>
        <c:gapWidth val="219"/>
        <c:overlap val="-27"/>
        <c:axId val="1040282736"/>
        <c:axId val="1040282408"/>
      </c:barChart>
      <c:catAx>
        <c:axId val="104028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0282408"/>
        <c:crosses val="autoZero"/>
        <c:auto val="1"/>
        <c:lblAlgn val="ctr"/>
        <c:lblOffset val="100"/>
        <c:noMultiLvlLbl val="0"/>
      </c:catAx>
      <c:valAx>
        <c:axId val="104028240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40282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gradFill>
                <a:gsLst>
                  <a:gs pos="0">
                    <a:schemeClr val="accent1"/>
                  </a:gs>
                  <a:gs pos="50000">
                    <a:schemeClr val="accent2"/>
                  </a:gs>
                  <a:gs pos="100000">
                    <a:schemeClr val="accent3"/>
                  </a:gs>
                </a:gsLst>
                <a:lin ang="2700000" scaled="0"/>
              </a:gradFill>
              <a:ln w="19050">
                <a:solidFill>
                  <a:schemeClr val="lt1"/>
                </a:solidFill>
              </a:ln>
              <a:effectLst/>
            </c:spPr>
            <c:extLst>
              <c:ext xmlns:c16="http://schemas.microsoft.com/office/drawing/2014/chart" uri="{C3380CC4-5D6E-409C-BE32-E72D297353CC}">
                <c16:uniqueId val="{00000001-FC02-A94C-9B86-6EA65EDCF229}"/>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FC02-A94C-9B86-6EA65EDCF2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02-A94C-9B86-6EA65EDCF229}"/>
              </c:ext>
            </c:extLst>
          </c:dPt>
          <c:cat>
            <c:strRef>
              <c:f>Sheet1!$A$2:$A$4</c:f>
              <c:strCache>
                <c:ptCount val="2"/>
                <c:pt idx="0">
                  <c:v>Item 01</c:v>
                </c:pt>
                <c:pt idx="1">
                  <c:v>Item 02</c:v>
                </c:pt>
              </c:strCache>
            </c:strRef>
          </c:cat>
          <c:val>
            <c:numRef>
              <c:f>Sheet1!$B$2:$B$4</c:f>
              <c:numCache>
                <c:formatCode>0%</c:formatCode>
                <c:ptCount val="3"/>
                <c:pt idx="0">
                  <c:v>0.28000000000000003</c:v>
                </c:pt>
                <c:pt idx="1">
                  <c:v>0.72</c:v>
                </c:pt>
              </c:numCache>
            </c:numRef>
          </c:val>
          <c:extLst>
            <c:ext xmlns:c16="http://schemas.microsoft.com/office/drawing/2014/chart" uri="{C3380CC4-5D6E-409C-BE32-E72D297353CC}">
              <c16:uniqueId val="{00000006-FC02-A94C-9B86-6EA65EDCF229}"/>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Nunito Sans ExtraLight" pitchFamily="2" charset="77"/>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gradFill>
                <a:gsLst>
                  <a:gs pos="0">
                    <a:schemeClr val="accent1"/>
                  </a:gs>
                  <a:gs pos="50000">
                    <a:schemeClr val="accent2"/>
                  </a:gs>
                  <a:gs pos="100000">
                    <a:schemeClr val="accent3"/>
                  </a:gs>
                </a:gsLst>
                <a:lin ang="2700000" scaled="0"/>
              </a:gradFill>
              <a:ln w="19050">
                <a:solidFill>
                  <a:schemeClr val="lt1"/>
                </a:solidFill>
              </a:ln>
              <a:effectLst/>
            </c:spPr>
            <c:extLst>
              <c:ext xmlns:c16="http://schemas.microsoft.com/office/drawing/2014/chart" uri="{C3380CC4-5D6E-409C-BE32-E72D297353CC}">
                <c16:uniqueId val="{00000001-A0FF-DF4C-97F4-C6304E10B40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A0FF-DF4C-97F4-C6304E10B40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0FF-DF4C-97F4-C6304E10B403}"/>
              </c:ext>
            </c:extLst>
          </c:dPt>
          <c:cat>
            <c:strRef>
              <c:f>Sheet1!$A$2:$A$3</c:f>
              <c:strCache>
                <c:ptCount val="2"/>
                <c:pt idx="0">
                  <c:v>Item 01</c:v>
                </c:pt>
                <c:pt idx="1">
                  <c:v>Item 02</c:v>
                </c:pt>
              </c:strCache>
            </c:strRef>
          </c:cat>
          <c:val>
            <c:numRef>
              <c:f>Sheet1!$B$2:$B$3</c:f>
              <c:numCache>
                <c:formatCode>0%</c:formatCode>
                <c:ptCount val="2"/>
                <c:pt idx="0">
                  <c:v>0.23</c:v>
                </c:pt>
                <c:pt idx="1">
                  <c:v>0.77</c:v>
                </c:pt>
              </c:numCache>
            </c:numRef>
          </c:val>
          <c:extLst>
            <c:ext xmlns:c16="http://schemas.microsoft.com/office/drawing/2014/chart" uri="{C3380CC4-5D6E-409C-BE32-E72D297353CC}">
              <c16:uniqueId val="{00000006-A0FF-DF4C-97F4-C6304E10B40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Nunito Sans ExtraLight" pitchFamily="2" charset="77"/>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7618339690251E-2"/>
          <c:y val="5.0057020332872619E-2"/>
          <c:w val="0.8744471968544274"/>
          <c:h val="0.87763839474186689"/>
        </c:manualLayout>
      </c:layout>
      <c:doughnutChart>
        <c:varyColors val="1"/>
        <c:ser>
          <c:idx val="0"/>
          <c:order val="0"/>
          <c:tx>
            <c:strRef>
              <c:f>Sheet1!$B$1</c:f>
              <c:strCache>
                <c:ptCount val="1"/>
                <c:pt idx="0">
                  <c:v>Sales</c:v>
                </c:pt>
              </c:strCache>
            </c:strRef>
          </c:tx>
          <c:dPt>
            <c:idx val="0"/>
            <c:bubble3D val="0"/>
            <c:spPr>
              <a:gradFill>
                <a:gsLst>
                  <a:gs pos="0">
                    <a:schemeClr val="accent1"/>
                  </a:gs>
                  <a:gs pos="50000">
                    <a:schemeClr val="accent2"/>
                  </a:gs>
                  <a:gs pos="100000">
                    <a:schemeClr val="accent3"/>
                  </a:gs>
                </a:gsLst>
                <a:lin ang="2700000" scaled="0"/>
              </a:gradFill>
              <a:ln w="19050">
                <a:solidFill>
                  <a:schemeClr val="lt1"/>
                </a:solidFill>
              </a:ln>
              <a:effectLst/>
            </c:spPr>
            <c:extLst>
              <c:ext xmlns:c16="http://schemas.microsoft.com/office/drawing/2014/chart" uri="{C3380CC4-5D6E-409C-BE32-E72D297353CC}">
                <c16:uniqueId val="{00000001-A7F0-2448-88D3-2D6C33CCAE1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A7F0-2448-88D3-2D6C33CCAE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F0-2448-88D3-2D6C33CCAE15}"/>
              </c:ext>
            </c:extLst>
          </c:dPt>
          <c:cat>
            <c:strRef>
              <c:f>Sheet1!$A$2:$A$3</c:f>
              <c:strCache>
                <c:ptCount val="2"/>
                <c:pt idx="0">
                  <c:v>Item 01</c:v>
                </c:pt>
                <c:pt idx="1">
                  <c:v>Item 02</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6-A7F0-2448-88D3-2D6C33CCAE1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Nunito Sans ExtraLight" pitchFamily="2" charset="77"/>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2-5B71-43BA-BC95-3630D81A7A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B71-43BA-BC95-3630D81A7A89}"/>
              </c:ext>
            </c:extLst>
          </c:dPt>
          <c:dPt>
            <c:idx val="2"/>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4-5B71-43BA-BC95-3630D81A7A89}"/>
              </c:ext>
            </c:extLst>
          </c:dPt>
          <c:dPt>
            <c:idx val="3"/>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5-5B71-43BA-BC95-3630D81A7A89}"/>
              </c:ext>
            </c:extLst>
          </c:dPt>
          <c:dPt>
            <c:idx val="4"/>
            <c:bubble3D val="0"/>
            <c:spPr>
              <a:solidFill>
                <a:schemeClr val="bg2"/>
              </a:solidFill>
              <a:ln w="19050">
                <a:solidFill>
                  <a:schemeClr val="lt1"/>
                </a:solidFill>
              </a:ln>
              <a:effectLst/>
            </c:spPr>
            <c:extLst>
              <c:ext xmlns:c16="http://schemas.microsoft.com/office/drawing/2014/chart" uri="{C3380CC4-5D6E-409C-BE32-E72D297353CC}">
                <c16:uniqueId val="{00000007-5B71-43BA-BC95-3630D81A7A8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903-42D8-BDC3-D3BDAE8F0125}"/>
              </c:ext>
            </c:extLst>
          </c:dPt>
          <c:dLbls>
            <c:dLbl>
              <c:idx val="2"/>
              <c:layout>
                <c:manualLayout>
                  <c:x val="0.10812391722719868"/>
                  <c:y val="-6.701671823977008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B71-43BA-BC95-3630D81A7A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5"/>
                <c:pt idx="0">
                  <c:v>Google Reviews</c:v>
                </c:pt>
                <c:pt idx="1">
                  <c:v>Healthgrades</c:v>
                </c:pt>
                <c:pt idx="2">
                  <c:v>Yelp</c:v>
                </c:pt>
                <c:pt idx="3">
                  <c:v>RateMDs</c:v>
                </c:pt>
                <c:pt idx="4">
                  <c:v>Other</c:v>
                </c:pt>
              </c:strCache>
            </c:strRef>
          </c:cat>
          <c:val>
            <c:numRef>
              <c:f>Sheet1!$B$2:$B$7</c:f>
              <c:numCache>
                <c:formatCode>0%</c:formatCode>
                <c:ptCount val="6"/>
                <c:pt idx="0">
                  <c:v>0.37</c:v>
                </c:pt>
                <c:pt idx="1">
                  <c:v>0.26</c:v>
                </c:pt>
                <c:pt idx="2">
                  <c:v>0.13</c:v>
                </c:pt>
                <c:pt idx="3">
                  <c:v>0.12</c:v>
                </c:pt>
                <c:pt idx="4">
                  <c:v>0.12</c:v>
                </c:pt>
              </c:numCache>
            </c:numRef>
          </c:val>
          <c:extLst>
            <c:ext xmlns:c16="http://schemas.microsoft.com/office/drawing/2014/chart" uri="{C3380CC4-5D6E-409C-BE32-E72D297353CC}">
              <c16:uniqueId val="{00000000-5B71-43BA-BC95-3630D81A7A89}"/>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F24D7-9A6B-2949-91C9-1565B1F89E42}" type="datetimeFigureOut">
              <a:rPr lang="en-US" smtClean="0"/>
              <a:t>3/29/2022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A9F43-48A2-9D40-AC24-DDAAE1928204}" type="slidenum">
              <a:rPr lang="en-US" smtClean="0"/>
              <a:t>‹#›</a:t>
            </a:fld>
            <a:endParaRPr lang="en-US"/>
          </a:p>
        </p:txBody>
      </p:sp>
    </p:spTree>
    <p:extLst>
      <p:ext uri="{BB962C8B-B14F-4D97-AF65-F5344CB8AC3E}">
        <p14:creationId xmlns:p14="http://schemas.microsoft.com/office/powerpoint/2010/main" val="24234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bbott.com/corpnewsroom/products-and-innovation/how-gen-z-is-affecting-healthcare.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tatuslabs.com/online-reputation-management-doctor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businesswire.com/news/home/20130628005396/en/Who-is-the-Healthiest-New-Aetna-Study-Shows-That-Millennials-GenXers-and-Baby-Boomers-All-Think-They-Are-the-Healthiest-Generation" TargetMode="External"/><Relationship Id="rId3" Type="http://schemas.openxmlformats.org/officeDocument/2006/relationships/hyperlink" Target="https://www.mmm-online.com/home/channel/digital/survey-millennials-just-dont-trust-their-doctors/" TargetMode="External"/><Relationship Id="rId7" Type="http://schemas.openxmlformats.org/officeDocument/2006/relationships/hyperlink" Target="https://www.beckershospitalreview.com/hospital-management-administration/millennials-and-healthcare-25-things-to-know.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prnewswire.com/news-releases/five-ways-tech-savvy-millennials-alter-health-care-landscape-300054028.html" TargetMode="External"/><Relationship Id="rId5" Type="http://schemas.openxmlformats.org/officeDocument/2006/relationships/hyperlink" Target="https://www.forbes.com/sites/joeharpaz/2019/05/17/price-transparency-why-are-drug-prices-such-a-bitter-pill-to-swallow/" TargetMode="External"/><Relationship Id="rId4" Type="http://schemas.openxmlformats.org/officeDocument/2006/relationships/hyperlink" Target="https://getreferralmd.com/2014/12/medical-practices-social-media-content/" TargetMode="External"/><Relationship Id="rId9" Type="http://schemas.openxmlformats.org/officeDocument/2006/relationships/hyperlink" Target="http://www.millennialmarketing.com/wp-content/uploads/2017/11/Barkley_Report_NewPicOfHealth_FINAL2.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edcitynews.com/2019/10/5-ways-millennials-and-gen-z-are-revolutionizing-the-healthcare-industr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nSpc>
                <a:spcPct val="115000"/>
              </a:lnSpc>
              <a:spcBef>
                <a:spcPts val="1000"/>
              </a:spcBef>
              <a:spcAft>
                <a:spcPts val="0"/>
              </a:spcAft>
            </a:pPr>
            <a:r>
              <a:rPr lang="en-US" sz="1800" b="1" dirty="0">
                <a:solidFill>
                  <a:srgbClr val="330072"/>
                </a:solidFill>
                <a:effectLst/>
                <a:latin typeface="Calibri Light" panose="020F0302020204030204" pitchFamily="34" charset="0"/>
                <a:ea typeface="Times New Roman" panose="02020603050405020304" pitchFamily="18" charset="0"/>
              </a:rPr>
              <a:t>Marketing to the Next Generations</a:t>
            </a:r>
            <a:endParaRPr lang="en-US" sz="1800" b="1" dirty="0">
              <a:solidFill>
                <a:srgbClr val="330072"/>
              </a:solidFill>
              <a:effectLst/>
              <a:latin typeface="Calibri Light" panose="020F0302020204030204" pitchFamily="34" charset="0"/>
              <a:ea typeface="Calibri" panose="020F0502020204030204" pitchFamily="34" charset="0"/>
            </a:endParaRPr>
          </a:p>
          <a:p>
            <a:r>
              <a:rPr lang="en-US" sz="1800" dirty="0">
                <a:effectLst/>
                <a:latin typeface="Segoe UI" panose="020B0502040204020203" pitchFamily="34" charset="0"/>
                <a:ea typeface="Times New Roman" panose="02020603050405020304" pitchFamily="18" charset="0"/>
              </a:rPr>
              <a:t>Overview:  </a:t>
            </a:r>
            <a:r>
              <a:rPr lang="en-US" sz="1800" dirty="0"/>
              <a:t>As our population changes, so do the wants and needs of our patients. In this presentation we will discuss the challenges of marketing in healthcare, define the next generation’s patient, their expectations and influences, and discuss marketing techniques for targeting the next generations. </a:t>
            </a:r>
          </a:p>
          <a:p>
            <a:pPr marL="457200" marR="0" indent="-457200">
              <a:lnSpc>
                <a:spcPct val="115000"/>
              </a:lnSpc>
              <a:spcBef>
                <a:spcPts val="0"/>
              </a:spcBef>
              <a:spcAft>
                <a:spcPts val="0"/>
              </a:spcAft>
            </a:pPr>
            <a:r>
              <a:rPr lang="en-US" sz="1800" dirty="0">
                <a:effectLst/>
                <a:latin typeface="Segoe UI" panose="020B0502040204020203" pitchFamily="34" charset="0"/>
                <a:ea typeface="Times New Roman" panose="02020603050405020304" pitchFamily="18" charset="0"/>
              </a:rPr>
              <a:t>Objectives:</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rPr>
              <a:t>Identify the challenges of marketing in healthcare</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rPr>
              <a:t>Define the next generation’s patient, their expectations and influences</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rPr>
              <a:t>Provide marketing techniques for targeting younger generations</a:t>
            </a:r>
          </a:p>
          <a:p>
            <a:pPr marL="457200" marR="0" indent="-457200">
              <a:lnSpc>
                <a:spcPct val="115000"/>
              </a:lnSpc>
              <a:spcBef>
                <a:spcPts val="0"/>
              </a:spcBef>
              <a:spcAft>
                <a:spcPts val="0"/>
              </a:spcAft>
            </a:pPr>
            <a:r>
              <a:rPr lang="en-US" sz="1800" dirty="0">
                <a:effectLst/>
                <a:latin typeface="Segoe UI" panose="020B0502040204020203" pitchFamily="34" charset="0"/>
                <a:ea typeface="Times New Roman" panose="02020603050405020304" pitchFamily="18" charset="0"/>
              </a:rPr>
              <a:t>Delivery:  Conferences/Professional Meetings, Virtual</a:t>
            </a:r>
          </a:p>
          <a:p>
            <a:pPr marL="457200" marR="0" indent="-457200">
              <a:lnSpc>
                <a:spcPct val="115000"/>
              </a:lnSpc>
              <a:spcBef>
                <a:spcPts val="0"/>
              </a:spcBef>
              <a:spcAft>
                <a:spcPts val="0"/>
              </a:spcAft>
            </a:pPr>
            <a:r>
              <a:rPr lang="en-US" sz="1800" dirty="0">
                <a:effectLst/>
                <a:latin typeface="Segoe UI" panose="020B0502040204020203" pitchFamily="34" charset="0"/>
                <a:ea typeface="Times New Roman" panose="02020603050405020304" pitchFamily="18" charset="0"/>
              </a:rPr>
              <a:t>Audience:  Physicians, Practice Executives</a:t>
            </a:r>
          </a:p>
          <a:p>
            <a:pPr marL="457200" marR="0" indent="-457200">
              <a:lnSpc>
                <a:spcPct val="115000"/>
              </a:lnSpc>
              <a:spcBef>
                <a:spcPts val="0"/>
              </a:spcBef>
              <a:spcAft>
                <a:spcPts val="0"/>
              </a:spcAft>
            </a:pPr>
            <a:r>
              <a:rPr lang="en-US" sz="1800" dirty="0">
                <a:effectLst/>
                <a:latin typeface="Segoe UI" panose="020B0502040204020203" pitchFamily="34" charset="0"/>
                <a:ea typeface="Times New Roman" panose="02020603050405020304" pitchFamily="18" charset="0"/>
              </a:rPr>
              <a:t>Approximate Length:  45 minutes – 1 hour</a:t>
            </a:r>
          </a:p>
          <a:p>
            <a:pPr marL="457200" marR="0" indent="-457200">
              <a:lnSpc>
                <a:spcPct val="115000"/>
              </a:lnSpc>
              <a:spcBef>
                <a:spcPts val="0"/>
              </a:spcBef>
              <a:spcAft>
                <a:spcPts val="0"/>
              </a:spcAft>
            </a:pPr>
            <a:r>
              <a:rPr lang="en-US" sz="1800" b="1" dirty="0">
                <a:effectLst/>
                <a:latin typeface="Segoe UI" panose="020B0502040204020203" pitchFamily="34" charset="0"/>
                <a:ea typeface="Times New Roman" panose="02020603050405020304" pitchFamily="18" charset="0"/>
              </a:rPr>
              <a:t>Michael, Leslie (Oklahoma/Arkansas </a:t>
            </a:r>
            <a:r>
              <a:rPr lang="en-US" sz="1800" b="1">
                <a:effectLst/>
                <a:latin typeface="Segoe UI" panose="020B0502040204020203" pitchFamily="34" charset="0"/>
                <a:ea typeface="Times New Roman" panose="02020603050405020304" pitchFamily="18" charset="0"/>
              </a:rPr>
              <a:t>or Virtual)</a:t>
            </a:r>
            <a:endParaRPr lang="en-US" sz="1800" dirty="0">
              <a:effectLst/>
              <a:latin typeface="Segoe UI" panose="020B0502040204020203" pitchFamily="34" charset="0"/>
              <a:ea typeface="Times New Roman" panose="02020603050405020304" pitchFamily="18" charset="0"/>
            </a:endParaRPr>
          </a:p>
          <a:p>
            <a:endParaRPr lang="en-US" dirty="0"/>
          </a:p>
          <a:p>
            <a:endParaRPr lang="en-US" dirty="0"/>
          </a:p>
          <a:p>
            <a:r>
              <a:rPr lang="en-US" dirty="0"/>
              <a:t>As our population changes, so do the wants and needs of our patients. In this presentation we will discuss the challenges of marketing in healthcare, define the next generation’s patient, their expectations and influences, and discuss marketing techniques for targeting the next generations. </a:t>
            </a:r>
          </a:p>
        </p:txBody>
      </p:sp>
      <p:sp>
        <p:nvSpPr>
          <p:cNvPr id="4" name="Slide Number Placeholder 3"/>
          <p:cNvSpPr>
            <a:spLocks noGrp="1"/>
          </p:cNvSpPr>
          <p:nvPr>
            <p:ph type="sldNum" sz="quarter" idx="5"/>
          </p:nvPr>
        </p:nvSpPr>
        <p:spPr/>
        <p:txBody>
          <a:bodyPr/>
          <a:lstStyle/>
          <a:p>
            <a:fld id="{E9BA9F43-48A2-9D40-AC24-DDAAE1928204}" type="slidenum">
              <a:rPr lang="en-US" smtClean="0"/>
              <a:t>1</a:t>
            </a:fld>
            <a:endParaRPr lang="en-US"/>
          </a:p>
        </p:txBody>
      </p:sp>
    </p:spTree>
    <p:extLst>
      <p:ext uri="{BB962C8B-B14F-4D97-AF65-F5344CB8AC3E}">
        <p14:creationId xmlns:p14="http://schemas.microsoft.com/office/powerpoint/2010/main" val="2962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https://www.aha.org/aha-center-health-innovation-market-scan/2019-12-17-millennials-speak-about-their-health-care</a:t>
            </a:r>
          </a:p>
          <a:p>
            <a:endParaRPr lang="en-US"/>
          </a:p>
        </p:txBody>
      </p:sp>
      <p:sp>
        <p:nvSpPr>
          <p:cNvPr id="4" name="Slide Number Placeholder 3"/>
          <p:cNvSpPr>
            <a:spLocks noGrp="1"/>
          </p:cNvSpPr>
          <p:nvPr>
            <p:ph type="sldNum" sz="quarter" idx="10"/>
          </p:nvPr>
        </p:nvSpPr>
        <p:spPr/>
        <p:txBody>
          <a:bodyPr/>
          <a:lstStyle/>
          <a:p>
            <a:fld id="{AC20CA08-104A-4877-A6C2-266FB04BDE57}" type="slidenum">
              <a:rPr lang="en-US" smtClean="0"/>
              <a:t>16</a:t>
            </a:fld>
            <a:endParaRPr lang="en-US"/>
          </a:p>
        </p:txBody>
      </p:sp>
    </p:spTree>
    <p:extLst>
      <p:ext uri="{BB962C8B-B14F-4D97-AF65-F5344CB8AC3E}">
        <p14:creationId xmlns:p14="http://schemas.microsoft.com/office/powerpoint/2010/main" val="2669571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A9F43-48A2-9D40-AC24-DDAAE1928204}" type="slidenum">
              <a:rPr lang="en-US" smtClean="0"/>
              <a:t>17</a:t>
            </a:fld>
            <a:endParaRPr lang="en-US"/>
          </a:p>
        </p:txBody>
      </p:sp>
    </p:spTree>
    <p:extLst>
      <p:ext uri="{BB962C8B-B14F-4D97-AF65-F5344CB8AC3E}">
        <p14:creationId xmlns:p14="http://schemas.microsoft.com/office/powerpoint/2010/main" val="2760556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Medical and healthcare providers can target this demographic by offering:</a:t>
            </a:r>
          </a:p>
          <a:p>
            <a:pPr marL="171450" indent="-171450">
              <a:buFont typeface="Arial" panose="020B0604020202020204" pitchFamily="34" charset="0"/>
              <a:buChar char="•"/>
            </a:pPr>
            <a:r>
              <a:rPr lang="en-US" b="1"/>
              <a:t>Virtual consultation and patient record access</a:t>
            </a:r>
            <a:r>
              <a:rPr lang="en-US"/>
              <a:t>. Like Gen Z, this generation grew up in the age of technology, and they expect its incorporation in their healthcare options. A monumental 92% of Millennial patients want complete two-way electronic communication with their healthcare providers. A further 83% of them seek out doctors who allow them to access their patient data online. Clearly, digital patient portals and telehealth services are essential for younger patients.</a:t>
            </a:r>
          </a:p>
          <a:p>
            <a:pPr marL="171450" indent="-171450">
              <a:buFont typeface="Arial" panose="020B0604020202020204" pitchFamily="34" charset="0"/>
              <a:buChar char="•"/>
            </a:pPr>
            <a:r>
              <a:rPr lang="en-US" b="1"/>
              <a:t>Online consultation scheduling</a:t>
            </a:r>
            <a:r>
              <a:rPr lang="en-US"/>
              <a:t>. 71% of Millennials who participated in a Jefferson Health Survey expect their providers to offer online scheduling services. Implementing digital scheduling will benefit your own practice, as it enables your clients to make appointments 24/7 instead of only during business hours. Online services make it easier for patients to book with you on their schedules. This will make them more likely to choose your practice over your competitors.</a:t>
            </a:r>
          </a:p>
          <a:p>
            <a:pPr marL="171450" indent="-171450">
              <a:buFont typeface="Arial" panose="020B0604020202020204" pitchFamily="34" charset="0"/>
              <a:buChar char="•"/>
            </a:pPr>
            <a:r>
              <a:rPr lang="en-US" b="1"/>
              <a:t>Reduced wait times</a:t>
            </a:r>
            <a:r>
              <a:rPr lang="en-US"/>
              <a:t>. Millennials expect to see a doctor almost immediately. Implementing same-day appointments and minimizing wait times will allow you to grow your practice and attract more Millennials.</a:t>
            </a:r>
          </a:p>
          <a:p>
            <a:pPr marL="171450" indent="-171450">
              <a:buFont typeface="Arial" panose="020B0604020202020204" pitchFamily="34" charset="0"/>
              <a:buChar char="•"/>
            </a:pPr>
            <a:r>
              <a:rPr lang="en-US" b="1"/>
              <a:t>After-hours and weekend consultations</a:t>
            </a:r>
            <a:r>
              <a:rPr lang="en-US"/>
              <a:t>. Millennials are busy, and many of them work two or more jobs to make ends meet. You can meet their needs and attract younger patients to your practice by offering convenient healthcare options that fit their schedules. Millennials are more likely to choose your practice if you offer evening and weekend hours. This may mean that your initial business plan requires an overhaul. But adjusting your consultation times could greatly influence your appeal and profit margins.</a:t>
            </a:r>
          </a:p>
          <a:p>
            <a:pPr marL="171450" indent="-171450">
              <a:buFont typeface="Arial" panose="020B0604020202020204" pitchFamily="34" charset="0"/>
              <a:buChar char="•"/>
            </a:pPr>
            <a:r>
              <a:rPr lang="en-US" b="1"/>
              <a:t>A well-maintained social media presence</a:t>
            </a:r>
            <a:r>
              <a:rPr lang="en-US"/>
              <a:t>. Millennials grew up using social media. They rely on social media (e.g., Instagram, Facebook and Twitter), search engines and review sites to find testimonials and information about your practice.</a:t>
            </a:r>
          </a:p>
        </p:txBody>
      </p:sp>
      <p:sp>
        <p:nvSpPr>
          <p:cNvPr id="4" name="Slide Number Placeholder 3"/>
          <p:cNvSpPr>
            <a:spLocks noGrp="1"/>
          </p:cNvSpPr>
          <p:nvPr>
            <p:ph type="sldNum" sz="quarter" idx="5"/>
          </p:nvPr>
        </p:nvSpPr>
        <p:spPr/>
        <p:txBody>
          <a:bodyPr/>
          <a:lstStyle/>
          <a:p>
            <a:fld id="{E9BA9F43-48A2-9D40-AC24-DDAAE1928204}" type="slidenum">
              <a:rPr lang="en-US" smtClean="0"/>
              <a:t>19</a:t>
            </a:fld>
            <a:endParaRPr lang="en-US"/>
          </a:p>
        </p:txBody>
      </p:sp>
    </p:spTree>
    <p:extLst>
      <p:ext uri="{BB962C8B-B14F-4D97-AF65-F5344CB8AC3E}">
        <p14:creationId xmlns:p14="http://schemas.microsoft.com/office/powerpoint/2010/main" val="691042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576810-2820-754C-AFB4-2885D97FF9A6}"/>
              </a:ext>
            </a:extLst>
          </p:cNvPr>
          <p:cNvSpPr>
            <a:spLocks noGrp="1" noChangeArrowheads="1"/>
          </p:cNvSpPr>
          <p:nvPr>
            <p:ph type="sldNum"/>
          </p:nvPr>
        </p:nvSpPr>
        <p:spPr>
          <a:ln/>
        </p:spPr>
        <p:txBody>
          <a:bodyPr/>
          <a:lstStyle/>
          <a:p>
            <a:fld id="{DAC85922-37CB-E741-9712-0A414E20FC73}" type="slidenum">
              <a:rPr lang="en-US" altLang="en-US"/>
              <a:pPr/>
              <a:t>20</a:t>
            </a:fld>
            <a:endParaRPr lang="en-US" altLang="en-US"/>
          </a:p>
        </p:txBody>
      </p:sp>
      <p:sp>
        <p:nvSpPr>
          <p:cNvPr id="7169" name="Text Box 1">
            <a:extLst>
              <a:ext uri="{FF2B5EF4-FFF2-40B4-BE49-F238E27FC236}">
                <a16:creationId xmlns:a16="http://schemas.microsoft.com/office/drawing/2014/main" id="{DA51EBAB-C8A3-894A-9969-E2D04DF8EEC6}"/>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0" name="Text Box 2">
            <a:extLst>
              <a:ext uri="{FF2B5EF4-FFF2-40B4-BE49-F238E27FC236}">
                <a16:creationId xmlns:a16="http://schemas.microsoft.com/office/drawing/2014/main" id="{40BF5C3A-9703-614D-BF37-C2050DDF699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lstStyle/>
          <a:p>
            <a:r>
              <a:rPr lang="en-US" altLang="en-US" dirty="0">
                <a:hlinkClick r:id="rId3"/>
              </a:rPr>
              <a:t>https://www.abbott.com/corpnewsroom/products-and-innovation/how-gen-z-is-affecting-healthcare.html</a:t>
            </a:r>
            <a:endParaRPr lang="en-US" altLang="en-US" dirty="0"/>
          </a:p>
          <a:p>
            <a:endParaRPr lang="en-US" altLang="en-US" dirty="0"/>
          </a:p>
        </p:txBody>
      </p:sp>
    </p:spTree>
    <p:extLst>
      <p:ext uri="{BB962C8B-B14F-4D97-AF65-F5344CB8AC3E}">
        <p14:creationId xmlns:p14="http://schemas.microsoft.com/office/powerpoint/2010/main" val="4023877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24</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247205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9F83E1-840B-3349-9144-8AD908876153}"/>
              </a:ext>
            </a:extLst>
          </p:cNvPr>
          <p:cNvSpPr>
            <a:spLocks noGrp="1" noChangeArrowheads="1"/>
          </p:cNvSpPr>
          <p:nvPr>
            <p:ph type="sldNum"/>
          </p:nvPr>
        </p:nvSpPr>
        <p:spPr>
          <a:ln/>
        </p:spPr>
        <p:txBody>
          <a:bodyPr/>
          <a:lstStyle/>
          <a:p>
            <a:fld id="{C7369C47-4DC2-9447-BFA9-16C2CD3144FB}" type="slidenum">
              <a:rPr lang="en-US" altLang="en-US"/>
              <a:pPr/>
              <a:t>27</a:t>
            </a:fld>
            <a:endParaRPr lang="en-US" altLang="en-US"/>
          </a:p>
        </p:txBody>
      </p:sp>
      <p:sp>
        <p:nvSpPr>
          <p:cNvPr id="22529" name="Text Box 1">
            <a:extLst>
              <a:ext uri="{FF2B5EF4-FFF2-40B4-BE49-F238E27FC236}">
                <a16:creationId xmlns:a16="http://schemas.microsoft.com/office/drawing/2014/main" id="{ABE725CC-1E70-7C45-85F6-7134012856EE}"/>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Text Box 2">
            <a:extLst>
              <a:ext uri="{FF2B5EF4-FFF2-40B4-BE49-F238E27FC236}">
                <a16:creationId xmlns:a16="http://schemas.microsoft.com/office/drawing/2014/main" id="{827A99CB-7912-7F4D-8AB7-4572C7FDB6D3}"/>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20949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a:t>Know the driving force behind patient reviews: Patient Experience- </a:t>
            </a:r>
            <a:r>
              <a:rPr lang="en-US" sz="1200" kern="1200">
                <a:solidFill>
                  <a:schemeClr val="tx1"/>
                </a:solidFill>
                <a:effectLst/>
                <a:latin typeface="+mn-lt"/>
                <a:ea typeface="+mn-ea"/>
                <a:cs typeface="+mn-cs"/>
              </a:rPr>
              <a:t>Every patient is a potential reviewer. How you interreact with your patients is as important as their actual medical treatment.  Reviews tend to focus on how they were treated by the staff and the attitude of the physician. They are rating you based on how they feel when they leave, not the information that they were given.</a:t>
            </a: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Be Proactive: Encourage patients to post positive reviews and direct them to the review sites you want them to use by providing them with links, QR codes </a:t>
            </a:r>
            <a:r>
              <a:rPr lang="en-US" sz="1200" kern="1200">
                <a:solidFill>
                  <a:schemeClr val="tx1"/>
                </a:solidFill>
                <a:effectLst/>
                <a:latin typeface="+mn-lt"/>
                <a:ea typeface="+mn-ea"/>
                <a:cs typeface="+mn-cs"/>
              </a:rPr>
              <a:t>or having some sort of visual indicator of the sites you would like them to leave reviews, or if possible, have a tablet at checkout so patients can leave a review immediately. Top two sites are Google Reviews and Healthgrades.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Claim your profiles on these sites and provide accurate information and links to your website. </a:t>
            </a:r>
            <a:r>
              <a:rPr lang="en-US"/>
              <a:t>This will help to ensure the correct information is being given to anyone searching for your practice. </a:t>
            </a: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Listen: Often, negative reviews cause us to have a knee-jerk emotional reaction, but it is important to be mindful of how you interact with patients online, whether they leave or positive or negative review. It is best to use negative comments as a learning opportunity.  As a physician, you may not be aware of all the activities within your office.  Things go wrong and negative comments can shed light on these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Take it offline: If you chose to reply to comments, whether good or bad, do so with a simple “Thank you for your comments. Please contact our offices if you would like to discuss this further”.  From that point, all communication needs to be offline.  Depending on the comment, you may want to contact the patient rather than waiting for them to contact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Read the fine print: Know what the rules are for each review site.  If patients post multiple negative comments, check to see if this violates the rules of the website.  You may be able to get certain reviews removed by flagging them for the website administrator to 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Don’t underestimate the power of online reviews: Looking at the numbers, 43% of patients say they will go out of network because of a positive review—important to keep that in mind because this means patients are willing to pay more out of pocket to see a physician with good reviews. </a:t>
            </a:r>
            <a:r>
              <a:rPr lang="en-US" sz="1200">
                <a:hlinkClick r:id="rId3"/>
              </a:rPr>
              <a:t>https://statuslabs.com/online-reputation-management-doctors/</a:t>
            </a: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Don’t post fake reviews: (on your own profile or on those of your competitors, sadly I’ve seen this before) It is important to be genuine, so if you have a great experience with a patient, ask them to leave you a review.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Don’t Violate HIPAA-  As mentioned above, it is safest to take it offline when responding to a comment, positive or negative, to avoid any sticky HIPAA issues.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E9BA9F43-48A2-9D40-AC24-DDAAE1928204}" type="slidenum">
              <a:rPr lang="en-US" smtClean="0"/>
              <a:t>28</a:t>
            </a:fld>
            <a:endParaRPr lang="en-US"/>
          </a:p>
        </p:txBody>
      </p:sp>
    </p:spTree>
    <p:extLst>
      <p:ext uri="{BB962C8B-B14F-4D97-AF65-F5344CB8AC3E}">
        <p14:creationId xmlns:p14="http://schemas.microsoft.com/office/powerpoint/2010/main" val="88551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BA9F43-48A2-9D40-AC24-DDAAE1928204}" type="slidenum">
              <a:rPr lang="en-US" smtClean="0"/>
              <a:t>31</a:t>
            </a:fld>
            <a:endParaRPr lang="en-US"/>
          </a:p>
        </p:txBody>
      </p:sp>
    </p:spTree>
    <p:extLst>
      <p:ext uri="{BB962C8B-B14F-4D97-AF65-F5344CB8AC3E}">
        <p14:creationId xmlns:p14="http://schemas.microsoft.com/office/powerpoint/2010/main" val="256867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A9F43-48A2-9D40-AC24-DDAAE1928204}" type="slidenum">
              <a:rPr lang="en-US" smtClean="0"/>
              <a:t>2</a:t>
            </a:fld>
            <a:endParaRPr lang="en-US"/>
          </a:p>
        </p:txBody>
      </p:sp>
    </p:spTree>
    <p:extLst>
      <p:ext uri="{BB962C8B-B14F-4D97-AF65-F5344CB8AC3E}">
        <p14:creationId xmlns:p14="http://schemas.microsoft.com/office/powerpoint/2010/main" val="144942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https://patientengagementhit.com/news/breaking-down-the-basics-of-healthcare-consumerism</a:t>
            </a:r>
          </a:p>
          <a:p>
            <a:endParaRPr lang="en-US" dirty="0"/>
          </a:p>
          <a:p>
            <a:r>
              <a:rPr lang="en-US" dirty="0"/>
              <a:t>healthcare consumerism” to mean the personal choice and responsibility in paying for and managing one’s own health.  </a:t>
            </a:r>
          </a:p>
          <a:p>
            <a:endParaRPr lang="en-US" dirty="0"/>
          </a:p>
          <a:p>
            <a:r>
              <a:rPr lang="en-US" dirty="0"/>
              <a:t>The term, which gained notoriety both as value-based care took hold and high-deductible health plans (HDHPs) became commonplace, demonstrates that the patient has become one of the primary payers of healthcare and primary drivers of wellness.</a:t>
            </a:r>
          </a:p>
          <a:p>
            <a:endParaRPr lang="en-US" dirty="0"/>
          </a:p>
          <a:p>
            <a:r>
              <a:rPr lang="en-US" dirty="0"/>
              <a:t>In terms of HDHPs and patients as payers, patients have increasingly been on the hook for a considerable bulk of their medical costs. Because of higher deductibles, patient financial responsibility has gone up.</a:t>
            </a:r>
          </a:p>
          <a:p>
            <a:endParaRPr lang="en-US" dirty="0"/>
          </a:p>
          <a:p>
            <a:r>
              <a:rPr lang="en-US" dirty="0"/>
              <a:t>This has led to another aspect of healthcare consumerism: the patient experience. Because patients are paying higher out-of-pocket healthcare costs, they are looking for a healthcare experience that mirrors those they have in other service sectors. Healthcare consumers are demanding healthcare experiences that are as frictionless as those in the hospitality, airline, or ecommerce industries.</a:t>
            </a:r>
          </a:p>
          <a:p>
            <a:endParaRPr lang="en-US" dirty="0"/>
          </a:p>
          <a:p>
            <a:r>
              <a:rPr lang="en-US" dirty="0"/>
              <a:t>Provider groups have followed suite by implementing technologies that make it easier for patients, or consumers, to shop for healthcare and interact with the system.</a:t>
            </a:r>
          </a:p>
          <a:p>
            <a:endParaRPr lang="en-US" dirty="0"/>
          </a:p>
          <a:p>
            <a:r>
              <a:rPr lang="en-US" dirty="0"/>
              <a:t>Organizations looking to adjust to healthcare consumerism may consider three key concepts: affordability, access, and experience</a:t>
            </a:r>
          </a:p>
        </p:txBody>
      </p:sp>
      <p:sp>
        <p:nvSpPr>
          <p:cNvPr id="4" name="Slide Number Placeholder 3"/>
          <p:cNvSpPr>
            <a:spLocks noGrp="1"/>
          </p:cNvSpPr>
          <p:nvPr>
            <p:ph type="sldNum" sz="quarter" idx="5"/>
          </p:nvPr>
        </p:nvSpPr>
        <p:spPr/>
        <p:txBody>
          <a:bodyPr/>
          <a:lstStyle/>
          <a:p>
            <a:fld id="{E9BA9F43-48A2-9D40-AC24-DDAAE1928204}" type="slidenum">
              <a:rPr lang="en-US" smtClean="0"/>
              <a:t>4</a:t>
            </a:fld>
            <a:endParaRPr lang="en-US"/>
          </a:p>
        </p:txBody>
      </p:sp>
    </p:spTree>
    <p:extLst>
      <p:ext uri="{BB962C8B-B14F-4D97-AF65-F5344CB8AC3E}">
        <p14:creationId xmlns:p14="http://schemas.microsoft.com/office/powerpoint/2010/main" val="2576975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https://www.succeedinginsmallbusiness.com/history-lesson-for-small-business-owners-dont-be-the-last-buggy-whip-maker/</a:t>
            </a:r>
          </a:p>
          <a:p>
            <a:endParaRPr lang="en-US" dirty="0"/>
          </a:p>
          <a:p>
            <a:r>
              <a:rPr lang="en-US" dirty="0"/>
              <a:t>Are  we scanning the environment for emerging factors that may affect the future of the business.</a:t>
            </a:r>
          </a:p>
          <a:p>
            <a:endParaRPr lang="en-US" dirty="0"/>
          </a:p>
          <a:p>
            <a:r>
              <a:rPr lang="en-US" dirty="0"/>
              <a:t>Are we considering trends – such as a rise in the cost of labor and overhead that impact profit margin? Are there shifts we can make to improve efficiencies. </a:t>
            </a:r>
          </a:p>
          <a:p>
            <a:endParaRPr lang="en-US" dirty="0"/>
          </a:p>
          <a:p>
            <a:r>
              <a:rPr lang="en-US" dirty="0"/>
              <a:t>Blockbuster Failed to adopt online streaming</a:t>
            </a:r>
          </a:p>
          <a:p>
            <a:endParaRPr lang="en-US" dirty="0"/>
          </a:p>
          <a:p>
            <a:r>
              <a:rPr lang="en-US" dirty="0"/>
              <a:t>Kodak created digital cameras but failed to implement due to profitability of film. </a:t>
            </a:r>
          </a:p>
          <a:p>
            <a:endParaRPr lang="en-US" dirty="0"/>
          </a:p>
          <a:p>
            <a:r>
              <a:rPr lang="en-US" dirty="0"/>
              <a:t>Sears/ Kmart failed. Did not adapt to rise in internet, consumer expectations. </a:t>
            </a:r>
          </a:p>
          <a:p>
            <a:endParaRPr lang="en-US" dirty="0"/>
          </a:p>
          <a:p>
            <a:r>
              <a:rPr lang="en-US" dirty="0"/>
              <a:t>Target, for instance, has invested billions into transforming its network of stores into strategic distribution centers. With its embrace of omnichannel – providing customers with seamless desktop, mobile, and in-person shopping experiences – Target put its brick-and-mortar locations to work as a core component of a digital strategy, where it would leverage its physical facilities to fulfill the orders of digital </a:t>
            </a:r>
            <a:r>
              <a:rPr lang="en-US" dirty="0" err="1"/>
              <a:t>custome</a:t>
            </a:r>
            <a:endParaRPr lang="en-US" dirty="0"/>
          </a:p>
        </p:txBody>
      </p:sp>
      <p:sp>
        <p:nvSpPr>
          <p:cNvPr id="4" name="Slide Number Placeholder 3"/>
          <p:cNvSpPr>
            <a:spLocks noGrp="1"/>
          </p:cNvSpPr>
          <p:nvPr>
            <p:ph type="sldNum" sz="quarter" idx="5"/>
          </p:nvPr>
        </p:nvSpPr>
        <p:spPr/>
        <p:txBody>
          <a:bodyPr/>
          <a:lstStyle/>
          <a:p>
            <a:fld id="{E9BA9F43-48A2-9D40-AC24-DDAAE1928204}" type="slidenum">
              <a:rPr lang="en-US" smtClean="0"/>
              <a:t>5</a:t>
            </a:fld>
            <a:endParaRPr lang="en-US"/>
          </a:p>
        </p:txBody>
      </p:sp>
    </p:spTree>
    <p:extLst>
      <p:ext uri="{BB962C8B-B14F-4D97-AF65-F5344CB8AC3E}">
        <p14:creationId xmlns:p14="http://schemas.microsoft.com/office/powerpoint/2010/main" val="107319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https://www.hmpgloballearningnetwork.com/site/ihe/article/how-generational-factors-impact-patient-engagement</a:t>
            </a:r>
          </a:p>
          <a:p>
            <a:r>
              <a:rPr lang="en-US" dirty="0"/>
              <a:t>Silent Generation (ages 74 and older) is more likely to follow doctor’s orders. </a:t>
            </a:r>
          </a:p>
          <a:p>
            <a:r>
              <a:rPr lang="en-US" dirty="0"/>
              <a:t>Baby Boomers (ages 56–73) are more likely to debate with their doctor. </a:t>
            </a:r>
          </a:p>
          <a:p>
            <a:r>
              <a:rPr lang="en-US" dirty="0"/>
              <a:t>Gen Xers (ages 35–55) are more likely to get privately educated before visiting a physician. </a:t>
            </a:r>
          </a:p>
          <a:p>
            <a:r>
              <a:rPr lang="en-US" dirty="0"/>
              <a:t>And millennials (ages 16–34) are more apt to look for all types of connected healthcare.</a:t>
            </a:r>
          </a:p>
          <a:p>
            <a:endParaRPr lang="en-US" dirty="0"/>
          </a:p>
          <a:p>
            <a:r>
              <a:rPr lang="en-US" b="1" dirty="0"/>
              <a:t>Silent Generation </a:t>
            </a:r>
            <a:r>
              <a:rPr lang="en-US" dirty="0"/>
              <a:t>They’re prepared to defer researched information to their physician’s opinion. Their clinical visits are more frequent and longer due to clinical acuity and patient preferences centered on their medical care. They have firm beliefs in good service, having grown up during a time when “the customer is always right.”</a:t>
            </a:r>
          </a:p>
          <a:p>
            <a:endParaRPr lang="en-US" dirty="0"/>
          </a:p>
          <a:p>
            <a:r>
              <a:rPr lang="en-US" b="1" dirty="0"/>
              <a:t>Baby Boomers </a:t>
            </a:r>
            <a:r>
              <a:rPr lang="en-US" dirty="0"/>
              <a:t>want to be engaged in their medical care. They seek counsel from their physician, often asking his or her opinion on researched material for specific care.</a:t>
            </a:r>
          </a:p>
          <a:p>
            <a:endParaRPr lang="en-US" dirty="0"/>
          </a:p>
          <a:p>
            <a:r>
              <a:rPr lang="en-US" b="1" dirty="0"/>
              <a:t>Generation </a:t>
            </a:r>
            <a:r>
              <a:rPr lang="en-US" b="1" dirty="0" err="1"/>
              <a:t>X</a:t>
            </a:r>
            <a:r>
              <a:rPr lang="en-US" dirty="0" err="1"/>
              <a:t>wants</a:t>
            </a:r>
            <a:r>
              <a:rPr lang="en-US" dirty="0"/>
              <a:t> to be engaged and educated. Relatively healthy, they’re notably curious and actively seek information. They assume healthcare providers and their staff are knowledgeable. They’re less likely to be loyal to a certain provider. They’re more likely to switch physicians and hospitals based on their most recent experience, not their overall past experience. </a:t>
            </a:r>
          </a:p>
          <a:p>
            <a:endParaRPr lang="en-US" b="1" dirty="0"/>
          </a:p>
          <a:p>
            <a:r>
              <a:rPr lang="en-US" b="1" dirty="0"/>
              <a:t>Millennials </a:t>
            </a:r>
            <a:r>
              <a:rPr lang="en-US" dirty="0"/>
              <a:t>want to be connected. They access the health system through primary care providers (PCPs), urgent care centers and OB/GYNs. They have a low use of inpatient and outpatient services, but when used they typically come through the emergency department or maternity. They use and appreciate technology, have a positive personal relationship with their physician and value health information from multiple sources. If they lose confidence in the care provided in their most recent experience, they’re more likely to switch physicians or hospitals.</a:t>
            </a:r>
          </a:p>
        </p:txBody>
      </p:sp>
      <p:sp>
        <p:nvSpPr>
          <p:cNvPr id="4" name="Slide Number Placeholder 3"/>
          <p:cNvSpPr>
            <a:spLocks noGrp="1"/>
          </p:cNvSpPr>
          <p:nvPr>
            <p:ph type="sldNum" sz="quarter" idx="5"/>
          </p:nvPr>
        </p:nvSpPr>
        <p:spPr/>
        <p:txBody>
          <a:bodyPr/>
          <a:lstStyle/>
          <a:p>
            <a:fld id="{E9BA9F43-48A2-9D40-AC24-DDAAE1928204}" type="slidenum">
              <a:rPr lang="en-US" smtClean="0"/>
              <a:t>8</a:t>
            </a:fld>
            <a:endParaRPr lang="en-US"/>
          </a:p>
        </p:txBody>
      </p:sp>
    </p:spTree>
    <p:extLst>
      <p:ext uri="{BB962C8B-B14F-4D97-AF65-F5344CB8AC3E}">
        <p14:creationId xmlns:p14="http://schemas.microsoft.com/office/powerpoint/2010/main" val="2254753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considering the physical and emotional toll of increased stress, nearly half of adults (49%) report their behavior has been negatively affected. Most commonly, they report increased tension in their bodies (21%), “snapping” or getting angry very quickly (20%), unexpected mood swings (20%), or screaming or yelling at a loved one (17%)</a:t>
            </a:r>
          </a:p>
          <a:p>
            <a:endParaRPr lang="en-US" dirty="0"/>
          </a:p>
          <a:p>
            <a:r>
              <a:rPr lang="en-US" dirty="0"/>
              <a:t>While older Americans may be able to embrace the feeling of “this, too, shall pass,” Gen Z adults (ages 18–23) are at a pivotal moment in their lives, experiencing adulthood at a time when the future looks uncertain. </a:t>
            </a:r>
          </a:p>
          <a:p>
            <a:endParaRPr lang="en-US" dirty="0"/>
          </a:p>
          <a:p>
            <a:r>
              <a:rPr lang="en-US" dirty="0"/>
              <a:t>Gen Z adults report key issues as a significant source of stress in their life, given that they have largely grown-up during times of disruption and unrest.</a:t>
            </a:r>
          </a:p>
        </p:txBody>
      </p:sp>
      <p:sp>
        <p:nvSpPr>
          <p:cNvPr id="4" name="Slide Number Placeholder 3"/>
          <p:cNvSpPr>
            <a:spLocks noGrp="1"/>
          </p:cNvSpPr>
          <p:nvPr>
            <p:ph type="sldNum" sz="quarter" idx="5"/>
          </p:nvPr>
        </p:nvSpPr>
        <p:spPr/>
        <p:txBody>
          <a:bodyPr/>
          <a:lstStyle/>
          <a:p>
            <a:fld id="{E9BA9F43-48A2-9D40-AC24-DDAAE1928204}" type="slidenum">
              <a:rPr lang="en-US" smtClean="0"/>
              <a:t>11</a:t>
            </a:fld>
            <a:endParaRPr lang="en-US"/>
          </a:p>
        </p:txBody>
      </p:sp>
    </p:spTree>
    <p:extLst>
      <p:ext uri="{BB962C8B-B14F-4D97-AF65-F5344CB8AC3E}">
        <p14:creationId xmlns:p14="http://schemas.microsoft.com/office/powerpoint/2010/main" val="105899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US" b="1" i="0" dirty="0">
                <a:solidFill>
                  <a:srgbClr val="2D2D2D"/>
                </a:solidFill>
                <a:effectLst/>
                <a:latin typeface="inherit"/>
              </a:rPr>
              <a:t>They research their options thoroughly.</a:t>
            </a:r>
            <a:r>
              <a:rPr lang="en-US" b="0" i="0" dirty="0">
                <a:solidFill>
                  <a:srgbClr val="2D2D2D"/>
                </a:solidFill>
                <a:effectLst/>
                <a:latin typeface="proxima-nova"/>
              </a:rPr>
              <a:t> Around </a:t>
            </a:r>
            <a:r>
              <a:rPr lang="en-US" b="0" i="0" u="none" strike="noStrike" dirty="0">
                <a:solidFill>
                  <a:srgbClr val="2F7DE1"/>
                </a:solidFill>
                <a:effectLst/>
                <a:latin typeface="inherit"/>
                <a:hlinkClick r:id="rId3"/>
              </a:rPr>
              <a:t>38%</a:t>
            </a:r>
            <a:r>
              <a:rPr lang="en-US" b="0" i="0" dirty="0">
                <a:solidFill>
                  <a:srgbClr val="2D2D2D"/>
                </a:solidFill>
                <a:effectLst/>
                <a:latin typeface="proxima-nova"/>
              </a:rPr>
              <a:t> of this generation trusts their peers more than their physicians. More than 55% of them consider the information they find online to be as reliable as that offered by a doctor. Millennials are </a:t>
            </a:r>
            <a:r>
              <a:rPr lang="en-US" b="0" i="0" u="none" strike="noStrike" dirty="0">
                <a:solidFill>
                  <a:srgbClr val="2F7DE1"/>
                </a:solidFill>
                <a:effectLst/>
                <a:latin typeface="inherit"/>
                <a:hlinkClick r:id="rId4"/>
              </a:rPr>
              <a:t>twice as likely</a:t>
            </a:r>
            <a:r>
              <a:rPr lang="en-US" b="0" i="0" dirty="0">
                <a:solidFill>
                  <a:srgbClr val="2D2D2D"/>
                </a:solidFill>
                <a:effectLst/>
                <a:latin typeface="proxima-nova"/>
              </a:rPr>
              <a:t> as older generations to act on health advice they find online. Plus, nearly half of them use reviews to find healthcare providers.</a:t>
            </a:r>
          </a:p>
          <a:p>
            <a:pPr algn="l" fontAlgn="base">
              <a:buFont typeface="Arial" panose="020B0604020202020204" pitchFamily="34" charset="0"/>
              <a:buChar char="•"/>
            </a:pPr>
            <a:r>
              <a:rPr lang="en-US" b="1" i="0" dirty="0">
                <a:solidFill>
                  <a:srgbClr val="2D2D2D"/>
                </a:solidFill>
                <a:effectLst/>
                <a:latin typeface="inherit"/>
              </a:rPr>
              <a:t>They expect upfront, transparent cost estimates.</a:t>
            </a:r>
            <a:r>
              <a:rPr lang="en-US" b="0" i="0" dirty="0">
                <a:solidFill>
                  <a:srgbClr val="2D2D2D"/>
                </a:solidFill>
                <a:effectLst/>
                <a:latin typeface="proxima-nova"/>
              </a:rPr>
              <a:t> Millennials prioritize and expect </a:t>
            </a:r>
            <a:r>
              <a:rPr lang="en-US" b="0" i="0" u="none" strike="noStrike" dirty="0">
                <a:solidFill>
                  <a:srgbClr val="2F7DE1"/>
                </a:solidFill>
                <a:effectLst/>
                <a:latin typeface="inherit"/>
                <a:hlinkClick r:id="rId5"/>
              </a:rPr>
              <a:t>price transparency</a:t>
            </a:r>
            <a:r>
              <a:rPr lang="en-US" b="0" i="0" dirty="0">
                <a:solidFill>
                  <a:srgbClr val="2D2D2D"/>
                </a:solidFill>
                <a:effectLst/>
                <a:latin typeface="proxima-nova"/>
              </a:rPr>
              <a:t> in all areas of their lives. This cash-strapped generation is </a:t>
            </a:r>
            <a:r>
              <a:rPr lang="en-US" b="0" i="0" u="none" strike="noStrike" dirty="0">
                <a:solidFill>
                  <a:srgbClr val="2F7DE1"/>
                </a:solidFill>
                <a:effectLst/>
                <a:latin typeface="inherit"/>
                <a:hlinkClick r:id="rId6"/>
              </a:rPr>
              <a:t>twice as likely</a:t>
            </a:r>
            <a:r>
              <a:rPr lang="en-US" b="0" i="0" dirty="0">
                <a:solidFill>
                  <a:srgbClr val="2D2D2D"/>
                </a:solidFill>
                <a:effectLst/>
                <a:latin typeface="proxima-nova"/>
              </a:rPr>
              <a:t> as Baby Boomers and Gen Xers to request cost estimates before undergoing medical procedures and treatments. They are also more likely to forgo treatments that are out of their price range.</a:t>
            </a:r>
          </a:p>
          <a:p>
            <a:pPr algn="l" fontAlgn="base">
              <a:buFont typeface="Arial" panose="020B0604020202020204" pitchFamily="34" charset="0"/>
              <a:buChar char="•"/>
            </a:pPr>
            <a:r>
              <a:rPr lang="en-US" b="1" i="0" dirty="0">
                <a:solidFill>
                  <a:srgbClr val="2D2D2D"/>
                </a:solidFill>
                <a:effectLst/>
                <a:latin typeface="inherit"/>
              </a:rPr>
              <a:t>They expect access to apps for scheduling appointments.</a:t>
            </a:r>
            <a:r>
              <a:rPr lang="en-US" b="0" i="0" dirty="0">
                <a:solidFill>
                  <a:srgbClr val="2D2D2D"/>
                </a:solidFill>
                <a:effectLst/>
                <a:latin typeface="proxima-nova"/>
              </a:rPr>
              <a:t> </a:t>
            </a:r>
            <a:r>
              <a:rPr lang="en-US" b="0" i="0" u="none" strike="noStrike" dirty="0">
                <a:solidFill>
                  <a:srgbClr val="2F7DE1"/>
                </a:solidFill>
                <a:effectLst/>
                <a:latin typeface="inherit"/>
                <a:hlinkClick r:id="rId7"/>
              </a:rPr>
              <a:t>71%</a:t>
            </a:r>
            <a:r>
              <a:rPr lang="en-US" b="0" i="0" dirty="0">
                <a:solidFill>
                  <a:srgbClr val="2D2D2D"/>
                </a:solidFill>
                <a:effectLst/>
                <a:latin typeface="proxima-nova"/>
              </a:rPr>
              <a:t> of Millennials surveyed prefer scheduling medical appointments via apps, and 60% want access to virtual doctor’s visits. A significant percentage of young people prefer post-care follow-ups via text message, chatbot or email as opposed to traditional phone call check-ups.</a:t>
            </a:r>
          </a:p>
          <a:p>
            <a:pPr algn="l" fontAlgn="base">
              <a:buFont typeface="Arial" panose="020B0604020202020204" pitchFamily="34" charset="0"/>
              <a:buChar char="•"/>
            </a:pPr>
            <a:r>
              <a:rPr lang="en-US" b="1" i="0" dirty="0">
                <a:solidFill>
                  <a:srgbClr val="2D2D2D"/>
                </a:solidFill>
                <a:effectLst/>
                <a:latin typeface="inherit"/>
              </a:rPr>
              <a:t>They have different interpretations of being "healthy" than past generations.</a:t>
            </a:r>
            <a:r>
              <a:rPr lang="en-US" b="0" i="0" dirty="0">
                <a:solidFill>
                  <a:srgbClr val="2D2D2D"/>
                </a:solidFill>
                <a:effectLst/>
                <a:latin typeface="proxima-nova"/>
              </a:rPr>
              <a:t> According to an </a:t>
            </a:r>
            <a:r>
              <a:rPr lang="en-US" b="0" i="0" u="none" strike="noStrike" dirty="0">
                <a:solidFill>
                  <a:srgbClr val="2F7DE1"/>
                </a:solidFill>
                <a:effectLst/>
                <a:latin typeface="inherit"/>
                <a:hlinkClick r:id="rId8"/>
              </a:rPr>
              <a:t>Aetna survey</a:t>
            </a:r>
            <a:r>
              <a:rPr lang="en-US" b="0" i="0" dirty="0">
                <a:solidFill>
                  <a:srgbClr val="2D2D2D"/>
                </a:solidFill>
                <a:effectLst/>
                <a:latin typeface="proxima-nova"/>
              </a:rPr>
              <a:t>, Millennials are twice as likely as Boomers and Gen Xers to include exercising frequently and eating healthily in their definitions of overall health. This generation is also interested in holistic and alternative forms of healthcare. </a:t>
            </a:r>
            <a:r>
              <a:rPr lang="en-US" b="0" i="0" u="none" strike="noStrike" dirty="0">
                <a:solidFill>
                  <a:srgbClr val="2F7DE1"/>
                </a:solidFill>
                <a:effectLst/>
                <a:latin typeface="inherit"/>
                <a:hlinkClick r:id="rId9"/>
              </a:rPr>
              <a:t>71%</a:t>
            </a:r>
            <a:r>
              <a:rPr lang="en-US" b="0" i="0" dirty="0">
                <a:solidFill>
                  <a:srgbClr val="2D2D2D"/>
                </a:solidFill>
                <a:effectLst/>
                <a:latin typeface="proxima-nova"/>
              </a:rPr>
              <a:t> of them believe that good health should include both physical and mental wellness.</a:t>
            </a:r>
          </a:p>
          <a:p>
            <a:endParaRPr lang="en-US" dirty="0"/>
          </a:p>
          <a:p>
            <a:r>
              <a:rPr lang="en-US" dirty="0"/>
              <a:t>Providers can target by:</a:t>
            </a:r>
          </a:p>
          <a:p>
            <a:endParaRPr lang="en-US" dirty="0"/>
          </a:p>
        </p:txBody>
      </p:sp>
      <p:sp>
        <p:nvSpPr>
          <p:cNvPr id="4" name="Slide Number Placeholder 3"/>
          <p:cNvSpPr>
            <a:spLocks noGrp="1"/>
          </p:cNvSpPr>
          <p:nvPr>
            <p:ph type="sldNum" sz="quarter" idx="5"/>
          </p:nvPr>
        </p:nvSpPr>
        <p:spPr/>
        <p:txBody>
          <a:bodyPr/>
          <a:lstStyle/>
          <a:p>
            <a:fld id="{E9BA9F43-48A2-9D40-AC24-DDAAE1928204}" type="slidenum">
              <a:rPr lang="en-US" smtClean="0"/>
              <a:t>13</a:t>
            </a:fld>
            <a:endParaRPr lang="en-US"/>
          </a:p>
        </p:txBody>
      </p:sp>
    </p:spTree>
    <p:extLst>
      <p:ext uri="{BB962C8B-B14F-4D97-AF65-F5344CB8AC3E}">
        <p14:creationId xmlns:p14="http://schemas.microsoft.com/office/powerpoint/2010/main" val="2769703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https://blog.hubspot.com/marketing/marketing-to-millennials</a:t>
            </a:r>
          </a:p>
          <a:p>
            <a:endParaRPr lang="en-US" dirty="0"/>
          </a:p>
          <a:p>
            <a:endParaRPr lang="en-US" dirty="0"/>
          </a:p>
          <a:p>
            <a:r>
              <a:rPr lang="en-US" dirty="0"/>
              <a:t>Many younger people place a large degree of trust in the recommendations of influencers, so they look to online reviews, social media. </a:t>
            </a:r>
          </a:p>
        </p:txBody>
      </p:sp>
      <p:sp>
        <p:nvSpPr>
          <p:cNvPr id="4" name="Slide Number Placeholder 3"/>
          <p:cNvSpPr>
            <a:spLocks noGrp="1"/>
          </p:cNvSpPr>
          <p:nvPr>
            <p:ph type="sldNum" sz="quarter" idx="5"/>
          </p:nvPr>
        </p:nvSpPr>
        <p:spPr/>
        <p:txBody>
          <a:bodyPr/>
          <a:lstStyle/>
          <a:p>
            <a:fld id="{E9BA9F43-48A2-9D40-AC24-DDAAE1928204}" type="slidenum">
              <a:rPr lang="en-US" smtClean="0"/>
              <a:t>14</a:t>
            </a:fld>
            <a:endParaRPr lang="en-US"/>
          </a:p>
        </p:txBody>
      </p:sp>
    </p:spTree>
    <p:extLst>
      <p:ext uri="{BB962C8B-B14F-4D97-AF65-F5344CB8AC3E}">
        <p14:creationId xmlns:p14="http://schemas.microsoft.com/office/powerpoint/2010/main" val="3324630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https://medcitynews.com/2019/10/5-ways-millennials-and-gen-z-are-revolutionizing-the-healthcare-industry/</a:t>
            </a:r>
            <a:endParaRPr lang="en-US" dirty="0"/>
          </a:p>
          <a:p>
            <a:endParaRPr lang="en-US" dirty="0"/>
          </a:p>
          <a:p>
            <a:r>
              <a:rPr lang="en-US" dirty="0"/>
              <a:t>Healthcare providers offering advice/treatment based on data gathered via wearable devices may be more engaging to younger generations.</a:t>
            </a:r>
          </a:p>
          <a:p>
            <a:endParaRPr lang="en-US" dirty="0"/>
          </a:p>
          <a:p>
            <a:r>
              <a:rPr lang="en-US" dirty="0"/>
              <a:t>Accenture’s 2019 Digital Health Consumer Survey found that 51 percent of respondents manage their healthcare conditions and lifestyle with a wearable device or mobile app. Technology allows them to take more responsibility for their health than previous generations could.</a:t>
            </a:r>
          </a:p>
          <a:p>
            <a:endParaRPr lang="en-US" dirty="0"/>
          </a:p>
          <a:p>
            <a:r>
              <a:rPr lang="en-US" dirty="0"/>
              <a:t>Millennials are more likely to take the initiative in researching medical issues, too. This demographic admits to holding little trust in medical professionals, with 55 percent viewing online resources as equally reliable. Similarly, Gen Z is “less trusting of brands […] because they’ve grown up in an era where information was available at all times,” according to Emerson </a:t>
            </a:r>
            <a:r>
              <a:rPr lang="en-US" dirty="0" err="1"/>
              <a:t>Spartz</a:t>
            </a:r>
            <a:r>
              <a:rPr lang="en-US" dirty="0"/>
              <a:t>, CEO of Dose.</a:t>
            </a:r>
          </a:p>
          <a:p>
            <a:endParaRPr lang="en-US" dirty="0"/>
          </a:p>
          <a:p>
            <a:r>
              <a:rPr lang="en-US" dirty="0"/>
              <a:t>Millennials are more dedicated to eating healthier foods and staying fit than older generations, while Gen </a:t>
            </a:r>
            <a:r>
              <a:rPr lang="en-US" dirty="0" err="1"/>
              <a:t>Zers</a:t>
            </a:r>
            <a:r>
              <a:rPr lang="en-US" dirty="0"/>
              <a:t> are more willing to pay more for healthy products than older age groups.</a:t>
            </a:r>
          </a:p>
          <a:p>
            <a:endParaRPr lang="en-US" dirty="0"/>
          </a:p>
          <a:p>
            <a:r>
              <a:rPr lang="en-US" dirty="0"/>
              <a:t>Healthcare providers need to revise the way they deliver care and interact with patients to build trust in younger generations. Taking the time to explore their community’s expectations may enable medical professionals to stay relevant, as technology increases the availability of healthcare tools and information.</a:t>
            </a:r>
          </a:p>
        </p:txBody>
      </p:sp>
      <p:sp>
        <p:nvSpPr>
          <p:cNvPr id="4" name="Slide Number Placeholder 3"/>
          <p:cNvSpPr>
            <a:spLocks noGrp="1"/>
          </p:cNvSpPr>
          <p:nvPr>
            <p:ph type="sldNum" sz="quarter" idx="5"/>
          </p:nvPr>
        </p:nvSpPr>
        <p:spPr/>
        <p:txBody>
          <a:bodyPr/>
          <a:lstStyle/>
          <a:p>
            <a:fld id="{E9BA9F43-48A2-9D40-AC24-DDAAE1928204}" type="slidenum">
              <a:rPr lang="en-US" smtClean="0"/>
              <a:t>15</a:t>
            </a:fld>
            <a:endParaRPr lang="en-US"/>
          </a:p>
        </p:txBody>
      </p:sp>
    </p:spTree>
    <p:extLst>
      <p:ext uri="{BB962C8B-B14F-4D97-AF65-F5344CB8AC3E}">
        <p14:creationId xmlns:p14="http://schemas.microsoft.com/office/powerpoint/2010/main" val="2272105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B6AACB-BDC4-4A76-ADEF-0DD0C730B54A}"/>
              </a:ext>
            </a:extLst>
          </p:cNvPr>
          <p:cNvSpPr txBox="1"/>
          <p:nvPr userDrawn="1"/>
        </p:nvSpPr>
        <p:spPr>
          <a:xfrm>
            <a:off x="7458026" y="6546323"/>
            <a:ext cx="1070677" cy="230832"/>
          </a:xfrm>
          <a:prstGeom prst="rect">
            <a:avLst/>
          </a:prstGeom>
          <a:noFill/>
        </p:spPr>
        <p:txBody>
          <a:bodyPr wrap="square" rtlCol="0">
            <a:spAutoFit/>
          </a:bodyPr>
          <a:lstStyle/>
          <a:p>
            <a:pPr marL="0" marR="0" indent="0" algn="r" defTabSz="914400" rtl="0" eaLnBrk="1" fontAlgn="auto" latinLnBrk="0" hangingPunct="1">
              <a:lnSpc>
                <a:spcPct val="90000"/>
              </a:lnSpc>
              <a:spcBef>
                <a:spcPts val="1000"/>
              </a:spcBef>
              <a:spcAft>
                <a:spcPts val="0"/>
              </a:spcAft>
              <a:buClr>
                <a:srgbClr val="3DB7E4"/>
              </a:buClr>
              <a:buSzTx/>
              <a:buFont typeface="Arial" panose="020B0604020202020204" pitchFamily="34" charset="0"/>
              <a:buNone/>
              <a:tabLst/>
            </a:pPr>
            <a:r>
              <a:rPr kumimoji="0" lang="en-US" sz="1000" b="1"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rPr>
              <a:t>©SVMIC 2021</a:t>
            </a:r>
          </a:p>
        </p:txBody>
      </p:sp>
      <p:sp>
        <p:nvSpPr>
          <p:cNvPr id="6" name="Title 1">
            <a:extLst>
              <a:ext uri="{FF2B5EF4-FFF2-40B4-BE49-F238E27FC236}">
                <a16:creationId xmlns:a16="http://schemas.microsoft.com/office/drawing/2014/main" id="{5974BE82-F913-4DE1-B92E-DE5FDBFD3EF7}"/>
              </a:ext>
            </a:extLst>
          </p:cNvPr>
          <p:cNvSpPr>
            <a:spLocks noGrp="1"/>
          </p:cNvSpPr>
          <p:nvPr>
            <p:ph type="ctrTitle"/>
          </p:nvPr>
        </p:nvSpPr>
        <p:spPr>
          <a:xfrm>
            <a:off x="4572000" y="3707480"/>
            <a:ext cx="3956703" cy="1907603"/>
          </a:xfrm>
        </p:spPr>
        <p:txBody>
          <a:bodyPr anchor="b">
            <a:noAutofit/>
          </a:bodyPr>
          <a:lstStyle>
            <a:lvl1pPr algn="r">
              <a:defRPr sz="4000">
                <a:solidFill>
                  <a:srgbClr val="4D4F53"/>
                </a:solidFill>
              </a:defRPr>
            </a:lvl1pPr>
          </a:lstStyle>
          <a:p>
            <a:r>
              <a:rPr lang="en-US"/>
              <a:t>Click to edit Master title style</a:t>
            </a:r>
          </a:p>
        </p:txBody>
      </p:sp>
      <p:sp>
        <p:nvSpPr>
          <p:cNvPr id="7" name="Subtitle 2">
            <a:extLst>
              <a:ext uri="{FF2B5EF4-FFF2-40B4-BE49-F238E27FC236}">
                <a16:creationId xmlns:a16="http://schemas.microsoft.com/office/drawing/2014/main" id="{E3189B78-4A9D-43EC-96F3-2380308D1D7A}"/>
              </a:ext>
            </a:extLst>
          </p:cNvPr>
          <p:cNvSpPr>
            <a:spLocks noGrp="1"/>
          </p:cNvSpPr>
          <p:nvPr>
            <p:ph type="subTitle" idx="1" hasCustomPrompt="1"/>
          </p:nvPr>
        </p:nvSpPr>
        <p:spPr>
          <a:xfrm>
            <a:off x="4375447" y="5926974"/>
            <a:ext cx="4153256" cy="307465"/>
          </a:xfrm>
        </p:spPr>
        <p:txBody>
          <a:bodyPr>
            <a:normAutofit/>
          </a:bodyPr>
          <a:lstStyle>
            <a:lvl1pPr marL="0" indent="0" algn="r">
              <a:buNone/>
              <a:defRPr sz="1400" b="1" spc="300">
                <a:solidFill>
                  <a:srgbClr val="4D4F5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p>
        </p:txBody>
      </p:sp>
      <p:cxnSp>
        <p:nvCxnSpPr>
          <p:cNvPr id="8" name="Straight Connector 7">
            <a:extLst>
              <a:ext uri="{FF2B5EF4-FFF2-40B4-BE49-F238E27FC236}">
                <a16:creationId xmlns:a16="http://schemas.microsoft.com/office/drawing/2014/main" id="{52E3B82A-0E87-4545-9D0B-AF3AD43392BE}"/>
              </a:ext>
            </a:extLst>
          </p:cNvPr>
          <p:cNvCxnSpPr/>
          <p:nvPr userDrawn="1"/>
        </p:nvCxnSpPr>
        <p:spPr>
          <a:xfrm>
            <a:off x="7458026" y="5729523"/>
            <a:ext cx="1070677"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21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Columns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D29C80E0-2C48-044D-88E4-262F6CD69BE5}"/>
              </a:ext>
            </a:extLst>
          </p:cNvPr>
          <p:cNvSpPr>
            <a:spLocks noGrp="1"/>
          </p:cNvSpPr>
          <p:nvPr>
            <p:ph type="pic" sz="quarter" idx="12"/>
          </p:nvPr>
        </p:nvSpPr>
        <p:spPr>
          <a:xfrm>
            <a:off x="628650" y="1307433"/>
            <a:ext cx="3679190" cy="4850100"/>
          </a:xfrm>
        </p:spPr>
        <p:txBody>
          <a:bodyPr/>
          <a:lstStyle/>
          <a:p>
            <a:r>
              <a:rPr lang="en-US"/>
              <a:t>Click icon to add picture</a:t>
            </a:r>
          </a:p>
        </p:txBody>
      </p:sp>
      <p:sp>
        <p:nvSpPr>
          <p:cNvPr id="6" name="Content Placeholder 2"/>
          <p:cNvSpPr>
            <a:spLocks noGrp="1"/>
          </p:cNvSpPr>
          <p:nvPr>
            <p:ph idx="11" hasCustomPrompt="1"/>
          </p:nvPr>
        </p:nvSpPr>
        <p:spPr>
          <a:xfrm>
            <a:off x="4836160" y="1307432"/>
            <a:ext cx="3679190" cy="4850100"/>
          </a:xfrm>
        </p:spPr>
        <p:txBody>
          <a:bodyPr/>
          <a:lstStyle>
            <a:lvl1pPr>
              <a:defRPr sz="2400">
                <a:solidFill>
                  <a:srgbClr val="4D4F53"/>
                </a:solidFill>
              </a:defRPr>
            </a:lvl1pPr>
            <a:lvl2pPr>
              <a:defRPr sz="2000">
                <a:solidFill>
                  <a:srgbClr val="4D4F53"/>
                </a:solidFill>
              </a:defRPr>
            </a:lvl2pPr>
            <a:lvl3pPr>
              <a:defRPr sz="1600">
                <a:solidFill>
                  <a:srgbClr val="4D4F53"/>
                </a:solidFill>
              </a:defRPr>
            </a:lvl3pPr>
            <a:lvl4pPr>
              <a:defRPr sz="1200">
                <a:solidFill>
                  <a:srgbClr val="4D4F53"/>
                </a:solidFill>
              </a:defRPr>
            </a:lvl4pPr>
            <a:lvl5pPr>
              <a:defRPr sz="800">
                <a:solidFill>
                  <a:schemeClr val="bg1">
                    <a:lumMod val="50000"/>
                  </a:schemeClr>
                </a:solidFill>
              </a:defRPr>
            </a:lvl5pPr>
          </a:lstStyle>
          <a:p>
            <a:pPr lvl="0"/>
            <a:r>
              <a:rPr lang="en-US"/>
              <a:t>Click to edit</a:t>
            </a:r>
          </a:p>
        </p:txBody>
      </p:sp>
      <p:sp>
        <p:nvSpPr>
          <p:cNvPr id="8" name="Title 1"/>
          <p:cNvSpPr>
            <a:spLocks noGrp="1"/>
          </p:cNvSpPr>
          <p:nvPr>
            <p:ph type="title"/>
          </p:nvPr>
        </p:nvSpPr>
        <p:spPr>
          <a:xfrm>
            <a:off x="628650" y="365127"/>
            <a:ext cx="7886700" cy="565458"/>
          </a:xfrm>
        </p:spPr>
        <p:txBody>
          <a:bodyPr anchor="t">
            <a:noAutofit/>
          </a:bodyPr>
          <a:lstStyle>
            <a:lvl1pPr>
              <a:defRPr sz="3200">
                <a:solidFill>
                  <a:srgbClr val="4D4F53"/>
                </a:solidFill>
              </a:defRPr>
            </a:lvl1p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D29C80E0-2C48-044D-88E4-262F6CD69BE5}"/>
              </a:ext>
            </a:extLst>
          </p:cNvPr>
          <p:cNvSpPr>
            <a:spLocks noGrp="1"/>
          </p:cNvSpPr>
          <p:nvPr>
            <p:ph type="pic" sz="quarter" idx="12"/>
          </p:nvPr>
        </p:nvSpPr>
        <p:spPr>
          <a:xfrm>
            <a:off x="628650" y="1307433"/>
            <a:ext cx="7886700" cy="4850100"/>
          </a:xfrm>
        </p:spPr>
        <p:txBody>
          <a:bodyPr/>
          <a:lstStyle/>
          <a:p>
            <a:r>
              <a:rPr lang="en-US"/>
              <a:t>Click icon to add picture</a:t>
            </a:r>
          </a:p>
        </p:txBody>
      </p:sp>
      <p:sp>
        <p:nvSpPr>
          <p:cNvPr id="4" name="Title 1"/>
          <p:cNvSpPr>
            <a:spLocks noGrp="1"/>
          </p:cNvSpPr>
          <p:nvPr>
            <p:ph type="title"/>
          </p:nvPr>
        </p:nvSpPr>
        <p:spPr>
          <a:xfrm>
            <a:off x="628650" y="365127"/>
            <a:ext cx="7886700" cy="565458"/>
          </a:xfrm>
        </p:spPr>
        <p:txBody>
          <a:bodyPr anchor="t">
            <a:noAutofit/>
          </a:bodyPr>
          <a:lstStyle>
            <a:lvl1pPr>
              <a:defRPr sz="3200">
                <a:solidFill>
                  <a:srgbClr val="4D4F53"/>
                </a:solidFill>
              </a:defRPr>
            </a:lvl1p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628650" y="365127"/>
            <a:ext cx="7886700" cy="565458"/>
          </a:xfrm>
        </p:spPr>
        <p:txBody>
          <a:bodyPr anchor="t">
            <a:noAutofit/>
          </a:bodyPr>
          <a:lstStyle>
            <a:lvl1pPr>
              <a:defRPr sz="3200">
                <a:solidFill>
                  <a:srgbClr val="4D4F53"/>
                </a:solidFill>
              </a:defRPr>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7"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840" y="6276139"/>
            <a:ext cx="914401" cy="243358"/>
          </a:xfrm>
          <a:prstGeom prst="rect">
            <a:avLst/>
          </a:prstGeom>
        </p:spPr>
      </p:pic>
      <p:sp>
        <p:nvSpPr>
          <p:cNvPr id="8" name="slide number"/>
          <p:cNvSpPr txBox="1">
            <a:spLocks/>
          </p:cNvSpPr>
          <p:nvPr userDrawn="1"/>
        </p:nvSpPr>
        <p:spPr>
          <a:xfrm>
            <a:off x="1084390" y="6276139"/>
            <a:ext cx="7886700" cy="2433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4D4F53"/>
                </a:solidFill>
                <a:latin typeface="Times" charset="0"/>
                <a:ea typeface="Times" charset="0"/>
                <a:cs typeface="Times" charset="0"/>
              </a:defRPr>
            </a:lvl1pPr>
          </a:lstStyle>
          <a:p>
            <a:pPr algn="r"/>
            <a:fld id="{D040B7C3-D3BE-1A43-86B6-06D1B5508189}" type="slidenum">
              <a:rPr lang="en-US" sz="1000" smtClean="0">
                <a:latin typeface="Arial" charset="0"/>
                <a:ea typeface="Arial" charset="0"/>
                <a:cs typeface="Arial" charset="0"/>
              </a:rPr>
              <a:t>‹#›</a:t>
            </a:fld>
            <a:endParaRPr lang="en-US" sz="1000">
              <a:latin typeface="Arial" charset="0"/>
              <a:ea typeface="Arial" charset="0"/>
              <a:cs typeface="Arial" charset="0"/>
            </a:endParaRPr>
          </a:p>
        </p:txBody>
      </p:sp>
      <p:grpSp>
        <p:nvGrpSpPr>
          <p:cNvPr id="11" name="Group 10"/>
          <p:cNvGrpSpPr/>
          <p:nvPr userDrawn="1"/>
        </p:nvGrpSpPr>
        <p:grpSpPr>
          <a:xfrm>
            <a:off x="0" y="6684020"/>
            <a:ext cx="9144000" cy="198256"/>
            <a:chOff x="0" y="6684020"/>
            <a:chExt cx="8736421" cy="198256"/>
          </a:xfrm>
        </p:grpSpPr>
        <p:sp>
          <p:nvSpPr>
            <p:cNvPr id="12" name="Rectangle 11"/>
            <p:cNvSpPr/>
            <p:nvPr userDrawn="1"/>
          </p:nvSpPr>
          <p:spPr>
            <a:xfrm>
              <a:off x="0" y="6684021"/>
              <a:ext cx="7226188" cy="198255"/>
            </a:xfrm>
            <a:prstGeom prst="rect">
              <a:avLst/>
            </a:prstGeom>
            <a:solidFill>
              <a:srgbClr val="5A2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226245" y="6684020"/>
              <a:ext cx="755088" cy="198255"/>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81333" y="6684020"/>
              <a:ext cx="755088" cy="198255"/>
            </a:xfrm>
            <a:prstGeom prst="rect">
              <a:avLst/>
            </a:prstGeom>
            <a:solidFill>
              <a:srgbClr val="3DB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7"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840" y="6276139"/>
            <a:ext cx="914401" cy="243358"/>
          </a:xfrm>
          <a:prstGeom prst="rect">
            <a:avLst/>
          </a:prstGeom>
        </p:spPr>
      </p:pic>
      <p:sp>
        <p:nvSpPr>
          <p:cNvPr id="8" name="slide number"/>
          <p:cNvSpPr txBox="1">
            <a:spLocks/>
          </p:cNvSpPr>
          <p:nvPr userDrawn="1"/>
        </p:nvSpPr>
        <p:spPr>
          <a:xfrm>
            <a:off x="1084390" y="6276139"/>
            <a:ext cx="7886700" cy="2433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4D4F53"/>
                </a:solidFill>
                <a:latin typeface="Times" charset="0"/>
                <a:ea typeface="Times" charset="0"/>
                <a:cs typeface="Times" charset="0"/>
              </a:defRPr>
            </a:lvl1pPr>
          </a:lstStyle>
          <a:p>
            <a:pPr algn="r"/>
            <a:fld id="{D040B7C3-D3BE-1A43-86B6-06D1B5508189}" type="slidenum">
              <a:rPr lang="en-US" sz="1000" smtClean="0">
                <a:latin typeface="Arial" charset="0"/>
                <a:ea typeface="Arial" charset="0"/>
                <a:cs typeface="Arial" charset="0"/>
              </a:rPr>
              <a:t>‹#›</a:t>
            </a:fld>
            <a:endParaRPr lang="en-US" sz="1000">
              <a:latin typeface="Arial" charset="0"/>
              <a:ea typeface="Arial" charset="0"/>
              <a:cs typeface="Arial" charset="0"/>
            </a:endParaRPr>
          </a:p>
        </p:txBody>
      </p:sp>
      <p:grpSp>
        <p:nvGrpSpPr>
          <p:cNvPr id="11" name="Group 10"/>
          <p:cNvGrpSpPr/>
          <p:nvPr userDrawn="1"/>
        </p:nvGrpSpPr>
        <p:grpSpPr>
          <a:xfrm>
            <a:off x="0" y="6684020"/>
            <a:ext cx="9144000" cy="198256"/>
            <a:chOff x="0" y="6684020"/>
            <a:chExt cx="8736421" cy="198256"/>
          </a:xfrm>
        </p:grpSpPr>
        <p:sp>
          <p:nvSpPr>
            <p:cNvPr id="12" name="Rectangle 11"/>
            <p:cNvSpPr/>
            <p:nvPr userDrawn="1"/>
          </p:nvSpPr>
          <p:spPr>
            <a:xfrm>
              <a:off x="0" y="6684021"/>
              <a:ext cx="7226188" cy="198255"/>
            </a:xfrm>
            <a:prstGeom prst="rect">
              <a:avLst/>
            </a:prstGeom>
            <a:solidFill>
              <a:srgbClr val="5A2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226245" y="6684020"/>
              <a:ext cx="755088" cy="198255"/>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81333" y="6684020"/>
              <a:ext cx="755088" cy="198255"/>
            </a:xfrm>
            <a:prstGeom prst="rect">
              <a:avLst/>
            </a:prstGeom>
            <a:solidFill>
              <a:srgbClr val="3DB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FF2C970C-BE80-448B-92B4-68EA600D949C}"/>
              </a:ext>
            </a:extLst>
          </p:cNvPr>
          <p:cNvSpPr txBox="1"/>
          <p:nvPr userDrawn="1"/>
        </p:nvSpPr>
        <p:spPr>
          <a:xfrm>
            <a:off x="0" y="2583402"/>
            <a:ext cx="9144000" cy="1526959"/>
          </a:xfrm>
          <a:prstGeom prst="rect">
            <a:avLst/>
          </a:prstGeom>
          <a:solidFill>
            <a:schemeClr val="accent2">
              <a:alpha val="40000"/>
            </a:schemeClr>
          </a:solidFill>
        </p:spPr>
        <p:txBody>
          <a:bodyPr wrap="square" rtlCol="0">
            <a:spAutoFit/>
          </a:bodyPr>
          <a:lstStyle/>
          <a:p>
            <a:pPr marL="228600" marR="0" indent="-228600" algn="l" defTabSz="914400" rtl="0" eaLnBrk="1" fontAlgn="auto" latinLnBrk="0" hangingPunct="1">
              <a:lnSpc>
                <a:spcPct val="90000"/>
              </a:lnSpc>
              <a:spcBef>
                <a:spcPts val="1000"/>
              </a:spcBef>
              <a:spcAft>
                <a:spcPts val="0"/>
              </a:spcAft>
              <a:buClr>
                <a:srgbClr val="3DB7E4"/>
              </a:buClr>
              <a:buSzTx/>
              <a:buFont typeface="Arial" panose="020B0604020202020204" pitchFamily="34" charset="0"/>
              <a:buChar char="•"/>
              <a:tabLst/>
            </a:pPr>
            <a:endParaRPr kumimoji="0" lang="en-US" sz="1600" b="0"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endParaRPr>
          </a:p>
        </p:txBody>
      </p:sp>
      <p:sp>
        <p:nvSpPr>
          <p:cNvPr id="15" name="Title 1">
            <a:extLst>
              <a:ext uri="{FF2B5EF4-FFF2-40B4-BE49-F238E27FC236}">
                <a16:creationId xmlns:a16="http://schemas.microsoft.com/office/drawing/2014/main" id="{BF9238FB-9DAA-4A4B-AA58-E07C7345AFEC}"/>
              </a:ext>
            </a:extLst>
          </p:cNvPr>
          <p:cNvSpPr>
            <a:spLocks noGrp="1"/>
          </p:cNvSpPr>
          <p:nvPr>
            <p:ph type="title"/>
          </p:nvPr>
        </p:nvSpPr>
        <p:spPr>
          <a:xfrm>
            <a:off x="466985" y="3064152"/>
            <a:ext cx="7886700" cy="565458"/>
          </a:xfrm>
        </p:spPr>
        <p:txBody>
          <a:bodyPr anchor="t">
            <a:noAutofit/>
          </a:bodyPr>
          <a:lstStyle>
            <a:lvl1pPr algn="ctr">
              <a:defRPr sz="2800">
                <a:solidFill>
                  <a:srgbClr val="4D4F53"/>
                </a:solidFill>
              </a:defRPr>
            </a:lvl1pPr>
          </a:lstStyle>
          <a:p>
            <a:r>
              <a:rPr lang="en-US"/>
              <a:t>Click to edit Master title style</a:t>
            </a:r>
          </a:p>
        </p:txBody>
      </p:sp>
    </p:spTree>
    <p:extLst>
      <p:ext uri="{BB962C8B-B14F-4D97-AF65-F5344CB8AC3E}">
        <p14:creationId xmlns:p14="http://schemas.microsoft.com/office/powerpoint/2010/main" val="1782540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Section Divider">
    <p:spTree>
      <p:nvGrpSpPr>
        <p:cNvPr id="1" name=""/>
        <p:cNvGrpSpPr/>
        <p:nvPr/>
      </p:nvGrpSpPr>
      <p:grpSpPr>
        <a:xfrm>
          <a:off x="0" y="0"/>
          <a:ext cx="0" cy="0"/>
          <a:chOff x="0" y="0"/>
          <a:chExt cx="0" cy="0"/>
        </a:xfrm>
      </p:grpSpPr>
      <p:pic>
        <p:nvPicPr>
          <p:cNvPr id="7"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840" y="6276139"/>
            <a:ext cx="914401" cy="243358"/>
          </a:xfrm>
          <a:prstGeom prst="rect">
            <a:avLst/>
          </a:prstGeom>
        </p:spPr>
      </p:pic>
      <p:sp>
        <p:nvSpPr>
          <p:cNvPr id="8" name="slide number"/>
          <p:cNvSpPr txBox="1">
            <a:spLocks/>
          </p:cNvSpPr>
          <p:nvPr userDrawn="1"/>
        </p:nvSpPr>
        <p:spPr>
          <a:xfrm>
            <a:off x="1084390" y="6276139"/>
            <a:ext cx="7886700" cy="2433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4D4F53"/>
                </a:solidFill>
                <a:latin typeface="Times" charset="0"/>
                <a:ea typeface="Times" charset="0"/>
                <a:cs typeface="Times" charset="0"/>
              </a:defRPr>
            </a:lvl1pPr>
          </a:lstStyle>
          <a:p>
            <a:pPr algn="r"/>
            <a:fld id="{D040B7C3-D3BE-1A43-86B6-06D1B5508189}" type="slidenum">
              <a:rPr lang="en-US" sz="1000" smtClean="0">
                <a:latin typeface="Arial" charset="0"/>
                <a:ea typeface="Arial" charset="0"/>
                <a:cs typeface="Arial" charset="0"/>
              </a:rPr>
              <a:t>‹#›</a:t>
            </a:fld>
            <a:endParaRPr lang="en-US" sz="1000">
              <a:latin typeface="Arial" charset="0"/>
              <a:ea typeface="Arial" charset="0"/>
              <a:cs typeface="Arial" charset="0"/>
            </a:endParaRPr>
          </a:p>
        </p:txBody>
      </p:sp>
      <p:grpSp>
        <p:nvGrpSpPr>
          <p:cNvPr id="11" name="Group 10"/>
          <p:cNvGrpSpPr/>
          <p:nvPr userDrawn="1"/>
        </p:nvGrpSpPr>
        <p:grpSpPr>
          <a:xfrm>
            <a:off x="0" y="6684020"/>
            <a:ext cx="9144000" cy="198256"/>
            <a:chOff x="0" y="6684020"/>
            <a:chExt cx="8736421" cy="198256"/>
          </a:xfrm>
        </p:grpSpPr>
        <p:sp>
          <p:nvSpPr>
            <p:cNvPr id="12" name="Rectangle 11"/>
            <p:cNvSpPr/>
            <p:nvPr userDrawn="1"/>
          </p:nvSpPr>
          <p:spPr>
            <a:xfrm>
              <a:off x="0" y="6684021"/>
              <a:ext cx="7226188" cy="198255"/>
            </a:xfrm>
            <a:prstGeom prst="rect">
              <a:avLst/>
            </a:prstGeom>
            <a:solidFill>
              <a:srgbClr val="5A2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226245" y="6684020"/>
              <a:ext cx="755088" cy="198255"/>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81333" y="6684020"/>
              <a:ext cx="755088" cy="198255"/>
            </a:xfrm>
            <a:prstGeom prst="rect">
              <a:avLst/>
            </a:prstGeom>
            <a:solidFill>
              <a:srgbClr val="3DB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FF2C970C-BE80-448B-92B4-68EA600D949C}"/>
              </a:ext>
            </a:extLst>
          </p:cNvPr>
          <p:cNvSpPr txBox="1"/>
          <p:nvPr userDrawn="1"/>
        </p:nvSpPr>
        <p:spPr>
          <a:xfrm>
            <a:off x="0" y="2583402"/>
            <a:ext cx="9144000" cy="1526959"/>
          </a:xfrm>
          <a:prstGeom prst="rect">
            <a:avLst/>
          </a:prstGeom>
          <a:solidFill>
            <a:schemeClr val="accent3">
              <a:lumMod val="20000"/>
              <a:lumOff val="80000"/>
              <a:alpha val="40000"/>
            </a:schemeClr>
          </a:solidFill>
        </p:spPr>
        <p:txBody>
          <a:bodyPr wrap="square" rtlCol="0">
            <a:spAutoFit/>
          </a:bodyPr>
          <a:lstStyle/>
          <a:p>
            <a:pPr marL="228600" marR="0" indent="-228600" algn="l" defTabSz="914400" rtl="0" eaLnBrk="1" fontAlgn="auto" latinLnBrk="0" hangingPunct="1">
              <a:lnSpc>
                <a:spcPct val="90000"/>
              </a:lnSpc>
              <a:spcBef>
                <a:spcPts val="1000"/>
              </a:spcBef>
              <a:spcAft>
                <a:spcPts val="0"/>
              </a:spcAft>
              <a:buClr>
                <a:srgbClr val="3DB7E4"/>
              </a:buClr>
              <a:buSzTx/>
              <a:buFont typeface="Arial" panose="020B0604020202020204" pitchFamily="34" charset="0"/>
              <a:buChar char="•"/>
              <a:tabLst/>
            </a:pPr>
            <a:endParaRPr kumimoji="0" lang="en-US" sz="1600" b="0"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endParaRPr>
          </a:p>
        </p:txBody>
      </p:sp>
      <p:sp>
        <p:nvSpPr>
          <p:cNvPr id="15" name="Title 1">
            <a:extLst>
              <a:ext uri="{FF2B5EF4-FFF2-40B4-BE49-F238E27FC236}">
                <a16:creationId xmlns:a16="http://schemas.microsoft.com/office/drawing/2014/main" id="{BF9238FB-9DAA-4A4B-AA58-E07C7345AFEC}"/>
              </a:ext>
            </a:extLst>
          </p:cNvPr>
          <p:cNvSpPr>
            <a:spLocks noGrp="1"/>
          </p:cNvSpPr>
          <p:nvPr>
            <p:ph type="title"/>
          </p:nvPr>
        </p:nvSpPr>
        <p:spPr>
          <a:xfrm>
            <a:off x="466985" y="3064152"/>
            <a:ext cx="7886700" cy="565458"/>
          </a:xfrm>
        </p:spPr>
        <p:txBody>
          <a:bodyPr anchor="t">
            <a:noAutofit/>
          </a:bodyPr>
          <a:lstStyle>
            <a:lvl1pPr algn="ctr">
              <a:defRPr sz="2800">
                <a:solidFill>
                  <a:srgbClr val="4D4F53"/>
                </a:solidFill>
              </a:defRPr>
            </a:lvl1pPr>
          </a:lstStyle>
          <a:p>
            <a:r>
              <a:rPr lang="en-US"/>
              <a:t>Click to edit Master title style</a:t>
            </a:r>
          </a:p>
        </p:txBody>
      </p:sp>
    </p:spTree>
    <p:extLst>
      <p:ext uri="{BB962C8B-B14F-4D97-AF65-F5344CB8AC3E}">
        <p14:creationId xmlns:p14="http://schemas.microsoft.com/office/powerpoint/2010/main" val="1083217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spTree>
      <p:nvGrpSpPr>
        <p:cNvPr id="1" name=""/>
        <p:cNvGrpSpPr/>
        <p:nvPr/>
      </p:nvGrpSpPr>
      <p:grpSpPr>
        <a:xfrm>
          <a:off x="0" y="0"/>
          <a:ext cx="0" cy="0"/>
          <a:chOff x="0" y="0"/>
          <a:chExt cx="0" cy="0"/>
        </a:xfrm>
      </p:grpSpPr>
      <p:pic>
        <p:nvPicPr>
          <p:cNvPr id="7"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840" y="6276139"/>
            <a:ext cx="914401" cy="243358"/>
          </a:xfrm>
          <a:prstGeom prst="rect">
            <a:avLst/>
          </a:prstGeom>
        </p:spPr>
      </p:pic>
      <p:sp>
        <p:nvSpPr>
          <p:cNvPr id="8" name="slide number"/>
          <p:cNvSpPr txBox="1">
            <a:spLocks/>
          </p:cNvSpPr>
          <p:nvPr userDrawn="1"/>
        </p:nvSpPr>
        <p:spPr>
          <a:xfrm>
            <a:off x="1084390" y="6276139"/>
            <a:ext cx="7886700" cy="2433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4D4F53"/>
                </a:solidFill>
                <a:latin typeface="Times" charset="0"/>
                <a:ea typeface="Times" charset="0"/>
                <a:cs typeface="Times" charset="0"/>
              </a:defRPr>
            </a:lvl1pPr>
          </a:lstStyle>
          <a:p>
            <a:pPr algn="r"/>
            <a:fld id="{D040B7C3-D3BE-1A43-86B6-06D1B5508189}" type="slidenum">
              <a:rPr lang="en-US" sz="1000" smtClean="0">
                <a:latin typeface="Arial" charset="0"/>
                <a:ea typeface="Arial" charset="0"/>
                <a:cs typeface="Arial" charset="0"/>
              </a:rPr>
              <a:t>‹#›</a:t>
            </a:fld>
            <a:endParaRPr lang="en-US" sz="1000">
              <a:latin typeface="Arial" charset="0"/>
              <a:ea typeface="Arial" charset="0"/>
              <a:cs typeface="Arial" charset="0"/>
            </a:endParaRPr>
          </a:p>
        </p:txBody>
      </p:sp>
      <p:grpSp>
        <p:nvGrpSpPr>
          <p:cNvPr id="11" name="Group 10"/>
          <p:cNvGrpSpPr/>
          <p:nvPr userDrawn="1"/>
        </p:nvGrpSpPr>
        <p:grpSpPr>
          <a:xfrm>
            <a:off x="0" y="6684020"/>
            <a:ext cx="9144000" cy="198256"/>
            <a:chOff x="0" y="6684020"/>
            <a:chExt cx="8736421" cy="198256"/>
          </a:xfrm>
        </p:grpSpPr>
        <p:sp>
          <p:nvSpPr>
            <p:cNvPr id="12" name="Rectangle 11"/>
            <p:cNvSpPr/>
            <p:nvPr userDrawn="1"/>
          </p:nvSpPr>
          <p:spPr>
            <a:xfrm>
              <a:off x="0" y="6684021"/>
              <a:ext cx="7226188" cy="198255"/>
            </a:xfrm>
            <a:prstGeom prst="rect">
              <a:avLst/>
            </a:prstGeom>
            <a:solidFill>
              <a:srgbClr val="5A2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226245" y="6684020"/>
              <a:ext cx="755088" cy="198255"/>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81333" y="6684020"/>
              <a:ext cx="755088" cy="198255"/>
            </a:xfrm>
            <a:prstGeom prst="rect">
              <a:avLst/>
            </a:prstGeom>
            <a:solidFill>
              <a:srgbClr val="3DB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FF2C970C-BE80-448B-92B4-68EA600D949C}"/>
              </a:ext>
            </a:extLst>
          </p:cNvPr>
          <p:cNvSpPr txBox="1"/>
          <p:nvPr userDrawn="1"/>
        </p:nvSpPr>
        <p:spPr>
          <a:xfrm>
            <a:off x="0" y="2583402"/>
            <a:ext cx="9144000" cy="1526959"/>
          </a:xfrm>
          <a:prstGeom prst="rect">
            <a:avLst/>
          </a:prstGeom>
          <a:solidFill>
            <a:schemeClr val="accent1">
              <a:lumMod val="60000"/>
              <a:lumOff val="40000"/>
              <a:alpha val="40000"/>
            </a:schemeClr>
          </a:solidFill>
        </p:spPr>
        <p:txBody>
          <a:bodyPr wrap="square" rtlCol="0">
            <a:spAutoFit/>
          </a:bodyPr>
          <a:lstStyle/>
          <a:p>
            <a:pPr marL="228600" marR="0" indent="-228600" algn="l" defTabSz="914400" rtl="0" eaLnBrk="1" fontAlgn="auto" latinLnBrk="0" hangingPunct="1">
              <a:lnSpc>
                <a:spcPct val="90000"/>
              </a:lnSpc>
              <a:spcBef>
                <a:spcPts val="1000"/>
              </a:spcBef>
              <a:spcAft>
                <a:spcPts val="0"/>
              </a:spcAft>
              <a:buClr>
                <a:srgbClr val="3DB7E4"/>
              </a:buClr>
              <a:buSzTx/>
              <a:buFont typeface="Arial" panose="020B0604020202020204" pitchFamily="34" charset="0"/>
              <a:buChar char="•"/>
              <a:tabLst/>
            </a:pPr>
            <a:endParaRPr kumimoji="0" lang="en-US" sz="1600" b="0"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endParaRPr>
          </a:p>
        </p:txBody>
      </p:sp>
      <p:sp>
        <p:nvSpPr>
          <p:cNvPr id="15" name="Title 1">
            <a:extLst>
              <a:ext uri="{FF2B5EF4-FFF2-40B4-BE49-F238E27FC236}">
                <a16:creationId xmlns:a16="http://schemas.microsoft.com/office/drawing/2014/main" id="{BF9238FB-9DAA-4A4B-AA58-E07C7345AFEC}"/>
              </a:ext>
            </a:extLst>
          </p:cNvPr>
          <p:cNvSpPr>
            <a:spLocks noGrp="1"/>
          </p:cNvSpPr>
          <p:nvPr>
            <p:ph type="title"/>
          </p:nvPr>
        </p:nvSpPr>
        <p:spPr>
          <a:xfrm>
            <a:off x="466985" y="3064152"/>
            <a:ext cx="7886700" cy="565458"/>
          </a:xfrm>
        </p:spPr>
        <p:txBody>
          <a:bodyPr anchor="t">
            <a:noAutofit/>
          </a:bodyPr>
          <a:lstStyle>
            <a:lvl1pPr algn="ctr">
              <a:defRPr sz="2800">
                <a:solidFill>
                  <a:srgbClr val="4D4F53"/>
                </a:solidFill>
              </a:defRPr>
            </a:lvl1pPr>
          </a:lstStyle>
          <a:p>
            <a:r>
              <a:rPr lang="en-US"/>
              <a:t>Click to edit Master title style</a:t>
            </a:r>
          </a:p>
        </p:txBody>
      </p:sp>
    </p:spTree>
    <p:extLst>
      <p:ext uri="{BB962C8B-B14F-4D97-AF65-F5344CB8AC3E}">
        <p14:creationId xmlns:p14="http://schemas.microsoft.com/office/powerpoint/2010/main" val="1821885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a:alphaModFix amt="70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5642" y="3006511"/>
            <a:ext cx="7892716" cy="742529"/>
          </a:xfrm>
        </p:spPr>
        <p:txBody>
          <a:bodyPr anchor="b">
            <a:noAutofit/>
          </a:bodyPr>
          <a:lstStyle>
            <a:lvl1pPr algn="ctr">
              <a:defRPr sz="4000">
                <a:solidFill>
                  <a:srgbClr val="4D4F53"/>
                </a:solidFill>
              </a:defRPr>
            </a:lvl1pPr>
          </a:lstStyle>
          <a:p>
            <a:r>
              <a:rPr lang="en-US"/>
              <a:t>Thank You</a:t>
            </a:r>
          </a:p>
        </p:txBody>
      </p:sp>
      <p:pic>
        <p:nvPicPr>
          <p:cNvPr id="4" name="Picture 3"/>
          <p:cNvPicPr>
            <a:picLocks noChangeAspect="1"/>
          </p:cNvPicPr>
          <p:nvPr userDrawn="1"/>
        </p:nvPicPr>
        <p:blipFill>
          <a:blip r:embed="rId3"/>
          <a:stretch>
            <a:fillRect/>
          </a:stretch>
        </p:blipFill>
        <p:spPr>
          <a:xfrm>
            <a:off x="3912586" y="5358924"/>
            <a:ext cx="1318828" cy="1069582"/>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465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buClr>
                <a:schemeClr val="accent1">
                  <a:lumMod val="50000"/>
                </a:schemeClr>
              </a:buClr>
              <a:defRPr>
                <a:solidFill>
                  <a:schemeClr val="tx1">
                    <a:lumMod val="75000"/>
                    <a:lumOff val="25000"/>
                  </a:schemeClr>
                </a:solidFill>
              </a:defRPr>
            </a:lvl2pPr>
            <a:lvl3pPr>
              <a:buClr>
                <a:schemeClr val="accent1">
                  <a:lumMod val="50000"/>
                </a:schemeClr>
              </a:buClr>
              <a:defRPr>
                <a:solidFill>
                  <a:schemeClr val="tx1">
                    <a:lumMod val="75000"/>
                    <a:lumOff val="25000"/>
                  </a:schemeClr>
                </a:solidFill>
              </a:defRPr>
            </a:lvl3pPr>
            <a:lvl4pPr>
              <a:buClr>
                <a:schemeClr val="accent1">
                  <a:lumMod val="50000"/>
                </a:schemeClr>
              </a:buClr>
              <a:defRPr>
                <a:solidFill>
                  <a:schemeClr val="tx1">
                    <a:lumMod val="75000"/>
                    <a:lumOff val="25000"/>
                  </a:schemeClr>
                </a:solidFill>
              </a:defRPr>
            </a:lvl4pPr>
            <a:lvl5pPr>
              <a:buClr>
                <a:schemeClr val="accent1">
                  <a:lumMod val="50000"/>
                </a:schemeClr>
              </a:buCl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6553199" y="6112016"/>
            <a:ext cx="2133600" cy="365125"/>
          </a:xfrm>
          <a:prstGeom prst="rect">
            <a:avLst/>
          </a:prstGeom>
        </p:spPr>
        <p:txBody>
          <a:bodyPr/>
          <a:lstStyle>
            <a:lvl1pPr algn="r">
              <a:defRPr sz="1000">
                <a:solidFill>
                  <a:schemeClr val="tx1">
                    <a:lumMod val="75000"/>
                    <a:lumOff val="25000"/>
                  </a:schemeClr>
                </a:solidFill>
              </a:defRPr>
            </a:lvl1pPr>
          </a:lstStyle>
          <a:p>
            <a:fld id="{30C8787B-30B4-8149-9565-C5E11B044020}" type="slidenum">
              <a:rPr lang="en-US" smtClean="0"/>
              <a:pPr/>
              <a:t>‹#›</a:t>
            </a:fld>
            <a:endParaRPr lang="en-US"/>
          </a:p>
        </p:txBody>
      </p:sp>
    </p:spTree>
    <p:extLst>
      <p:ext uri="{BB962C8B-B14F-4D97-AF65-F5344CB8AC3E}">
        <p14:creationId xmlns:p14="http://schemas.microsoft.com/office/powerpoint/2010/main" val="61059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B6AACB-BDC4-4A76-ADEF-0DD0C730B54A}"/>
              </a:ext>
            </a:extLst>
          </p:cNvPr>
          <p:cNvSpPr txBox="1"/>
          <p:nvPr userDrawn="1"/>
        </p:nvSpPr>
        <p:spPr>
          <a:xfrm>
            <a:off x="7458026" y="6546323"/>
            <a:ext cx="1070677" cy="230832"/>
          </a:xfrm>
          <a:prstGeom prst="rect">
            <a:avLst/>
          </a:prstGeom>
          <a:noFill/>
        </p:spPr>
        <p:txBody>
          <a:bodyPr wrap="square" rtlCol="0">
            <a:spAutoFit/>
          </a:bodyPr>
          <a:lstStyle/>
          <a:p>
            <a:pPr marL="0" marR="0" indent="0" algn="r" defTabSz="914400" rtl="0" eaLnBrk="1" fontAlgn="auto" latinLnBrk="0" hangingPunct="1">
              <a:lnSpc>
                <a:spcPct val="90000"/>
              </a:lnSpc>
              <a:spcBef>
                <a:spcPts val="1000"/>
              </a:spcBef>
              <a:spcAft>
                <a:spcPts val="0"/>
              </a:spcAft>
              <a:buClr>
                <a:srgbClr val="3DB7E4"/>
              </a:buClr>
              <a:buSzTx/>
              <a:buFont typeface="Arial" panose="020B0604020202020204" pitchFamily="34" charset="0"/>
              <a:buNone/>
              <a:tabLst/>
            </a:pPr>
            <a:r>
              <a:rPr kumimoji="0" lang="en-US" sz="1000" b="1"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rPr>
              <a:t>©SVMIC 2021</a:t>
            </a:r>
          </a:p>
        </p:txBody>
      </p:sp>
      <p:sp>
        <p:nvSpPr>
          <p:cNvPr id="7" name="Title 1">
            <a:extLst>
              <a:ext uri="{FF2B5EF4-FFF2-40B4-BE49-F238E27FC236}">
                <a16:creationId xmlns:a16="http://schemas.microsoft.com/office/drawing/2014/main" id="{2A462CEA-FAAC-4414-974C-1DA0B430FEA9}"/>
              </a:ext>
            </a:extLst>
          </p:cNvPr>
          <p:cNvSpPr>
            <a:spLocks noGrp="1"/>
          </p:cNvSpPr>
          <p:nvPr>
            <p:ph type="ctrTitle"/>
          </p:nvPr>
        </p:nvSpPr>
        <p:spPr>
          <a:xfrm>
            <a:off x="4572000" y="3707480"/>
            <a:ext cx="3956703" cy="1907603"/>
          </a:xfrm>
        </p:spPr>
        <p:txBody>
          <a:bodyPr anchor="b">
            <a:noAutofit/>
          </a:bodyPr>
          <a:lstStyle>
            <a:lvl1pPr algn="r">
              <a:defRPr sz="4000">
                <a:solidFill>
                  <a:srgbClr val="4D4F53"/>
                </a:solidFill>
              </a:defRPr>
            </a:lvl1pPr>
          </a:lstStyle>
          <a:p>
            <a:r>
              <a:rPr lang="en-US"/>
              <a:t>Click to edit Master title style</a:t>
            </a:r>
          </a:p>
        </p:txBody>
      </p:sp>
      <p:sp>
        <p:nvSpPr>
          <p:cNvPr id="8" name="Subtitle 2">
            <a:extLst>
              <a:ext uri="{FF2B5EF4-FFF2-40B4-BE49-F238E27FC236}">
                <a16:creationId xmlns:a16="http://schemas.microsoft.com/office/drawing/2014/main" id="{8E01640C-3FB1-42A8-9FC2-9A75C96D4F92}"/>
              </a:ext>
            </a:extLst>
          </p:cNvPr>
          <p:cNvSpPr>
            <a:spLocks noGrp="1"/>
          </p:cNvSpPr>
          <p:nvPr>
            <p:ph type="subTitle" idx="1" hasCustomPrompt="1"/>
          </p:nvPr>
        </p:nvSpPr>
        <p:spPr>
          <a:xfrm>
            <a:off x="4375447" y="5926974"/>
            <a:ext cx="4153256" cy="307465"/>
          </a:xfrm>
        </p:spPr>
        <p:txBody>
          <a:bodyPr>
            <a:normAutofit/>
          </a:bodyPr>
          <a:lstStyle>
            <a:lvl1pPr marL="0" indent="0" algn="r">
              <a:buNone/>
              <a:defRPr sz="1400" b="1" spc="300">
                <a:solidFill>
                  <a:srgbClr val="4D4F5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p>
        </p:txBody>
      </p:sp>
      <p:cxnSp>
        <p:nvCxnSpPr>
          <p:cNvPr id="9" name="Straight Connector 8">
            <a:extLst>
              <a:ext uri="{FF2B5EF4-FFF2-40B4-BE49-F238E27FC236}">
                <a16:creationId xmlns:a16="http://schemas.microsoft.com/office/drawing/2014/main" id="{B7CE5F05-5961-4D5F-9C98-7AA122DFE0B1}"/>
              </a:ext>
            </a:extLst>
          </p:cNvPr>
          <p:cNvCxnSpPr/>
          <p:nvPr userDrawn="1"/>
        </p:nvCxnSpPr>
        <p:spPr>
          <a:xfrm>
            <a:off x="7458026" y="5729523"/>
            <a:ext cx="1070677"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018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400">
                <a:solidFill>
                  <a:schemeClr val="tx1">
                    <a:lumMod val="75000"/>
                    <a:lumOff val="25000"/>
                  </a:schemeClr>
                </a:solidFill>
              </a:defRPr>
            </a:lvl1pPr>
            <a:lvl2pPr>
              <a:buClr>
                <a:schemeClr val="accent1">
                  <a:lumMod val="50000"/>
                </a:schemeClr>
              </a:buClr>
              <a:defRPr sz="2000">
                <a:solidFill>
                  <a:schemeClr val="tx1">
                    <a:lumMod val="75000"/>
                    <a:lumOff val="25000"/>
                  </a:schemeClr>
                </a:solidFill>
              </a:defRPr>
            </a:lvl2pPr>
            <a:lvl3pPr>
              <a:buClr>
                <a:schemeClr val="accent1">
                  <a:lumMod val="50000"/>
                </a:schemeClr>
              </a:buClr>
              <a:defRPr sz="1800">
                <a:solidFill>
                  <a:schemeClr val="tx1">
                    <a:lumMod val="75000"/>
                    <a:lumOff val="25000"/>
                  </a:schemeClr>
                </a:solidFill>
              </a:defRPr>
            </a:lvl3pPr>
            <a:lvl4pPr>
              <a:buClr>
                <a:schemeClr val="accent1">
                  <a:lumMod val="50000"/>
                </a:schemeClr>
              </a:buClr>
              <a:defRPr sz="1600">
                <a:solidFill>
                  <a:schemeClr val="tx1">
                    <a:lumMod val="75000"/>
                    <a:lumOff val="25000"/>
                  </a:schemeClr>
                </a:solidFill>
              </a:defRPr>
            </a:lvl4pPr>
            <a:lvl5pPr>
              <a:buClr>
                <a:schemeClr val="accent1">
                  <a:lumMod val="50000"/>
                </a:schemeClr>
              </a:buClr>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400">
                <a:solidFill>
                  <a:schemeClr val="tx1">
                    <a:lumMod val="75000"/>
                    <a:lumOff val="25000"/>
                  </a:schemeClr>
                </a:solidFill>
              </a:defRPr>
            </a:lvl1pPr>
            <a:lvl2pPr>
              <a:buClr>
                <a:schemeClr val="accent1">
                  <a:lumMod val="50000"/>
                </a:schemeClr>
              </a:buClr>
              <a:defRPr sz="2000">
                <a:solidFill>
                  <a:schemeClr val="tx1">
                    <a:lumMod val="75000"/>
                    <a:lumOff val="25000"/>
                  </a:schemeClr>
                </a:solidFill>
              </a:defRPr>
            </a:lvl2pPr>
            <a:lvl3pPr>
              <a:buClr>
                <a:schemeClr val="accent1">
                  <a:lumMod val="50000"/>
                </a:schemeClr>
              </a:buClr>
              <a:defRPr sz="1800">
                <a:solidFill>
                  <a:schemeClr val="tx1">
                    <a:lumMod val="75000"/>
                    <a:lumOff val="25000"/>
                  </a:schemeClr>
                </a:solidFill>
              </a:defRPr>
            </a:lvl3pPr>
            <a:lvl4pPr>
              <a:buClr>
                <a:schemeClr val="accent1">
                  <a:lumMod val="50000"/>
                </a:schemeClr>
              </a:buClr>
              <a:defRPr sz="1600">
                <a:solidFill>
                  <a:schemeClr val="tx1">
                    <a:lumMod val="75000"/>
                    <a:lumOff val="25000"/>
                  </a:schemeClr>
                </a:solidFill>
              </a:defRPr>
            </a:lvl4pPr>
            <a:lvl5pPr>
              <a:buClr>
                <a:schemeClr val="accent1">
                  <a:lumMod val="50000"/>
                </a:schemeClr>
              </a:buClr>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12"/>
          </p:nvPr>
        </p:nvSpPr>
        <p:spPr>
          <a:xfrm>
            <a:off x="6553199" y="6108070"/>
            <a:ext cx="2133600" cy="365125"/>
          </a:xfrm>
          <a:prstGeom prst="rect">
            <a:avLst/>
          </a:prstGeom>
        </p:spPr>
        <p:txBody>
          <a:bodyPr/>
          <a:lstStyle>
            <a:lvl1pPr algn="r">
              <a:defRPr sz="1000">
                <a:solidFill>
                  <a:schemeClr val="tx1">
                    <a:lumMod val="75000"/>
                    <a:lumOff val="25000"/>
                  </a:schemeClr>
                </a:solidFill>
              </a:defRPr>
            </a:lvl1pPr>
          </a:lstStyle>
          <a:p>
            <a:fld id="{30C8787B-30B4-8149-9565-C5E11B044020}" type="slidenum">
              <a:rPr lang="en-US" smtClean="0"/>
              <a:pPr/>
              <a:t>‹#›</a:t>
            </a:fld>
            <a:endParaRPr lang="en-US"/>
          </a:p>
        </p:txBody>
      </p:sp>
    </p:spTree>
    <p:extLst>
      <p:ext uri="{BB962C8B-B14F-4D97-AF65-F5344CB8AC3E}">
        <p14:creationId xmlns:p14="http://schemas.microsoft.com/office/powerpoint/2010/main" val="660041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p:cNvSpPr>
            <a:spLocks noGrp="1"/>
          </p:cNvSpPr>
          <p:nvPr>
            <p:ph type="sldNum" sz="quarter" idx="12"/>
          </p:nvPr>
        </p:nvSpPr>
        <p:spPr>
          <a:xfrm>
            <a:off x="6553200" y="6108070"/>
            <a:ext cx="2133600" cy="365125"/>
          </a:xfrm>
          <a:prstGeom prst="rect">
            <a:avLst/>
          </a:prstGeom>
        </p:spPr>
        <p:txBody>
          <a:bodyPr/>
          <a:lstStyle>
            <a:lvl1pPr algn="r">
              <a:defRPr sz="1000">
                <a:solidFill>
                  <a:schemeClr val="tx1">
                    <a:lumMod val="75000"/>
                    <a:lumOff val="25000"/>
                  </a:schemeClr>
                </a:solidFill>
              </a:defRPr>
            </a:lvl1pPr>
          </a:lstStyle>
          <a:p>
            <a:fld id="{30C8787B-30B4-8149-9565-C5E11B044020}" type="slidenum">
              <a:rPr lang="en-US" smtClean="0"/>
              <a:pPr/>
              <a:t>‹#›</a:t>
            </a:fld>
            <a:endParaRPr lang="en-US"/>
          </a:p>
        </p:txBody>
      </p:sp>
    </p:spTree>
    <p:extLst>
      <p:ext uri="{BB962C8B-B14F-4D97-AF65-F5344CB8AC3E}">
        <p14:creationId xmlns:p14="http://schemas.microsoft.com/office/powerpoint/2010/main" val="3464539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9132D6-0004-C34B-A570-7AECE0027133}"/>
              </a:ext>
            </a:extLst>
          </p:cNvPr>
          <p:cNvSpPr>
            <a:spLocks noGrp="1"/>
          </p:cNvSpPr>
          <p:nvPr>
            <p:ph type="pic" sz="quarter" idx="10"/>
          </p:nvPr>
        </p:nvSpPr>
        <p:spPr>
          <a:xfrm>
            <a:off x="0" y="0"/>
            <a:ext cx="3040554"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43328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3707480"/>
            <a:ext cx="3956703" cy="1907603"/>
          </a:xfrm>
        </p:spPr>
        <p:txBody>
          <a:bodyPr anchor="b">
            <a:noAutofit/>
          </a:bodyPr>
          <a:lstStyle>
            <a:lvl1pPr algn="r">
              <a:defRPr sz="4000">
                <a:solidFill>
                  <a:srgbClr val="4D4F53"/>
                </a:solidFill>
              </a:defRPr>
            </a:lvl1pPr>
          </a:lstStyle>
          <a:p>
            <a:r>
              <a:rPr lang="en-US"/>
              <a:t>Click to edit Master title style</a:t>
            </a:r>
          </a:p>
        </p:txBody>
      </p:sp>
      <p:sp>
        <p:nvSpPr>
          <p:cNvPr id="3" name="Subtitle 2"/>
          <p:cNvSpPr>
            <a:spLocks noGrp="1"/>
          </p:cNvSpPr>
          <p:nvPr>
            <p:ph type="subTitle" idx="1" hasCustomPrompt="1"/>
          </p:nvPr>
        </p:nvSpPr>
        <p:spPr>
          <a:xfrm>
            <a:off x="4375447" y="5926974"/>
            <a:ext cx="4153256" cy="307465"/>
          </a:xfrm>
        </p:spPr>
        <p:txBody>
          <a:bodyPr>
            <a:normAutofit/>
          </a:bodyPr>
          <a:lstStyle>
            <a:lvl1pPr marL="0" indent="0" algn="r">
              <a:buNone/>
              <a:defRPr sz="1400" b="1" spc="300">
                <a:solidFill>
                  <a:srgbClr val="4D4F5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p>
        </p:txBody>
      </p:sp>
      <p:cxnSp>
        <p:nvCxnSpPr>
          <p:cNvPr id="10" name="Straight Connector 9"/>
          <p:cNvCxnSpPr/>
          <p:nvPr userDrawn="1"/>
        </p:nvCxnSpPr>
        <p:spPr>
          <a:xfrm>
            <a:off x="7458026" y="5729523"/>
            <a:ext cx="107067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EB6AACB-BDC4-4A76-ADEF-0DD0C730B54A}"/>
              </a:ext>
            </a:extLst>
          </p:cNvPr>
          <p:cNvSpPr txBox="1"/>
          <p:nvPr userDrawn="1"/>
        </p:nvSpPr>
        <p:spPr>
          <a:xfrm>
            <a:off x="7458026" y="6546323"/>
            <a:ext cx="1070677" cy="230832"/>
          </a:xfrm>
          <a:prstGeom prst="rect">
            <a:avLst/>
          </a:prstGeom>
          <a:noFill/>
        </p:spPr>
        <p:txBody>
          <a:bodyPr wrap="square" rtlCol="0">
            <a:spAutoFit/>
          </a:bodyPr>
          <a:lstStyle/>
          <a:p>
            <a:pPr marL="0" marR="0" indent="0" algn="r" defTabSz="914400" rtl="0" eaLnBrk="1" fontAlgn="auto" latinLnBrk="0" hangingPunct="1">
              <a:lnSpc>
                <a:spcPct val="90000"/>
              </a:lnSpc>
              <a:spcBef>
                <a:spcPts val="1000"/>
              </a:spcBef>
              <a:spcAft>
                <a:spcPts val="0"/>
              </a:spcAft>
              <a:buClr>
                <a:srgbClr val="3DB7E4"/>
              </a:buClr>
              <a:buSzTx/>
              <a:buFont typeface="Arial" panose="020B0604020202020204" pitchFamily="34" charset="0"/>
              <a:buNone/>
              <a:tabLst/>
            </a:pPr>
            <a:r>
              <a:rPr kumimoji="0" lang="en-US" sz="1000" b="1"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rPr>
              <a:t>©SVMIC 2021</a:t>
            </a:r>
          </a:p>
        </p:txBody>
      </p:sp>
    </p:spTree>
    <p:extLst>
      <p:ext uri="{BB962C8B-B14F-4D97-AF65-F5344CB8AC3E}">
        <p14:creationId xmlns:p14="http://schemas.microsoft.com/office/powerpoint/2010/main" val="243317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4">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B6AACB-BDC4-4A76-ADEF-0DD0C730B54A}"/>
              </a:ext>
            </a:extLst>
          </p:cNvPr>
          <p:cNvSpPr txBox="1"/>
          <p:nvPr userDrawn="1"/>
        </p:nvSpPr>
        <p:spPr>
          <a:xfrm>
            <a:off x="7458026" y="6546323"/>
            <a:ext cx="1070677" cy="230832"/>
          </a:xfrm>
          <a:prstGeom prst="rect">
            <a:avLst/>
          </a:prstGeom>
          <a:noFill/>
        </p:spPr>
        <p:txBody>
          <a:bodyPr wrap="square" rtlCol="0">
            <a:spAutoFit/>
          </a:bodyPr>
          <a:lstStyle/>
          <a:p>
            <a:pPr marL="0" marR="0" indent="0" algn="r" defTabSz="914400" rtl="0" eaLnBrk="1" fontAlgn="auto" latinLnBrk="0" hangingPunct="1">
              <a:lnSpc>
                <a:spcPct val="90000"/>
              </a:lnSpc>
              <a:spcBef>
                <a:spcPts val="1000"/>
              </a:spcBef>
              <a:spcAft>
                <a:spcPts val="0"/>
              </a:spcAft>
              <a:buClr>
                <a:srgbClr val="3DB7E4"/>
              </a:buClr>
              <a:buSzTx/>
              <a:buFont typeface="Arial" panose="020B0604020202020204" pitchFamily="34" charset="0"/>
              <a:buNone/>
              <a:tabLst/>
            </a:pPr>
            <a:r>
              <a:rPr kumimoji="0" lang="en-US" sz="1000" b="1"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rPr>
              <a:t>©SVMIC 2021</a:t>
            </a:r>
          </a:p>
        </p:txBody>
      </p:sp>
      <p:sp>
        <p:nvSpPr>
          <p:cNvPr id="6" name="Title 1">
            <a:extLst>
              <a:ext uri="{FF2B5EF4-FFF2-40B4-BE49-F238E27FC236}">
                <a16:creationId xmlns:a16="http://schemas.microsoft.com/office/drawing/2014/main" id="{728FE17F-E2F1-4E22-837F-CF9455DB92BD}"/>
              </a:ext>
            </a:extLst>
          </p:cNvPr>
          <p:cNvSpPr>
            <a:spLocks noGrp="1"/>
          </p:cNvSpPr>
          <p:nvPr>
            <p:ph type="ctrTitle"/>
          </p:nvPr>
        </p:nvSpPr>
        <p:spPr>
          <a:xfrm>
            <a:off x="4572000" y="3707480"/>
            <a:ext cx="3956703" cy="1907603"/>
          </a:xfrm>
        </p:spPr>
        <p:txBody>
          <a:bodyPr anchor="b">
            <a:noAutofit/>
          </a:bodyPr>
          <a:lstStyle>
            <a:lvl1pPr algn="r">
              <a:defRPr sz="4000">
                <a:solidFill>
                  <a:srgbClr val="4D4F53"/>
                </a:solidFill>
              </a:defRPr>
            </a:lvl1pPr>
          </a:lstStyle>
          <a:p>
            <a:r>
              <a:rPr lang="en-US"/>
              <a:t>Click to edit Master title style</a:t>
            </a:r>
          </a:p>
        </p:txBody>
      </p:sp>
      <p:sp>
        <p:nvSpPr>
          <p:cNvPr id="7" name="Subtitle 2">
            <a:extLst>
              <a:ext uri="{FF2B5EF4-FFF2-40B4-BE49-F238E27FC236}">
                <a16:creationId xmlns:a16="http://schemas.microsoft.com/office/drawing/2014/main" id="{E98E7409-8F05-40C6-89EB-D8A2F6751A24}"/>
              </a:ext>
            </a:extLst>
          </p:cNvPr>
          <p:cNvSpPr>
            <a:spLocks noGrp="1"/>
          </p:cNvSpPr>
          <p:nvPr>
            <p:ph type="subTitle" idx="1" hasCustomPrompt="1"/>
          </p:nvPr>
        </p:nvSpPr>
        <p:spPr>
          <a:xfrm>
            <a:off x="4375447" y="5926974"/>
            <a:ext cx="4153256" cy="307465"/>
          </a:xfrm>
        </p:spPr>
        <p:txBody>
          <a:bodyPr>
            <a:normAutofit/>
          </a:bodyPr>
          <a:lstStyle>
            <a:lvl1pPr marL="0" indent="0" algn="r">
              <a:buNone/>
              <a:defRPr sz="1400" b="1" spc="300">
                <a:solidFill>
                  <a:srgbClr val="4D4F5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p>
        </p:txBody>
      </p:sp>
      <p:cxnSp>
        <p:nvCxnSpPr>
          <p:cNvPr id="8" name="Straight Connector 7">
            <a:extLst>
              <a:ext uri="{FF2B5EF4-FFF2-40B4-BE49-F238E27FC236}">
                <a16:creationId xmlns:a16="http://schemas.microsoft.com/office/drawing/2014/main" id="{337E86B6-BE67-432F-93FC-F90CEA8B3DD0}"/>
              </a:ext>
            </a:extLst>
          </p:cNvPr>
          <p:cNvCxnSpPr/>
          <p:nvPr userDrawn="1"/>
        </p:nvCxnSpPr>
        <p:spPr>
          <a:xfrm>
            <a:off x="7458026" y="5729523"/>
            <a:ext cx="1070677"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89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5">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B6AACB-BDC4-4A76-ADEF-0DD0C730B54A}"/>
              </a:ext>
            </a:extLst>
          </p:cNvPr>
          <p:cNvSpPr txBox="1"/>
          <p:nvPr userDrawn="1"/>
        </p:nvSpPr>
        <p:spPr>
          <a:xfrm>
            <a:off x="7458026" y="6546323"/>
            <a:ext cx="1070677" cy="230832"/>
          </a:xfrm>
          <a:prstGeom prst="rect">
            <a:avLst/>
          </a:prstGeom>
          <a:noFill/>
        </p:spPr>
        <p:txBody>
          <a:bodyPr wrap="square" rtlCol="0">
            <a:spAutoFit/>
          </a:bodyPr>
          <a:lstStyle/>
          <a:p>
            <a:pPr marL="0" marR="0" indent="0" algn="r" defTabSz="914400" rtl="0" eaLnBrk="1" fontAlgn="auto" latinLnBrk="0" hangingPunct="1">
              <a:lnSpc>
                <a:spcPct val="90000"/>
              </a:lnSpc>
              <a:spcBef>
                <a:spcPts val="1000"/>
              </a:spcBef>
              <a:spcAft>
                <a:spcPts val="0"/>
              </a:spcAft>
              <a:buClr>
                <a:srgbClr val="3DB7E4"/>
              </a:buClr>
              <a:buSzTx/>
              <a:buFont typeface="Arial" panose="020B0604020202020204" pitchFamily="34" charset="0"/>
              <a:buNone/>
              <a:tabLst/>
            </a:pPr>
            <a:r>
              <a:rPr kumimoji="0" lang="en-US" sz="1000" b="1"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rPr>
              <a:t>©SVMIC 2021</a:t>
            </a:r>
          </a:p>
        </p:txBody>
      </p:sp>
      <p:sp>
        <p:nvSpPr>
          <p:cNvPr id="6" name="Title 1">
            <a:extLst>
              <a:ext uri="{FF2B5EF4-FFF2-40B4-BE49-F238E27FC236}">
                <a16:creationId xmlns:a16="http://schemas.microsoft.com/office/drawing/2014/main" id="{CAD64C1C-14A9-4638-B4EA-B9E29394C8DA}"/>
              </a:ext>
            </a:extLst>
          </p:cNvPr>
          <p:cNvSpPr>
            <a:spLocks noGrp="1"/>
          </p:cNvSpPr>
          <p:nvPr>
            <p:ph type="ctrTitle"/>
          </p:nvPr>
        </p:nvSpPr>
        <p:spPr>
          <a:xfrm>
            <a:off x="4572000" y="3707480"/>
            <a:ext cx="3956703" cy="1907603"/>
          </a:xfrm>
        </p:spPr>
        <p:txBody>
          <a:bodyPr anchor="b">
            <a:noAutofit/>
          </a:bodyPr>
          <a:lstStyle>
            <a:lvl1pPr algn="r">
              <a:defRPr sz="4000">
                <a:solidFill>
                  <a:srgbClr val="4D4F53"/>
                </a:solidFill>
              </a:defRPr>
            </a:lvl1pPr>
          </a:lstStyle>
          <a:p>
            <a:r>
              <a:rPr lang="en-US"/>
              <a:t>Click to edit Master title style</a:t>
            </a:r>
          </a:p>
        </p:txBody>
      </p:sp>
      <p:sp>
        <p:nvSpPr>
          <p:cNvPr id="7" name="Subtitle 2">
            <a:extLst>
              <a:ext uri="{FF2B5EF4-FFF2-40B4-BE49-F238E27FC236}">
                <a16:creationId xmlns:a16="http://schemas.microsoft.com/office/drawing/2014/main" id="{73E2F342-2C5F-4F8A-A4A6-FA2B5FBE8582}"/>
              </a:ext>
            </a:extLst>
          </p:cNvPr>
          <p:cNvSpPr>
            <a:spLocks noGrp="1"/>
          </p:cNvSpPr>
          <p:nvPr>
            <p:ph type="subTitle" idx="1" hasCustomPrompt="1"/>
          </p:nvPr>
        </p:nvSpPr>
        <p:spPr>
          <a:xfrm>
            <a:off x="4375447" y="5926974"/>
            <a:ext cx="4153256" cy="307465"/>
          </a:xfrm>
        </p:spPr>
        <p:txBody>
          <a:bodyPr>
            <a:normAutofit/>
          </a:bodyPr>
          <a:lstStyle>
            <a:lvl1pPr marL="0" indent="0" algn="r">
              <a:buNone/>
              <a:defRPr sz="1400" b="1" spc="300">
                <a:solidFill>
                  <a:srgbClr val="4D4F5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p>
        </p:txBody>
      </p:sp>
      <p:cxnSp>
        <p:nvCxnSpPr>
          <p:cNvPr id="8" name="Straight Connector 7">
            <a:extLst>
              <a:ext uri="{FF2B5EF4-FFF2-40B4-BE49-F238E27FC236}">
                <a16:creationId xmlns:a16="http://schemas.microsoft.com/office/drawing/2014/main" id="{81971430-F7A4-42AB-85C2-CFA04A21957C}"/>
              </a:ext>
            </a:extLst>
          </p:cNvPr>
          <p:cNvCxnSpPr/>
          <p:nvPr userDrawn="1"/>
        </p:nvCxnSpPr>
        <p:spPr>
          <a:xfrm>
            <a:off x="7458026" y="5729523"/>
            <a:ext cx="1070677"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8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defRPr sz="3200">
                <a:solidFill>
                  <a:srgbClr val="4D4F53"/>
                </a:solidFill>
              </a:defRPr>
            </a:lvl1pPr>
          </a:lstStyle>
          <a:p>
            <a:r>
              <a:rPr lang="en-US"/>
              <a:t>Click to edit Master title style</a:t>
            </a:r>
          </a:p>
        </p:txBody>
      </p:sp>
      <p:sp>
        <p:nvSpPr>
          <p:cNvPr id="11" name="Text Placeholder 9"/>
          <p:cNvSpPr>
            <a:spLocks noGrp="1"/>
          </p:cNvSpPr>
          <p:nvPr>
            <p:ph type="body" sz="quarter" idx="10" hasCustomPrompt="1"/>
          </p:nvPr>
        </p:nvSpPr>
        <p:spPr>
          <a:xfrm>
            <a:off x="628650" y="1270449"/>
            <a:ext cx="7886700" cy="4849257"/>
          </a:xfrm>
        </p:spPr>
        <p:txBody>
          <a:bodyPr/>
          <a:lstStyle/>
          <a:p>
            <a:pPr lvl="0"/>
            <a:r>
              <a:rPr lang="en-US"/>
              <a:t>Click to edit</a:t>
            </a:r>
          </a:p>
        </p:txBody>
      </p:sp>
    </p:spTree>
    <p:extLst>
      <p:ext uri="{BB962C8B-B14F-4D97-AF65-F5344CB8AC3E}">
        <p14:creationId xmlns:p14="http://schemas.microsoft.com/office/powerpoint/2010/main" val="271404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2"/>
          <p:cNvSpPr>
            <a:spLocks noGrp="1"/>
          </p:cNvSpPr>
          <p:nvPr>
            <p:ph idx="11" hasCustomPrompt="1"/>
          </p:nvPr>
        </p:nvSpPr>
        <p:spPr>
          <a:xfrm>
            <a:off x="628650" y="1307432"/>
            <a:ext cx="3679190" cy="4850100"/>
          </a:xfrm>
        </p:spPr>
        <p:txBody>
          <a:bodyPr/>
          <a:lstStyle>
            <a:lvl1pPr>
              <a:defRPr sz="2400">
                <a:solidFill>
                  <a:srgbClr val="4D4F53"/>
                </a:solidFill>
              </a:defRPr>
            </a:lvl1pPr>
            <a:lvl2pPr>
              <a:defRPr sz="2000">
                <a:solidFill>
                  <a:srgbClr val="4D4F53"/>
                </a:solidFill>
              </a:defRPr>
            </a:lvl2pPr>
            <a:lvl3pPr>
              <a:defRPr sz="1600">
                <a:solidFill>
                  <a:srgbClr val="4D4F53"/>
                </a:solidFill>
              </a:defRPr>
            </a:lvl3pPr>
            <a:lvl4pPr>
              <a:defRPr sz="1200">
                <a:solidFill>
                  <a:srgbClr val="4D4F53"/>
                </a:solidFill>
              </a:defRPr>
            </a:lvl4pPr>
            <a:lvl5pPr>
              <a:defRPr sz="800">
                <a:solidFill>
                  <a:schemeClr val="bg1">
                    <a:lumMod val="50000"/>
                  </a:schemeClr>
                </a:solidFill>
              </a:defRPr>
            </a:lvl5pPr>
          </a:lstStyle>
          <a:p>
            <a:pPr lvl="0"/>
            <a:r>
              <a:rPr lang="en-US"/>
              <a:t>Click to edit</a:t>
            </a:r>
          </a:p>
        </p:txBody>
      </p:sp>
      <p:sp>
        <p:nvSpPr>
          <p:cNvPr id="5" name="Content Placeholder 2"/>
          <p:cNvSpPr>
            <a:spLocks noGrp="1"/>
          </p:cNvSpPr>
          <p:nvPr>
            <p:ph idx="12" hasCustomPrompt="1"/>
          </p:nvPr>
        </p:nvSpPr>
        <p:spPr>
          <a:xfrm>
            <a:off x="4836160" y="1307432"/>
            <a:ext cx="3679190" cy="4850100"/>
          </a:xfrm>
        </p:spPr>
        <p:txBody>
          <a:bodyPr/>
          <a:lstStyle>
            <a:lvl1pPr>
              <a:defRPr sz="2400">
                <a:solidFill>
                  <a:srgbClr val="4D4F53"/>
                </a:solidFill>
              </a:defRPr>
            </a:lvl1pPr>
            <a:lvl2pPr>
              <a:defRPr sz="2000">
                <a:solidFill>
                  <a:srgbClr val="4D4F53"/>
                </a:solidFill>
              </a:defRPr>
            </a:lvl2pPr>
            <a:lvl3pPr>
              <a:defRPr sz="1600">
                <a:solidFill>
                  <a:srgbClr val="4D4F53"/>
                </a:solidFill>
              </a:defRPr>
            </a:lvl3pPr>
            <a:lvl4pPr>
              <a:defRPr sz="1200">
                <a:solidFill>
                  <a:srgbClr val="4D4F53"/>
                </a:solidFill>
              </a:defRPr>
            </a:lvl4pPr>
            <a:lvl5pPr>
              <a:defRPr sz="800">
                <a:solidFill>
                  <a:schemeClr val="bg1">
                    <a:lumMod val="50000"/>
                  </a:schemeClr>
                </a:solidFill>
              </a:defRPr>
            </a:lvl5pPr>
          </a:lstStyle>
          <a:p>
            <a:pPr lvl="0"/>
            <a:r>
              <a:rPr lang="en-US"/>
              <a:t>Click to edit</a:t>
            </a:r>
          </a:p>
        </p:txBody>
      </p:sp>
      <p:sp>
        <p:nvSpPr>
          <p:cNvPr id="6" name="Title 1"/>
          <p:cNvSpPr>
            <a:spLocks noGrp="1"/>
          </p:cNvSpPr>
          <p:nvPr>
            <p:ph type="title"/>
          </p:nvPr>
        </p:nvSpPr>
        <p:spPr>
          <a:xfrm>
            <a:off x="628650" y="365127"/>
            <a:ext cx="7886700" cy="565458"/>
          </a:xfrm>
        </p:spPr>
        <p:txBody>
          <a:bodyPr anchor="t">
            <a:noAutofit/>
          </a:bodyPr>
          <a:lstStyle>
            <a:lvl1pPr>
              <a:defRPr sz="3200">
                <a:solidFill>
                  <a:srgbClr val="4D4F53"/>
                </a:solidFill>
              </a:defRPr>
            </a:lvl1p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lumn Content with Headings">
    <p:spTree>
      <p:nvGrpSpPr>
        <p:cNvPr id="1" name=""/>
        <p:cNvGrpSpPr/>
        <p:nvPr/>
      </p:nvGrpSpPr>
      <p:grpSpPr>
        <a:xfrm>
          <a:off x="0" y="0"/>
          <a:ext cx="0" cy="0"/>
          <a:chOff x="0" y="0"/>
          <a:chExt cx="0" cy="0"/>
        </a:xfrm>
      </p:grpSpPr>
      <p:sp>
        <p:nvSpPr>
          <p:cNvPr id="5" name="Text Placeholder 2"/>
          <p:cNvSpPr>
            <a:spLocks noGrp="1"/>
          </p:cNvSpPr>
          <p:nvPr>
            <p:ph type="body" idx="1" hasCustomPrompt="1"/>
          </p:nvPr>
        </p:nvSpPr>
        <p:spPr>
          <a:xfrm>
            <a:off x="628650" y="1370497"/>
            <a:ext cx="3679190" cy="458338"/>
          </a:xfrm>
          <a:solidFill>
            <a:schemeClr val="bg1">
              <a:lumMod val="85000"/>
            </a:schemeClr>
          </a:solidFill>
        </p:spPr>
        <p:txBody>
          <a:bodyPr lIns="274320" anchor="ctr">
            <a:normAutofit/>
          </a:bodyPr>
          <a:lstStyle>
            <a:lvl1pPr marL="0" indent="0" algn="l">
              <a:lnSpc>
                <a:spcPct val="100000"/>
              </a:lnSpc>
              <a:buNone/>
              <a:defRPr sz="1400" b="1" spc="300">
                <a:solidFill>
                  <a:srgbClr val="4D4F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CLICK TO EDIT</a:t>
            </a:r>
          </a:p>
        </p:txBody>
      </p:sp>
      <p:sp>
        <p:nvSpPr>
          <p:cNvPr id="8" name="Text Placeholder 4"/>
          <p:cNvSpPr>
            <a:spLocks noGrp="1"/>
          </p:cNvSpPr>
          <p:nvPr>
            <p:ph type="body" sz="quarter" idx="3" hasCustomPrompt="1"/>
          </p:nvPr>
        </p:nvSpPr>
        <p:spPr>
          <a:xfrm>
            <a:off x="4836161" y="1370497"/>
            <a:ext cx="3679190" cy="458338"/>
          </a:xfrm>
          <a:solidFill>
            <a:schemeClr val="bg1">
              <a:lumMod val="85000"/>
            </a:schemeClr>
          </a:solidFill>
        </p:spPr>
        <p:txBody>
          <a:bodyPr lIns="274320" anchor="ctr">
            <a:normAutofit/>
          </a:bodyPr>
          <a:lstStyle>
            <a:lvl1pPr marL="0" indent="0" algn="l">
              <a:lnSpc>
                <a:spcPct val="100000"/>
              </a:lnSpc>
              <a:buNone/>
              <a:defRPr sz="1400" b="1" spc="300">
                <a:solidFill>
                  <a:srgbClr val="4D4F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CLICK TO EDIT</a:t>
            </a:r>
          </a:p>
        </p:txBody>
      </p:sp>
      <p:sp>
        <p:nvSpPr>
          <p:cNvPr id="13" name="Content Placeholder 2"/>
          <p:cNvSpPr>
            <a:spLocks noGrp="1"/>
          </p:cNvSpPr>
          <p:nvPr>
            <p:ph idx="11" hasCustomPrompt="1"/>
          </p:nvPr>
        </p:nvSpPr>
        <p:spPr>
          <a:xfrm>
            <a:off x="628650" y="1828836"/>
            <a:ext cx="3679190" cy="4328696"/>
          </a:xfrm>
        </p:spPr>
        <p:txBody>
          <a:bodyPr wrap="square" tIns="182880"/>
          <a:lstStyle>
            <a:lvl1pPr>
              <a:defRPr sz="2400">
                <a:solidFill>
                  <a:srgbClr val="4D4F53"/>
                </a:solidFill>
              </a:defRPr>
            </a:lvl1pPr>
            <a:lvl2pPr>
              <a:defRPr sz="2000">
                <a:solidFill>
                  <a:srgbClr val="4D4F53"/>
                </a:solidFill>
              </a:defRPr>
            </a:lvl2pPr>
            <a:lvl3pPr>
              <a:defRPr sz="1600">
                <a:solidFill>
                  <a:srgbClr val="4D4F53"/>
                </a:solidFill>
              </a:defRPr>
            </a:lvl3pPr>
            <a:lvl4pPr>
              <a:defRPr sz="1200">
                <a:solidFill>
                  <a:srgbClr val="4D4F53"/>
                </a:solidFill>
              </a:defRPr>
            </a:lvl4pPr>
            <a:lvl5pPr>
              <a:defRPr sz="800">
                <a:solidFill>
                  <a:schemeClr val="bg1">
                    <a:lumMod val="50000"/>
                  </a:schemeClr>
                </a:solidFill>
              </a:defRPr>
            </a:lvl5pPr>
          </a:lstStyle>
          <a:p>
            <a:pPr lvl="0"/>
            <a:r>
              <a:rPr lang="en-US"/>
              <a:t>Click to edit</a:t>
            </a:r>
          </a:p>
        </p:txBody>
      </p:sp>
      <p:sp>
        <p:nvSpPr>
          <p:cNvPr id="7" name="Content Placeholder 2"/>
          <p:cNvSpPr>
            <a:spLocks noGrp="1"/>
          </p:cNvSpPr>
          <p:nvPr>
            <p:ph idx="12" hasCustomPrompt="1"/>
          </p:nvPr>
        </p:nvSpPr>
        <p:spPr>
          <a:xfrm>
            <a:off x="4836161" y="1828836"/>
            <a:ext cx="3679190" cy="4328696"/>
          </a:xfrm>
        </p:spPr>
        <p:txBody>
          <a:bodyPr wrap="square" tIns="182880"/>
          <a:lstStyle>
            <a:lvl1pPr>
              <a:defRPr sz="2400">
                <a:solidFill>
                  <a:srgbClr val="4D4F53"/>
                </a:solidFill>
              </a:defRPr>
            </a:lvl1pPr>
            <a:lvl2pPr>
              <a:defRPr sz="2000">
                <a:solidFill>
                  <a:srgbClr val="4D4F53"/>
                </a:solidFill>
              </a:defRPr>
            </a:lvl2pPr>
            <a:lvl3pPr>
              <a:defRPr sz="1600">
                <a:solidFill>
                  <a:srgbClr val="4D4F53"/>
                </a:solidFill>
              </a:defRPr>
            </a:lvl3pPr>
            <a:lvl4pPr>
              <a:defRPr sz="1200">
                <a:solidFill>
                  <a:srgbClr val="4D4F53"/>
                </a:solidFill>
              </a:defRPr>
            </a:lvl4pPr>
            <a:lvl5pPr>
              <a:defRPr sz="800">
                <a:solidFill>
                  <a:schemeClr val="bg1">
                    <a:lumMod val="50000"/>
                  </a:schemeClr>
                </a:solidFill>
              </a:defRPr>
            </a:lvl5pPr>
          </a:lstStyle>
          <a:p>
            <a:pPr lvl="0"/>
            <a:r>
              <a:rPr lang="en-US"/>
              <a:t>Click to edit</a:t>
            </a:r>
          </a:p>
        </p:txBody>
      </p:sp>
      <p:sp>
        <p:nvSpPr>
          <p:cNvPr id="9" name="Title 1"/>
          <p:cNvSpPr>
            <a:spLocks noGrp="1"/>
          </p:cNvSpPr>
          <p:nvPr>
            <p:ph type="title"/>
          </p:nvPr>
        </p:nvSpPr>
        <p:spPr>
          <a:xfrm>
            <a:off x="628650" y="365127"/>
            <a:ext cx="7886700" cy="565458"/>
          </a:xfrm>
        </p:spPr>
        <p:txBody>
          <a:bodyPr anchor="t">
            <a:noAutofit/>
          </a:bodyPr>
          <a:lstStyle>
            <a:lvl1pPr>
              <a:defRPr sz="3200">
                <a:solidFill>
                  <a:srgbClr val="4D4F53"/>
                </a:solidFill>
              </a:defRPr>
            </a:lvl1p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with Content and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29C80E0-2C48-044D-88E4-262F6CD69BE5}"/>
              </a:ext>
            </a:extLst>
          </p:cNvPr>
          <p:cNvSpPr>
            <a:spLocks noGrp="1"/>
          </p:cNvSpPr>
          <p:nvPr>
            <p:ph type="pic" sz="quarter" idx="10"/>
          </p:nvPr>
        </p:nvSpPr>
        <p:spPr>
          <a:xfrm>
            <a:off x="5257800" y="0"/>
            <a:ext cx="3886200" cy="6675929"/>
          </a:xfrm>
        </p:spPr>
        <p:txBody>
          <a:bodyPr/>
          <a:lstStyle/>
          <a:p>
            <a:r>
              <a:rPr lang="en-US"/>
              <a:t>Click icon to add picture</a:t>
            </a:r>
          </a:p>
        </p:txBody>
      </p:sp>
      <p:pic>
        <p:nvPicPr>
          <p:cNvPr id="10"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840" y="6276139"/>
            <a:ext cx="914401" cy="243358"/>
          </a:xfrm>
          <a:prstGeom prst="rect">
            <a:avLst/>
          </a:prstGeom>
        </p:spPr>
      </p:pic>
      <p:sp>
        <p:nvSpPr>
          <p:cNvPr id="14" name="slide number"/>
          <p:cNvSpPr txBox="1">
            <a:spLocks/>
          </p:cNvSpPr>
          <p:nvPr userDrawn="1"/>
        </p:nvSpPr>
        <p:spPr>
          <a:xfrm>
            <a:off x="1084390" y="6276139"/>
            <a:ext cx="7886700" cy="2433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4D4F53"/>
                </a:solidFill>
                <a:latin typeface="Times" charset="0"/>
                <a:ea typeface="Times" charset="0"/>
                <a:cs typeface="Times" charset="0"/>
              </a:defRPr>
            </a:lvl1pPr>
          </a:lstStyle>
          <a:p>
            <a:pPr algn="r"/>
            <a:fld id="{D040B7C3-D3BE-1A43-86B6-06D1B5508189}" type="slidenum">
              <a:rPr lang="en-US" sz="1000" smtClean="0">
                <a:latin typeface="Arial" charset="0"/>
                <a:ea typeface="Arial" charset="0"/>
                <a:cs typeface="Arial" charset="0"/>
              </a:rPr>
              <a:t>‹#›</a:t>
            </a:fld>
            <a:endParaRPr lang="en-US" sz="1000">
              <a:latin typeface="Arial" charset="0"/>
              <a:ea typeface="Arial" charset="0"/>
              <a:cs typeface="Arial" charset="0"/>
            </a:endParaRPr>
          </a:p>
        </p:txBody>
      </p:sp>
      <p:cxnSp>
        <p:nvCxnSpPr>
          <p:cNvPr id="15" name="Straight Connector 14"/>
          <p:cNvCxnSpPr/>
          <p:nvPr userDrawn="1"/>
        </p:nvCxnSpPr>
        <p:spPr>
          <a:xfrm>
            <a:off x="709570" y="1858254"/>
            <a:ext cx="107067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Title 1"/>
          <p:cNvSpPr>
            <a:spLocks noGrp="1"/>
          </p:cNvSpPr>
          <p:nvPr>
            <p:ph type="title"/>
          </p:nvPr>
        </p:nvSpPr>
        <p:spPr>
          <a:xfrm>
            <a:off x="628650" y="728688"/>
            <a:ext cx="4111790" cy="978729"/>
          </a:xfrm>
        </p:spPr>
        <p:txBody>
          <a:bodyPr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3600">
                <a:solidFill>
                  <a:srgbClr val="4D4F53"/>
                </a:solidFill>
              </a:defRPr>
            </a:lvl1pPr>
          </a:lstStyle>
          <a:p>
            <a:r>
              <a:rPr kumimoji="0" lang="en-US" sz="3200" b="0" i="0" u="none" strike="noStrike" kern="1200" cap="none" spc="0" normalizeH="0" baseline="0" noProof="0">
                <a:ln>
                  <a:noFill/>
                </a:ln>
                <a:solidFill>
                  <a:srgbClr val="4D4F53"/>
                </a:solidFill>
                <a:effectLst/>
                <a:uLnTx/>
                <a:uFillTx/>
                <a:latin typeface="Times" pitchFamily="2" charset="0"/>
                <a:ea typeface="+mj-ea"/>
                <a:cs typeface="+mj-cs"/>
              </a:rPr>
              <a:t>Click to edit Master title style</a:t>
            </a:r>
            <a:endParaRPr lang="en-US"/>
          </a:p>
        </p:txBody>
      </p:sp>
      <p:grpSp>
        <p:nvGrpSpPr>
          <p:cNvPr id="9" name="Group 8"/>
          <p:cNvGrpSpPr/>
          <p:nvPr userDrawn="1"/>
        </p:nvGrpSpPr>
        <p:grpSpPr>
          <a:xfrm>
            <a:off x="0" y="6684020"/>
            <a:ext cx="9144000" cy="198256"/>
            <a:chOff x="0" y="6684020"/>
            <a:chExt cx="8736421" cy="198256"/>
          </a:xfrm>
        </p:grpSpPr>
        <p:sp>
          <p:nvSpPr>
            <p:cNvPr id="11" name="Rectangle 10"/>
            <p:cNvSpPr/>
            <p:nvPr userDrawn="1"/>
          </p:nvSpPr>
          <p:spPr>
            <a:xfrm>
              <a:off x="0" y="6684021"/>
              <a:ext cx="7226188" cy="198255"/>
            </a:xfrm>
            <a:prstGeom prst="rect">
              <a:avLst/>
            </a:prstGeom>
            <a:solidFill>
              <a:srgbClr val="5A2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226245" y="6684020"/>
              <a:ext cx="755088" cy="198255"/>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981333" y="6684020"/>
              <a:ext cx="755088" cy="198255"/>
            </a:xfrm>
            <a:prstGeom prst="rect">
              <a:avLst/>
            </a:prstGeom>
            <a:solidFill>
              <a:srgbClr val="3DB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Content Placeholder 2"/>
          <p:cNvSpPr>
            <a:spLocks noGrp="1"/>
          </p:cNvSpPr>
          <p:nvPr>
            <p:ph idx="11" hasCustomPrompt="1"/>
          </p:nvPr>
        </p:nvSpPr>
        <p:spPr>
          <a:xfrm>
            <a:off x="628650" y="2022778"/>
            <a:ext cx="4111790" cy="4134753"/>
          </a:xfrm>
        </p:spPr>
        <p:txBody>
          <a:bodyPr/>
          <a:lstStyle>
            <a:lvl1pPr>
              <a:defRPr sz="2400">
                <a:solidFill>
                  <a:srgbClr val="4D4F53"/>
                </a:solidFill>
              </a:defRPr>
            </a:lvl1pPr>
            <a:lvl2pPr>
              <a:defRPr sz="2000">
                <a:solidFill>
                  <a:srgbClr val="4D4F53"/>
                </a:solidFill>
              </a:defRPr>
            </a:lvl2pPr>
            <a:lvl3pPr>
              <a:defRPr sz="1600">
                <a:solidFill>
                  <a:srgbClr val="4D4F53"/>
                </a:solidFill>
              </a:defRPr>
            </a:lvl3pPr>
            <a:lvl4pPr>
              <a:defRPr sz="1200">
                <a:solidFill>
                  <a:srgbClr val="4D4F53"/>
                </a:solidFill>
              </a:defRPr>
            </a:lvl4pPr>
            <a:lvl5pPr>
              <a:defRPr sz="800">
                <a:solidFill>
                  <a:schemeClr val="bg1">
                    <a:lumMod val="50000"/>
                  </a:schemeClr>
                </a:solidFill>
              </a:defRPr>
            </a:lvl5pPr>
          </a:lstStyle>
          <a:p>
            <a:pPr lvl="0"/>
            <a:r>
              <a:rPr lang="en-US"/>
              <a:t>Click to edit</a:t>
            </a:r>
          </a:p>
        </p:txBody>
      </p:sp>
    </p:spTree>
    <p:extLst>
      <p:ext uri="{BB962C8B-B14F-4D97-AF65-F5344CB8AC3E}">
        <p14:creationId xmlns:p14="http://schemas.microsoft.com/office/powerpoint/2010/main" val="369726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5654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28650" y="1270450"/>
            <a:ext cx="7886700" cy="48492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709570" y="1100517"/>
            <a:ext cx="1070677"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logo"/>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61840" y="6276139"/>
            <a:ext cx="914401" cy="243358"/>
          </a:xfrm>
          <a:prstGeom prst="rect">
            <a:avLst/>
          </a:prstGeom>
        </p:spPr>
      </p:pic>
      <p:sp>
        <p:nvSpPr>
          <p:cNvPr id="13" name="slide number"/>
          <p:cNvSpPr txBox="1">
            <a:spLocks/>
          </p:cNvSpPr>
          <p:nvPr userDrawn="1"/>
        </p:nvSpPr>
        <p:spPr>
          <a:xfrm>
            <a:off x="1084390" y="6276139"/>
            <a:ext cx="7886700" cy="2433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4D4F53"/>
                </a:solidFill>
                <a:latin typeface="Times" charset="0"/>
                <a:ea typeface="Times" charset="0"/>
                <a:cs typeface="Times" charset="0"/>
              </a:defRPr>
            </a:lvl1pPr>
          </a:lstStyle>
          <a:p>
            <a:pPr algn="r"/>
            <a:fld id="{D040B7C3-D3BE-1A43-86B6-06D1B5508189}" type="slidenum">
              <a:rPr lang="en-US" sz="1000" smtClean="0">
                <a:latin typeface="Arial" charset="0"/>
                <a:ea typeface="Arial" charset="0"/>
                <a:cs typeface="Arial" charset="0"/>
              </a:rPr>
              <a:t>‹#›</a:t>
            </a:fld>
            <a:endParaRPr lang="en-US" sz="1000">
              <a:latin typeface="Arial" charset="0"/>
              <a:ea typeface="Arial" charset="0"/>
              <a:cs typeface="Arial" charset="0"/>
            </a:endParaRPr>
          </a:p>
        </p:txBody>
      </p:sp>
      <p:grpSp>
        <p:nvGrpSpPr>
          <p:cNvPr id="8" name="Group 7"/>
          <p:cNvGrpSpPr/>
          <p:nvPr userDrawn="1"/>
        </p:nvGrpSpPr>
        <p:grpSpPr>
          <a:xfrm>
            <a:off x="0" y="6684020"/>
            <a:ext cx="9144000" cy="198256"/>
            <a:chOff x="0" y="6684020"/>
            <a:chExt cx="8736421" cy="198256"/>
          </a:xfrm>
        </p:grpSpPr>
        <p:sp>
          <p:nvSpPr>
            <p:cNvPr id="7" name="Rectangle 6"/>
            <p:cNvSpPr/>
            <p:nvPr userDrawn="1"/>
          </p:nvSpPr>
          <p:spPr>
            <a:xfrm>
              <a:off x="0" y="6684021"/>
              <a:ext cx="7226188" cy="198255"/>
            </a:xfrm>
            <a:prstGeom prst="rect">
              <a:avLst/>
            </a:prstGeom>
            <a:solidFill>
              <a:srgbClr val="5A2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226245" y="6684020"/>
              <a:ext cx="755088" cy="198255"/>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81333" y="6684020"/>
              <a:ext cx="755088" cy="198255"/>
            </a:xfrm>
            <a:prstGeom prst="rect">
              <a:avLst/>
            </a:prstGeom>
            <a:solidFill>
              <a:srgbClr val="3DB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942367"/>
      </p:ext>
    </p:extLst>
  </p:cSld>
  <p:clrMap bg1="lt1" tx1="dk1" bg2="lt2" tx2="dk2" accent1="accent1" accent2="accent2" accent3="accent3" accent4="accent4" accent5="accent5" accent6="accent6" hlink="hlink" folHlink="folHlink"/>
  <p:sldLayoutIdLst>
    <p:sldLayoutId id="2147483692" r:id="rId1"/>
    <p:sldLayoutId id="2147483661" r:id="rId2"/>
    <p:sldLayoutId id="2147483690" r:id="rId3"/>
    <p:sldLayoutId id="2147483691" r:id="rId4"/>
    <p:sldLayoutId id="2147483693" r:id="rId5"/>
    <p:sldLayoutId id="2147483662" r:id="rId6"/>
    <p:sldLayoutId id="2147483680" r:id="rId7"/>
    <p:sldLayoutId id="2147483681" r:id="rId8"/>
    <p:sldLayoutId id="2147483679" r:id="rId9"/>
    <p:sldLayoutId id="2147483682" r:id="rId10"/>
    <p:sldLayoutId id="2147483683" r:id="rId11"/>
    <p:sldLayoutId id="2147483684" r:id="rId12"/>
    <p:sldLayoutId id="2147483685" r:id="rId13"/>
    <p:sldLayoutId id="2147483687" r:id="rId14"/>
    <p:sldLayoutId id="2147483689" r:id="rId15"/>
    <p:sldLayoutId id="2147483688" r:id="rId16"/>
    <p:sldLayoutId id="2147483686" r:id="rId17"/>
    <p:sldLayoutId id="2147483694" r:id="rId18"/>
    <p:sldLayoutId id="2147483695" r:id="rId19"/>
    <p:sldLayoutId id="2147483696" r:id="rId20"/>
    <p:sldLayoutId id="2147483697" r:id="rId21"/>
    <p:sldLayoutId id="2147483698" r:id="rId22"/>
  </p:sldLayoutIdLst>
  <p:hf sldNum="0" hdr="0" dt="0"/>
  <p:txStyles>
    <p:titleStyle>
      <a:lvl1pPr algn="l" defTabSz="914400" rtl="0" eaLnBrk="1" latinLnBrk="0" hangingPunct="1">
        <a:lnSpc>
          <a:spcPct val="90000"/>
        </a:lnSpc>
        <a:spcBef>
          <a:spcPct val="0"/>
        </a:spcBef>
        <a:buNone/>
        <a:defRPr sz="3200" kern="1200">
          <a:solidFill>
            <a:srgbClr val="4D4F53"/>
          </a:solidFill>
          <a:latin typeface="Times" pitchFamily="2" charset="0"/>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3DB7E4"/>
        </a:buClr>
        <a:buFont typeface="Arial" panose="020B0604020202020204" pitchFamily="34" charset="0"/>
        <a:buChar char="•"/>
        <a:defRPr sz="2400" b="0" kern="1200">
          <a:solidFill>
            <a:srgbClr val="4D4F5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Clr>
          <a:srgbClr val="3DB7E4"/>
        </a:buClr>
        <a:buFont typeface="Arial" panose="020B0604020202020204" pitchFamily="34" charset="0"/>
        <a:buChar char="•"/>
        <a:defRPr sz="2000" kern="1200">
          <a:solidFill>
            <a:srgbClr val="4D4F5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Clr>
          <a:srgbClr val="3DB7E4"/>
        </a:buClr>
        <a:buFont typeface="Arial" panose="020B0604020202020204" pitchFamily="34" charset="0"/>
        <a:buChar char="•"/>
        <a:defRPr sz="1600" kern="1200">
          <a:solidFill>
            <a:srgbClr val="4D4F5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Clr>
          <a:srgbClr val="3DB7E4"/>
        </a:buClr>
        <a:buFont typeface="Arial" panose="020B0604020202020204" pitchFamily="34" charset="0"/>
        <a:buChar char="•"/>
        <a:defRPr sz="1200" kern="1200">
          <a:solidFill>
            <a:srgbClr val="4D4F5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Clr>
          <a:srgbClr val="3DB7E4"/>
        </a:buClr>
        <a:buFont typeface="Arial" panose="020B0604020202020204" pitchFamily="34" charset="0"/>
        <a:buChar char="•"/>
        <a:defRPr sz="1000" kern="1200" baseline="0">
          <a:solidFill>
            <a:srgbClr val="4D4F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apa.org/news/press/releases/stress/2020/sia-mental-health-crisis.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tatista.com/statistics/943822/us-excellent-mental-health-status-by-generation/" TargetMode="External"/><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s://mgma.com/resources/quality-patient-experience/understanding-the-why%E2%80%9D-for-gen-y-what-millennials?utm_source=nl-corp-ja-insights-newsletter-2021-07-27&amp;utm_medium=email&amp;utm_campaign=general-communications&amp;mkt_tok=MTQ0LUFNSi02MzkAAAF-h3oIZKuLWG9tIeMveu8SPB0pARMfYXE7QaCX7vmi7ehNKCeLF-CQlwTVCtQokhO2S0FnlJ0DcdQERPY2QvsdN5PBlRgbdx6_5mw5miZU"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40.png"/><Relationship Id="rId7"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21.svg"/><Relationship Id="rId4" Type="http://schemas.openxmlformats.org/officeDocument/2006/relationships/image" Target="../media/image41.sv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s://www.forbes.com/sites/jackkelly/2022/03/15/unless-we-future-proof-healthcare-study-shows-that-by-2025-75-of-healthcare-workers-will-leave-the-profession/?sh=5f4290d92bcb"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mgma.com/resources/quality-patient-experience/understanding-the-why%E2%80%9D-for-gen-y-what-millennials?utm_source=nl-corp-ja-insights-newsletter-2021-07-27&amp;utm_medium=email&amp;utm_campaign=general-communications&amp;mkt_tok=MTQ0LUFNSi02MzkAAAF-h3oIZKuLWG9tIeMveu8SPB0pARMfYXE7QaCX7vmi7ehNKCeLF-CQlwTVCtQokhO2S0FnlJ0DcdQERPY2QvsdN5PBlRgbdx6_5mw5miZU"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hyperlink" Target="https://www.healthcareitnews.com/news/telehealth-has-grown-leaps-doc-practices-wide-variance-usage-patterns" TargetMode="Externa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hyperlink" Target="https://www.softwareadvice.com/resources/patient-self-scheduling/"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pymnts.com/healthcare/2021/new-healthcare-study-more-patients-willing-to-switch-to-doctors-with-better-digital-tools/?mkt_tok=MTQ0LUFNSi02MzkAAAF-q4ZQDKP80tbaZvgM_mjBZ5aBQMEzTrsYVy-9HbK_4h-db-dBOtvrALm2xZ4SPX3k2M7GUsA0h7aA2rygSH1_DN18qpPC0ZCfvuIuVVtH" TargetMode="External"/><Relationship Id="rId5" Type="http://schemas.openxmlformats.org/officeDocument/2006/relationships/chart" Target="../charts/chart5.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2" Type="http://schemas.openxmlformats.org/officeDocument/2006/relationships/hyperlink" Target="https://www.fiercehealthcare.com/tech/industry-voices-great-service-surpasses-tech-fears"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hyperlink" Target="https://www.bigcommerce.com/blog/millennial-marketing/#why-you-should-to-market-to-millennials" TargetMode="External"/><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slideLayout" Target="../slideLayouts/slideLayout18.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hyperlink" Target="https://www.softwareadvice.com/resources/how-patients-use-online-reviews/"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slides/_rels/slide29.xml.rels><?xml version="1.0" encoding="UTF-8" standalone="yes"?>
<Relationships xmlns="http://schemas.openxmlformats.org/package/2006/relationships"><Relationship Id="rId3" Type="http://schemas.openxmlformats.org/officeDocument/2006/relationships/hyperlink" Target="https://www.softwareadvice.com/resources/how-patients-use-online-reviews/#1" TargetMode="Externa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Layout" Target="../slideLayouts/slideLayout19.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s>
</file>

<file path=ppt/slides/_rels/slide30.xml.rels><?xml version="1.0" encoding="UTF-8" standalone="yes"?>
<Relationships xmlns="http://schemas.openxmlformats.org/package/2006/relationships"><Relationship Id="rId3" Type="http://schemas.openxmlformats.org/officeDocument/2006/relationships/hyperlink" Target="http://repertoiremag.com/the-doctor-will-see-you-now.html?utm_source=nl-corp-ja-insights-newsletter-2021-08-17&amp;utm_medium=email&amp;utm_campaign=general-communications&amp;mkt_tok=MTQ0LUFNSi02MzkAAAF-858OYnO3-pnOt581nOqtvo3Nm-jdeRt0TDrwXI0SUM9BT-m6yS-ISoO_y6C7COpbkB_NqRfDbsBSonukhX0K_faHJwyj_83f9h8eIwSu" TargetMode="External"/><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80.svg"/><Relationship Id="rId13" Type="http://schemas.openxmlformats.org/officeDocument/2006/relationships/hyperlink" Target="http://repertoiremag.com/the-doctor-will-see-you-now.html?utm_source=nl-corp-ja-insights-newsletter-2021-08-17&amp;utm_medium=email&amp;utm_campaign=general-communications&amp;mkt_tok=MTQ0LUFNSi02MzkAAAF-858OYnO3-pnOt581nOqtvo3Nm-jdeRt0TDrwXI0SUM9BT-m6yS-ISoO_y6C7COpbkB_NqRfDbsBSonukhX0K_faHJwyj_83f9h8eIwSu" TargetMode="External"/><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sv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78.sv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81.png"/></Relationships>
</file>

<file path=ppt/slides/_rels/slide32.xml.rels><?xml version="1.0" encoding="UTF-8" standalone="yes"?>
<Relationships xmlns="http://schemas.openxmlformats.org/package/2006/relationships"><Relationship Id="rId2" Type="http://schemas.openxmlformats.org/officeDocument/2006/relationships/hyperlink" Target="https://www2.deloitte.com/us/en/insights/industry/health-care/health-care-pricing-strategies.html" TargetMode="Externa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7.sv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3.svg"/><Relationship Id="rId11" Type="http://schemas.openxmlformats.org/officeDocument/2006/relationships/image" Target="../media/image46.png"/><Relationship Id="rId5" Type="http://schemas.openxmlformats.org/officeDocument/2006/relationships/image" Target="../media/image42.png"/><Relationship Id="rId10" Type="http://schemas.openxmlformats.org/officeDocument/2006/relationships/image" Target="../media/image27.svg"/><Relationship Id="rId4" Type="http://schemas.openxmlformats.org/officeDocument/2006/relationships/image" Target="../media/image41.sv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statista.com/statistics/797321/us-population-by-generation/" TargetMode="External"/><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9.xml.rels><?xml version="1.0" encoding="UTF-8" standalone="yes"?>
<Relationships xmlns="http://schemas.openxmlformats.org/package/2006/relationships"><Relationship Id="rId2" Type="http://schemas.openxmlformats.org/officeDocument/2006/relationships/hyperlink" Target="https://www.kff.org/other/slide/one-fourth-of-adults-and-nearly-half-of-adults-under-30-dont-have-a-primary-care-doctor/"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5694D5-57DA-4EC9-854B-4634FDDA7976}"/>
              </a:ext>
            </a:extLst>
          </p:cNvPr>
          <p:cNvSpPr>
            <a:spLocks noGrp="1"/>
          </p:cNvSpPr>
          <p:nvPr>
            <p:ph type="ctrTitle"/>
          </p:nvPr>
        </p:nvSpPr>
        <p:spPr/>
        <p:txBody>
          <a:bodyPr/>
          <a:lstStyle/>
          <a:p>
            <a:r>
              <a:rPr lang="en-US">
                <a:latin typeface="Times"/>
                <a:cs typeface="Times"/>
              </a:rPr>
              <a:t>Marketing to the Next Generations</a:t>
            </a:r>
            <a:endParaRPr lang="en-US">
              <a:cs typeface="Times"/>
            </a:endParaRPr>
          </a:p>
        </p:txBody>
      </p:sp>
      <p:sp>
        <p:nvSpPr>
          <p:cNvPr id="6" name="Subtitle 4">
            <a:extLst>
              <a:ext uri="{FF2B5EF4-FFF2-40B4-BE49-F238E27FC236}">
                <a16:creationId xmlns:a16="http://schemas.microsoft.com/office/drawing/2014/main" id="{B155F84A-1A3A-4C37-95BB-8A89096CBB55}"/>
              </a:ext>
            </a:extLst>
          </p:cNvPr>
          <p:cNvSpPr>
            <a:spLocks noGrp="1"/>
          </p:cNvSpPr>
          <p:nvPr>
            <p:ph type="subTitle" idx="1"/>
          </p:nvPr>
        </p:nvSpPr>
        <p:spPr>
          <a:xfrm>
            <a:off x="4375150" y="5927725"/>
            <a:ext cx="4152900" cy="306388"/>
          </a:xfrm>
        </p:spPr>
        <p:txBody>
          <a:bodyPr/>
          <a:lstStyle/>
          <a:p>
            <a:r>
              <a:rPr lang="en-US" dirty="0"/>
              <a:t>Michael Cash, MHSA, FACMPE</a:t>
            </a:r>
          </a:p>
        </p:txBody>
      </p:sp>
    </p:spTree>
    <p:extLst>
      <p:ext uri="{BB962C8B-B14F-4D97-AF65-F5344CB8AC3E}">
        <p14:creationId xmlns:p14="http://schemas.microsoft.com/office/powerpoint/2010/main" val="532902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91A3B-B480-4713-9603-43238434E854}"/>
              </a:ext>
            </a:extLst>
          </p:cNvPr>
          <p:cNvSpPr>
            <a:spLocks noGrp="1"/>
          </p:cNvSpPr>
          <p:nvPr>
            <p:ph type="title"/>
          </p:nvPr>
        </p:nvSpPr>
        <p:spPr/>
        <p:txBody>
          <a:bodyPr/>
          <a:lstStyle/>
          <a:p>
            <a:r>
              <a:rPr lang="en-US"/>
              <a:t>Generational Expectations and Influences</a:t>
            </a:r>
          </a:p>
        </p:txBody>
      </p:sp>
    </p:spTree>
    <p:extLst>
      <p:ext uri="{BB962C8B-B14F-4D97-AF65-F5344CB8AC3E}">
        <p14:creationId xmlns:p14="http://schemas.microsoft.com/office/powerpoint/2010/main" val="92763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F3A2331-8E7D-49F4-9669-2866E6909838}"/>
              </a:ext>
            </a:extLst>
          </p:cNvPr>
          <p:cNvSpPr>
            <a:spLocks noGrp="1"/>
          </p:cNvSpPr>
          <p:nvPr>
            <p:ph idx="11"/>
          </p:nvPr>
        </p:nvSpPr>
        <p:spPr/>
        <p:txBody>
          <a:bodyPr>
            <a:normAutofit fontScale="92500" lnSpcReduction="20000"/>
          </a:bodyPr>
          <a:lstStyle/>
          <a:p>
            <a:r>
              <a:rPr lang="en-US"/>
              <a:t>Suicide rates</a:t>
            </a:r>
          </a:p>
          <a:p>
            <a:r>
              <a:rPr lang="en-US"/>
              <a:t>Harassment reports</a:t>
            </a:r>
          </a:p>
          <a:p>
            <a:r>
              <a:rPr lang="en-US"/>
              <a:t>Abortion laws</a:t>
            </a:r>
          </a:p>
          <a:p>
            <a:r>
              <a:rPr lang="en-US"/>
              <a:t>Future of nation</a:t>
            </a:r>
          </a:p>
          <a:p>
            <a:r>
              <a:rPr lang="en-US"/>
              <a:t>Presidential election</a:t>
            </a:r>
          </a:p>
          <a:p>
            <a:r>
              <a:rPr lang="en-US"/>
              <a:t>Pandemic</a:t>
            </a:r>
          </a:p>
          <a:p>
            <a:r>
              <a:rPr lang="en-US"/>
              <a:t>Health Care</a:t>
            </a:r>
          </a:p>
          <a:p>
            <a:r>
              <a:rPr lang="en-US"/>
              <a:t>Mass Shootings</a:t>
            </a:r>
          </a:p>
          <a:p>
            <a:r>
              <a:rPr lang="en-US"/>
              <a:t>Climate Change</a:t>
            </a:r>
          </a:p>
          <a:p>
            <a:r>
              <a:rPr lang="en-US"/>
              <a:t>Uncertainty in future</a:t>
            </a:r>
          </a:p>
          <a:p>
            <a:r>
              <a:rPr lang="en-US"/>
              <a:t>Discrimination</a:t>
            </a:r>
          </a:p>
          <a:p>
            <a:endParaRPr lang="en-US"/>
          </a:p>
        </p:txBody>
      </p:sp>
      <p:sp>
        <p:nvSpPr>
          <p:cNvPr id="6" name="Title 5">
            <a:extLst>
              <a:ext uri="{FF2B5EF4-FFF2-40B4-BE49-F238E27FC236}">
                <a16:creationId xmlns:a16="http://schemas.microsoft.com/office/drawing/2014/main" id="{7F430E54-07E2-4CAF-9A06-635A7B813758}"/>
              </a:ext>
            </a:extLst>
          </p:cNvPr>
          <p:cNvSpPr>
            <a:spLocks noGrp="1"/>
          </p:cNvSpPr>
          <p:nvPr>
            <p:ph type="title"/>
          </p:nvPr>
        </p:nvSpPr>
        <p:spPr/>
        <p:txBody>
          <a:bodyPr/>
          <a:lstStyle/>
          <a:p>
            <a:r>
              <a:rPr lang="en-US"/>
              <a:t>Stress Impacting Factors</a:t>
            </a:r>
          </a:p>
        </p:txBody>
      </p:sp>
      <p:graphicFrame>
        <p:nvGraphicFramePr>
          <p:cNvPr id="5" name="Chart 4">
            <a:extLst>
              <a:ext uri="{FF2B5EF4-FFF2-40B4-BE49-F238E27FC236}">
                <a16:creationId xmlns:a16="http://schemas.microsoft.com/office/drawing/2014/main" id="{C7E91A33-6101-4103-A56A-35C4F97F9ED3}"/>
              </a:ext>
            </a:extLst>
          </p:cNvPr>
          <p:cNvGraphicFramePr/>
          <p:nvPr>
            <p:extLst>
              <p:ext uri="{D42A27DB-BD31-4B8C-83A1-F6EECF244321}">
                <p14:modId xmlns:p14="http://schemas.microsoft.com/office/powerpoint/2010/main" val="1831567599"/>
              </p:ext>
            </p:extLst>
          </p:nvPr>
        </p:nvGraphicFramePr>
        <p:xfrm>
          <a:off x="4438835" y="1307432"/>
          <a:ext cx="4076515" cy="447193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3D21085-6C79-468A-B888-779BD9423C4F}"/>
              </a:ext>
            </a:extLst>
          </p:cNvPr>
          <p:cNvSpPr txBox="1"/>
          <p:nvPr/>
        </p:nvSpPr>
        <p:spPr>
          <a:xfrm>
            <a:off x="3750816" y="5966664"/>
            <a:ext cx="4572000" cy="553998"/>
          </a:xfrm>
          <a:prstGeom prst="rect">
            <a:avLst/>
          </a:prstGeom>
          <a:noFill/>
        </p:spPr>
        <p:txBody>
          <a:bodyPr wrap="square">
            <a:spAutoFit/>
          </a:bodyPr>
          <a:lstStyle/>
          <a:p>
            <a:r>
              <a:rPr lang="en-US" sz="1000" dirty="0">
                <a:hlinkClick r:id="rId4"/>
              </a:rPr>
              <a:t>https://www.apa.org/news/press/releases/stress/2020/sia-mental-health-crisis.pdf</a:t>
            </a:r>
            <a:endParaRPr lang="en-US" sz="1000" dirty="0"/>
          </a:p>
          <a:p>
            <a:endParaRPr lang="en-US" sz="1000" dirty="0"/>
          </a:p>
        </p:txBody>
      </p:sp>
    </p:spTree>
    <p:extLst>
      <p:ext uri="{BB962C8B-B14F-4D97-AF65-F5344CB8AC3E}">
        <p14:creationId xmlns:p14="http://schemas.microsoft.com/office/powerpoint/2010/main" val="2775526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Mental Health Concerns</a:t>
            </a:r>
          </a:p>
        </p:txBody>
      </p:sp>
      <p:graphicFrame>
        <p:nvGraphicFramePr>
          <p:cNvPr id="13" name="Chart 12"/>
          <p:cNvGraphicFramePr/>
          <p:nvPr>
            <p:extLst>
              <p:ext uri="{D42A27DB-BD31-4B8C-83A1-F6EECF244321}">
                <p14:modId xmlns:p14="http://schemas.microsoft.com/office/powerpoint/2010/main" val="4114207932"/>
              </p:ext>
            </p:extLst>
          </p:nvPr>
        </p:nvGraphicFramePr>
        <p:xfrm>
          <a:off x="4308446" y="1395112"/>
          <a:ext cx="4673366" cy="4780815"/>
        </p:xfrm>
        <a:graphic>
          <a:graphicData uri="http://schemas.openxmlformats.org/drawingml/2006/chart">
            <c:chart xmlns:c="http://schemas.openxmlformats.org/drawingml/2006/chart" xmlns:r="http://schemas.openxmlformats.org/officeDocument/2006/relationships" r:id="rId2"/>
          </a:graphicData>
        </a:graphic>
      </p:graphicFrame>
      <p:sp>
        <p:nvSpPr>
          <p:cNvPr id="17" name="Freeform 1">
            <a:extLst>
              <a:ext uri="{FF2B5EF4-FFF2-40B4-BE49-F238E27FC236}">
                <a16:creationId xmlns:a16="http://schemas.microsoft.com/office/drawing/2014/main" id="{11990337-B07C-44D2-AEA8-594D57DAFFD7}"/>
              </a:ext>
            </a:extLst>
          </p:cNvPr>
          <p:cNvSpPr>
            <a:spLocks noChangeArrowheads="1"/>
          </p:cNvSpPr>
          <p:nvPr/>
        </p:nvSpPr>
        <p:spPr bwMode="auto">
          <a:xfrm flipH="1">
            <a:off x="1070402" y="2014740"/>
            <a:ext cx="2566162" cy="3895940"/>
          </a:xfrm>
          <a:custGeom>
            <a:avLst/>
            <a:gdLst>
              <a:gd name="T0" fmla="*/ 4090 w 5091"/>
              <a:gd name="T1" fmla="*/ 4730 h 7728"/>
              <a:gd name="T2" fmla="*/ 4090 w 5091"/>
              <a:gd name="T3" fmla="*/ 4730 h 7728"/>
              <a:gd name="T4" fmla="*/ 4083 w 5091"/>
              <a:gd name="T5" fmla="*/ 4526 h 7728"/>
              <a:gd name="T6" fmla="*/ 4083 w 5091"/>
              <a:gd name="T7" fmla="*/ 4526 h 7728"/>
              <a:gd name="T8" fmla="*/ 5035 w 5091"/>
              <a:gd name="T9" fmla="*/ 2014 h 7728"/>
              <a:gd name="T10" fmla="*/ 5035 w 5091"/>
              <a:gd name="T11" fmla="*/ 2014 h 7728"/>
              <a:gd name="T12" fmla="*/ 2760 w 5091"/>
              <a:gd name="T13" fmla="*/ 63 h 7728"/>
              <a:gd name="T14" fmla="*/ 2760 w 5091"/>
              <a:gd name="T15" fmla="*/ 63 h 7728"/>
              <a:gd name="T16" fmla="*/ 852 w 5091"/>
              <a:gd name="T17" fmla="*/ 1261 h 7728"/>
              <a:gd name="T18" fmla="*/ 852 w 5091"/>
              <a:gd name="T19" fmla="*/ 1261 h 7728"/>
              <a:gd name="T20" fmla="*/ 507 w 5091"/>
              <a:gd name="T21" fmla="*/ 2282 h 7728"/>
              <a:gd name="T22" fmla="*/ 507 w 5091"/>
              <a:gd name="T23" fmla="*/ 2282 h 7728"/>
              <a:gd name="T24" fmla="*/ 183 w 5091"/>
              <a:gd name="T25" fmla="*/ 3105 h 7728"/>
              <a:gd name="T26" fmla="*/ 183 w 5091"/>
              <a:gd name="T27" fmla="*/ 3105 h 7728"/>
              <a:gd name="T28" fmla="*/ 493 w 5091"/>
              <a:gd name="T29" fmla="*/ 3372 h 7728"/>
              <a:gd name="T30" fmla="*/ 493 w 5091"/>
              <a:gd name="T31" fmla="*/ 3372 h 7728"/>
              <a:gd name="T32" fmla="*/ 493 w 5091"/>
              <a:gd name="T33" fmla="*/ 3767 h 7728"/>
              <a:gd name="T34" fmla="*/ 493 w 5091"/>
              <a:gd name="T35" fmla="*/ 3767 h 7728"/>
              <a:gd name="T36" fmla="*/ 542 w 5091"/>
              <a:gd name="T37" fmla="*/ 4133 h 7728"/>
              <a:gd name="T38" fmla="*/ 542 w 5091"/>
              <a:gd name="T39" fmla="*/ 4133 h 7728"/>
              <a:gd name="T40" fmla="*/ 514 w 5091"/>
              <a:gd name="T41" fmla="*/ 4436 h 7728"/>
              <a:gd name="T42" fmla="*/ 514 w 5091"/>
              <a:gd name="T43" fmla="*/ 4436 h 7728"/>
              <a:gd name="T44" fmla="*/ 873 w 5091"/>
              <a:gd name="T45" fmla="*/ 4922 h 7728"/>
              <a:gd name="T46" fmla="*/ 873 w 5091"/>
              <a:gd name="T47" fmla="*/ 4922 h 7728"/>
              <a:gd name="T48" fmla="*/ 1944 w 5091"/>
              <a:gd name="T49" fmla="*/ 5093 h 7728"/>
              <a:gd name="T50" fmla="*/ 1944 w 5091"/>
              <a:gd name="T51" fmla="*/ 5093 h 7728"/>
              <a:gd name="T52" fmla="*/ 1961 w 5091"/>
              <a:gd name="T53" fmla="*/ 5219 h 7728"/>
              <a:gd name="T54" fmla="*/ 1961 w 5091"/>
              <a:gd name="T55" fmla="*/ 5219 h 7728"/>
              <a:gd name="T56" fmla="*/ 1397 w 5091"/>
              <a:gd name="T57" fmla="*/ 7727 h 7728"/>
              <a:gd name="T58" fmla="*/ 1775 w 5091"/>
              <a:gd name="T59" fmla="*/ 7727 h 7728"/>
              <a:gd name="T60" fmla="*/ 4618 w 5091"/>
              <a:gd name="T61" fmla="*/ 7727 h 7728"/>
              <a:gd name="T62" fmla="*/ 5090 w 5091"/>
              <a:gd name="T63" fmla="*/ 7727 h 7728"/>
              <a:gd name="T64" fmla="*/ 5090 w 5091"/>
              <a:gd name="T65" fmla="*/ 7727 h 7728"/>
              <a:gd name="T66" fmla="*/ 4657 w 5091"/>
              <a:gd name="T67" fmla="*/ 6432 h 7728"/>
              <a:gd name="T68" fmla="*/ 4657 w 5091"/>
              <a:gd name="T69" fmla="*/ 6432 h 7728"/>
              <a:gd name="T70" fmla="*/ 4090 w 5091"/>
              <a:gd name="T71" fmla="*/ 4730 h 7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91" h="7728">
                <a:moveTo>
                  <a:pt x="4090" y="4730"/>
                </a:moveTo>
                <a:lnTo>
                  <a:pt x="4090" y="4730"/>
                </a:lnTo>
                <a:cubicBezTo>
                  <a:pt x="4086" y="4661"/>
                  <a:pt x="4084" y="4593"/>
                  <a:pt x="4083" y="4526"/>
                </a:cubicBezTo>
                <a:lnTo>
                  <a:pt x="4083" y="4526"/>
                </a:lnTo>
                <a:cubicBezTo>
                  <a:pt x="4076" y="3934"/>
                  <a:pt x="5028" y="3169"/>
                  <a:pt x="5035" y="2014"/>
                </a:cubicBezTo>
                <a:lnTo>
                  <a:pt x="5035" y="2014"/>
                </a:lnTo>
                <a:cubicBezTo>
                  <a:pt x="5042" y="859"/>
                  <a:pt x="3971" y="57"/>
                  <a:pt x="2760" y="63"/>
                </a:cubicBezTo>
                <a:lnTo>
                  <a:pt x="2760" y="63"/>
                </a:lnTo>
                <a:cubicBezTo>
                  <a:pt x="2760" y="63"/>
                  <a:pt x="1373" y="0"/>
                  <a:pt x="852" y="1261"/>
                </a:cubicBezTo>
                <a:lnTo>
                  <a:pt x="852" y="1261"/>
                </a:lnTo>
                <a:cubicBezTo>
                  <a:pt x="606" y="1902"/>
                  <a:pt x="909" y="1831"/>
                  <a:pt x="507" y="2282"/>
                </a:cubicBezTo>
                <a:lnTo>
                  <a:pt x="507" y="2282"/>
                </a:lnTo>
                <a:cubicBezTo>
                  <a:pt x="106" y="2733"/>
                  <a:pt x="0" y="3021"/>
                  <a:pt x="183" y="3105"/>
                </a:cubicBezTo>
                <a:lnTo>
                  <a:pt x="183" y="3105"/>
                </a:lnTo>
                <a:cubicBezTo>
                  <a:pt x="366" y="3190"/>
                  <a:pt x="500" y="3154"/>
                  <a:pt x="493" y="3372"/>
                </a:cubicBezTo>
                <a:lnTo>
                  <a:pt x="493" y="3372"/>
                </a:lnTo>
                <a:cubicBezTo>
                  <a:pt x="451" y="3492"/>
                  <a:pt x="295" y="3640"/>
                  <a:pt x="493" y="3767"/>
                </a:cubicBezTo>
                <a:lnTo>
                  <a:pt x="493" y="3767"/>
                </a:lnTo>
                <a:cubicBezTo>
                  <a:pt x="366" y="3950"/>
                  <a:pt x="563" y="4077"/>
                  <a:pt x="542" y="4133"/>
                </a:cubicBezTo>
                <a:lnTo>
                  <a:pt x="542" y="4133"/>
                </a:lnTo>
                <a:cubicBezTo>
                  <a:pt x="542" y="4133"/>
                  <a:pt x="570" y="4281"/>
                  <a:pt x="514" y="4436"/>
                </a:cubicBezTo>
                <a:lnTo>
                  <a:pt x="514" y="4436"/>
                </a:lnTo>
                <a:cubicBezTo>
                  <a:pt x="457" y="4591"/>
                  <a:pt x="373" y="4922"/>
                  <a:pt x="873" y="4922"/>
                </a:cubicBezTo>
                <a:lnTo>
                  <a:pt x="873" y="4922"/>
                </a:lnTo>
                <a:cubicBezTo>
                  <a:pt x="1373" y="4922"/>
                  <a:pt x="1867" y="4755"/>
                  <a:pt x="1944" y="5093"/>
                </a:cubicBezTo>
                <a:lnTo>
                  <a:pt x="1944" y="5093"/>
                </a:lnTo>
                <a:cubicBezTo>
                  <a:pt x="1953" y="5132"/>
                  <a:pt x="1958" y="5175"/>
                  <a:pt x="1961" y="5219"/>
                </a:cubicBezTo>
                <a:lnTo>
                  <a:pt x="1961" y="5219"/>
                </a:lnTo>
                <a:cubicBezTo>
                  <a:pt x="1928" y="6174"/>
                  <a:pt x="1397" y="7727"/>
                  <a:pt x="1397" y="7727"/>
                </a:cubicBezTo>
                <a:lnTo>
                  <a:pt x="1775" y="7727"/>
                </a:lnTo>
                <a:lnTo>
                  <a:pt x="4618" y="7727"/>
                </a:lnTo>
                <a:lnTo>
                  <a:pt x="5090" y="7727"/>
                </a:lnTo>
                <a:lnTo>
                  <a:pt x="5090" y="7727"/>
                </a:lnTo>
                <a:cubicBezTo>
                  <a:pt x="5090" y="7727"/>
                  <a:pt x="5023" y="7129"/>
                  <a:pt x="4657" y="6432"/>
                </a:cubicBezTo>
                <a:lnTo>
                  <a:pt x="4657" y="6432"/>
                </a:lnTo>
                <a:cubicBezTo>
                  <a:pt x="4299" y="5752"/>
                  <a:pt x="4093" y="4772"/>
                  <a:pt x="4090" y="4730"/>
                </a:cubicBezTo>
              </a:path>
            </a:pathLst>
          </a:custGeom>
          <a:solidFill>
            <a:schemeClr val="accent6"/>
          </a:solidFill>
          <a:ln>
            <a:noFill/>
          </a:ln>
          <a:effectLst/>
        </p:spPr>
        <p:txBody>
          <a:bodyPr wrap="none" anchor="ctr"/>
          <a:lstStyle/>
          <a:p>
            <a:endParaRPr lang="en-US" sz="6532"/>
          </a:p>
        </p:txBody>
      </p:sp>
      <p:sp>
        <p:nvSpPr>
          <p:cNvPr id="18" name="TextBox 17">
            <a:extLst>
              <a:ext uri="{FF2B5EF4-FFF2-40B4-BE49-F238E27FC236}">
                <a16:creationId xmlns:a16="http://schemas.microsoft.com/office/drawing/2014/main" id="{DFF56490-FC08-4183-AC01-0F0CF6F5A0C9}"/>
              </a:ext>
            </a:extLst>
          </p:cNvPr>
          <p:cNvSpPr txBox="1"/>
          <p:nvPr/>
        </p:nvSpPr>
        <p:spPr>
          <a:xfrm>
            <a:off x="4166403" y="6304002"/>
            <a:ext cx="4693640" cy="553998"/>
          </a:xfrm>
          <a:prstGeom prst="rect">
            <a:avLst/>
          </a:prstGeom>
          <a:noFill/>
        </p:spPr>
        <p:txBody>
          <a:bodyPr wrap="square">
            <a:spAutoFit/>
          </a:bodyPr>
          <a:lstStyle/>
          <a:p>
            <a:r>
              <a:rPr lang="en-US" sz="1000" dirty="0">
                <a:hlinkClick r:id="rId3"/>
              </a:rPr>
              <a:t>https://www.statista.com/statistics/943822/us-excellent-mental-health-status-by-generation/</a:t>
            </a:r>
            <a:endParaRPr lang="en-US" sz="1000" dirty="0"/>
          </a:p>
          <a:p>
            <a:endParaRPr lang="en-US" sz="1000" dirty="0"/>
          </a:p>
        </p:txBody>
      </p:sp>
    </p:spTree>
    <p:extLst>
      <p:ext uri="{BB962C8B-B14F-4D97-AF65-F5344CB8AC3E}">
        <p14:creationId xmlns:p14="http://schemas.microsoft.com/office/powerpoint/2010/main" val="2030754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B046DC6-0BA4-4ACA-ABC9-99EEC0849B11}"/>
              </a:ext>
            </a:extLst>
          </p:cNvPr>
          <p:cNvGrpSpPr/>
          <p:nvPr/>
        </p:nvGrpSpPr>
        <p:grpSpPr>
          <a:xfrm>
            <a:off x="628650" y="1639348"/>
            <a:ext cx="7946468" cy="3884103"/>
            <a:chOff x="746619" y="1486948"/>
            <a:chExt cx="7946468" cy="3884103"/>
          </a:xfrm>
        </p:grpSpPr>
        <p:sp>
          <p:nvSpPr>
            <p:cNvPr id="3" name="Rectangle 2">
              <a:extLst>
                <a:ext uri="{FF2B5EF4-FFF2-40B4-BE49-F238E27FC236}">
                  <a16:creationId xmlns:a16="http://schemas.microsoft.com/office/drawing/2014/main" id="{93CBE639-CDBD-432C-8AB9-12EFA43755D7}"/>
                </a:ext>
              </a:extLst>
            </p:cNvPr>
            <p:cNvSpPr/>
            <p:nvPr/>
          </p:nvSpPr>
          <p:spPr>
            <a:xfrm>
              <a:off x="746619" y="1711355"/>
              <a:ext cx="4479722" cy="3422708"/>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25078F4-E2F9-4B04-84E4-7175722660AA}"/>
                </a:ext>
              </a:extLst>
            </p:cNvPr>
            <p:cNvSpPr/>
            <p:nvPr/>
          </p:nvSpPr>
          <p:spPr>
            <a:xfrm>
              <a:off x="3917658" y="1486948"/>
              <a:ext cx="4546833" cy="38841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62A044-0B00-43FB-BDB1-CCF0088B16BB}"/>
                </a:ext>
              </a:extLst>
            </p:cNvPr>
            <p:cNvSpPr/>
            <p:nvPr/>
          </p:nvSpPr>
          <p:spPr>
            <a:xfrm>
              <a:off x="4070058" y="1841379"/>
              <a:ext cx="4394433" cy="54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22CCEE9-C60C-42B7-B1BD-B69ED83630BA}"/>
                </a:ext>
              </a:extLst>
            </p:cNvPr>
            <p:cNvSpPr/>
            <p:nvPr/>
          </p:nvSpPr>
          <p:spPr>
            <a:xfrm>
              <a:off x="4070058" y="1639348"/>
              <a:ext cx="4546833" cy="676013"/>
            </a:xfrm>
            <a:prstGeom prst="rect">
              <a:avLst/>
            </a:prstGeom>
            <a:solidFill>
              <a:schemeClr val="bg1"/>
            </a:solidFill>
            <a:ln w="25400">
              <a:solidFill>
                <a:schemeClr val="accent1">
                  <a:shade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
              <a:extLst>
                <a:ext uri="{FF2B5EF4-FFF2-40B4-BE49-F238E27FC236}">
                  <a16:creationId xmlns:a16="http://schemas.microsoft.com/office/drawing/2014/main" id="{B1356ADB-80EB-440F-83E6-04DEEA0D5819}"/>
                </a:ext>
              </a:extLst>
            </p:cNvPr>
            <p:cNvSpPr>
              <a:spLocks noChangeArrowheads="1"/>
            </p:cNvSpPr>
            <p:nvPr/>
          </p:nvSpPr>
          <p:spPr bwMode="auto">
            <a:xfrm>
              <a:off x="1152700" y="1846868"/>
              <a:ext cx="2358878" cy="3151682"/>
            </a:xfrm>
            <a:custGeom>
              <a:avLst/>
              <a:gdLst>
                <a:gd name="T0" fmla="*/ 7759 w 10118"/>
                <a:gd name="T1" fmla="*/ 9664 h 13515"/>
                <a:gd name="T2" fmla="*/ 7551 w 10118"/>
                <a:gd name="T3" fmla="*/ 9251 h 13515"/>
                <a:gd name="T4" fmla="*/ 6888 w 10118"/>
                <a:gd name="T5" fmla="*/ 8474 h 13515"/>
                <a:gd name="T6" fmla="*/ 9139 w 10118"/>
                <a:gd name="T7" fmla="*/ 8030 h 13515"/>
                <a:gd name="T8" fmla="*/ 3045 w 10118"/>
                <a:gd name="T9" fmla="*/ 8449 h 13515"/>
                <a:gd name="T10" fmla="*/ 3175 w 10118"/>
                <a:gd name="T11" fmla="*/ 8132 h 13515"/>
                <a:gd name="T12" fmla="*/ 3494 w 10118"/>
                <a:gd name="T13" fmla="*/ 7859 h 13515"/>
                <a:gd name="T14" fmla="*/ 3546 w 10118"/>
                <a:gd name="T15" fmla="*/ 7966 h 13515"/>
                <a:gd name="T16" fmla="*/ 3546 w 10118"/>
                <a:gd name="T17" fmla="*/ 7968 h 13515"/>
                <a:gd name="T18" fmla="*/ 4833 w 10118"/>
                <a:gd name="T19" fmla="*/ 8030 h 13515"/>
                <a:gd name="T20" fmla="*/ 3045 w 10118"/>
                <a:gd name="T21" fmla="*/ 8449 h 13515"/>
                <a:gd name="T22" fmla="*/ 3006 w 10118"/>
                <a:gd name="T23" fmla="*/ 10485 h 13515"/>
                <a:gd name="T24" fmla="*/ 9553 w 10118"/>
                <a:gd name="T25" fmla="*/ 13145 h 13515"/>
                <a:gd name="T26" fmla="*/ 10008 w 10118"/>
                <a:gd name="T27" fmla="*/ 7411 h 13515"/>
                <a:gd name="T28" fmla="*/ 8708 w 10118"/>
                <a:gd name="T29" fmla="*/ 7410 h 13515"/>
                <a:gd name="T30" fmla="*/ 8620 w 10118"/>
                <a:gd name="T31" fmla="*/ 3878 h 13515"/>
                <a:gd name="T32" fmla="*/ 8455 w 10118"/>
                <a:gd name="T33" fmla="*/ 3965 h 13515"/>
                <a:gd name="T34" fmla="*/ 6647 w 10118"/>
                <a:gd name="T35" fmla="*/ 7158 h 13515"/>
                <a:gd name="T36" fmla="*/ 6216 w 10118"/>
                <a:gd name="T37" fmla="*/ 6536 h 13515"/>
                <a:gd name="T38" fmla="*/ 6006 w 10118"/>
                <a:gd name="T39" fmla="*/ 6619 h 13515"/>
                <a:gd name="T40" fmla="*/ 3597 w 10118"/>
                <a:gd name="T41" fmla="*/ 5814 h 13515"/>
                <a:gd name="T42" fmla="*/ 3398 w 10118"/>
                <a:gd name="T43" fmla="*/ 4164 h 13515"/>
                <a:gd name="T44" fmla="*/ 3304 w 10118"/>
                <a:gd name="T45" fmla="*/ 4014 h 13515"/>
                <a:gd name="T46" fmla="*/ 3105 w 10118"/>
                <a:gd name="T47" fmla="*/ 3622 h 13515"/>
                <a:gd name="T48" fmla="*/ 4949 w 10118"/>
                <a:gd name="T49" fmla="*/ 2645 h 13515"/>
                <a:gd name="T50" fmla="*/ 5315 w 10118"/>
                <a:gd name="T51" fmla="*/ 1652 h 13515"/>
                <a:gd name="T52" fmla="*/ 4380 w 10118"/>
                <a:gd name="T53" fmla="*/ 256 h 13515"/>
                <a:gd name="T54" fmla="*/ 2987 w 10118"/>
                <a:gd name="T55" fmla="*/ 454 h 13515"/>
                <a:gd name="T56" fmla="*/ 2987 w 10118"/>
                <a:gd name="T57" fmla="*/ 454 h 13515"/>
                <a:gd name="T58" fmla="*/ 2234 w 10118"/>
                <a:gd name="T59" fmla="*/ 2021 h 13515"/>
                <a:gd name="T60" fmla="*/ 2172 w 10118"/>
                <a:gd name="T61" fmla="*/ 3494 h 13515"/>
                <a:gd name="T62" fmla="*/ 2201 w 10118"/>
                <a:gd name="T63" fmla="*/ 3799 h 13515"/>
                <a:gd name="T64" fmla="*/ 1969 w 10118"/>
                <a:gd name="T65" fmla="*/ 4104 h 13515"/>
                <a:gd name="T66" fmla="*/ 1757 w 10118"/>
                <a:gd name="T67" fmla="*/ 8457 h 13515"/>
                <a:gd name="T68" fmla="*/ 1810 w 10118"/>
                <a:gd name="T69" fmla="*/ 9409 h 13515"/>
                <a:gd name="T70" fmla="*/ 1945 w 10118"/>
                <a:gd name="T71" fmla="*/ 9603 h 13515"/>
                <a:gd name="T72" fmla="*/ 2494 w 10118"/>
                <a:gd name="T73" fmla="*/ 9955 h 13515"/>
                <a:gd name="T74" fmla="*/ 882 w 10118"/>
                <a:gd name="T75" fmla="*/ 8736 h 13515"/>
                <a:gd name="T76" fmla="*/ 408 w 10118"/>
                <a:gd name="T77" fmla="*/ 5502 h 13515"/>
                <a:gd name="T78" fmla="*/ 133 w 10118"/>
                <a:gd name="T79" fmla="*/ 5401 h 13515"/>
                <a:gd name="T80" fmla="*/ 558 w 10118"/>
                <a:gd name="T81" fmla="*/ 8655 h 13515"/>
                <a:gd name="T82" fmla="*/ 869 w 10118"/>
                <a:gd name="T83" fmla="*/ 9955 h 13515"/>
                <a:gd name="T84" fmla="*/ 674 w 10118"/>
                <a:gd name="T85" fmla="*/ 10290 h 13515"/>
                <a:gd name="T86" fmla="*/ 675 w 10118"/>
                <a:gd name="T87" fmla="*/ 13514 h 13515"/>
                <a:gd name="T88" fmla="*/ 3112 w 10118"/>
                <a:gd name="T89" fmla="*/ 11089 h 13515"/>
                <a:gd name="T90" fmla="*/ 3312 w 10118"/>
                <a:gd name="T91" fmla="*/ 10485 h 13515"/>
                <a:gd name="T92" fmla="*/ 3800 w 10118"/>
                <a:gd name="T93" fmla="*/ 10290 h 13515"/>
                <a:gd name="T94" fmla="*/ 3737 w 10118"/>
                <a:gd name="T95" fmla="*/ 10007 h 13515"/>
                <a:gd name="T96" fmla="*/ 4833 w 10118"/>
                <a:gd name="T97" fmla="*/ 12154 h 13515"/>
                <a:gd name="T98" fmla="*/ 5693 w 10118"/>
                <a:gd name="T99" fmla="*/ 13511 h 13515"/>
                <a:gd name="T100" fmla="*/ 6136 w 10118"/>
                <a:gd name="T101" fmla="*/ 13514 h 13515"/>
                <a:gd name="T102" fmla="*/ 6926 w 10118"/>
                <a:gd name="T103" fmla="*/ 10342 h 13515"/>
                <a:gd name="T104" fmla="*/ 10117 w 10118"/>
                <a:gd name="T105" fmla="*/ 13510 h 13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118" h="13515">
                  <a:moveTo>
                    <a:pt x="9139" y="12878"/>
                  </a:moveTo>
                  <a:lnTo>
                    <a:pt x="8914" y="12732"/>
                  </a:lnTo>
                  <a:lnTo>
                    <a:pt x="7759" y="9664"/>
                  </a:lnTo>
                  <a:lnTo>
                    <a:pt x="7759" y="9664"/>
                  </a:lnTo>
                  <a:cubicBezTo>
                    <a:pt x="7705" y="9521"/>
                    <a:pt x="7638" y="9376"/>
                    <a:pt x="7551" y="9251"/>
                  </a:cubicBezTo>
                  <a:lnTo>
                    <a:pt x="7551" y="9251"/>
                  </a:lnTo>
                  <a:cubicBezTo>
                    <a:pt x="7596" y="9167"/>
                    <a:pt x="7623" y="9077"/>
                    <a:pt x="7613" y="8968"/>
                  </a:cubicBezTo>
                  <a:lnTo>
                    <a:pt x="7613" y="8968"/>
                  </a:lnTo>
                  <a:cubicBezTo>
                    <a:pt x="7572" y="8522"/>
                    <a:pt x="7162" y="8474"/>
                    <a:pt x="6888" y="8474"/>
                  </a:cubicBezTo>
                  <a:lnTo>
                    <a:pt x="6107" y="8469"/>
                  </a:lnTo>
                  <a:lnTo>
                    <a:pt x="6107" y="8030"/>
                  </a:lnTo>
                  <a:lnTo>
                    <a:pt x="9139" y="8030"/>
                  </a:lnTo>
                  <a:lnTo>
                    <a:pt x="9139" y="12878"/>
                  </a:lnTo>
                  <a:close/>
                  <a:moveTo>
                    <a:pt x="3045" y="8449"/>
                  </a:moveTo>
                  <a:lnTo>
                    <a:pt x="3045" y="8449"/>
                  </a:lnTo>
                  <a:cubicBezTo>
                    <a:pt x="3037" y="8443"/>
                    <a:pt x="3028" y="8436"/>
                    <a:pt x="3020" y="8429"/>
                  </a:cubicBezTo>
                  <a:lnTo>
                    <a:pt x="3020" y="8429"/>
                  </a:lnTo>
                  <a:cubicBezTo>
                    <a:pt x="3106" y="8356"/>
                    <a:pt x="3163" y="8252"/>
                    <a:pt x="3175" y="8132"/>
                  </a:cubicBezTo>
                  <a:lnTo>
                    <a:pt x="3175" y="8132"/>
                  </a:lnTo>
                  <a:cubicBezTo>
                    <a:pt x="3175" y="8132"/>
                    <a:pt x="3209" y="7718"/>
                    <a:pt x="3244" y="7343"/>
                  </a:cubicBezTo>
                  <a:lnTo>
                    <a:pt x="3494" y="7859"/>
                  </a:lnTo>
                  <a:lnTo>
                    <a:pt x="3493" y="7859"/>
                  </a:lnTo>
                  <a:lnTo>
                    <a:pt x="3493" y="7859"/>
                  </a:lnTo>
                  <a:cubicBezTo>
                    <a:pt x="3511" y="7899"/>
                    <a:pt x="3528" y="7933"/>
                    <a:pt x="3546" y="7966"/>
                  </a:cubicBezTo>
                  <a:lnTo>
                    <a:pt x="3546" y="7968"/>
                  </a:lnTo>
                  <a:lnTo>
                    <a:pt x="3546" y="7968"/>
                  </a:lnTo>
                  <a:lnTo>
                    <a:pt x="3546" y="7968"/>
                  </a:lnTo>
                  <a:cubicBezTo>
                    <a:pt x="3680" y="8207"/>
                    <a:pt x="3842" y="8253"/>
                    <a:pt x="4130" y="8145"/>
                  </a:cubicBezTo>
                  <a:lnTo>
                    <a:pt x="4833" y="7881"/>
                  </a:lnTo>
                  <a:lnTo>
                    <a:pt x="4833" y="8030"/>
                  </a:lnTo>
                  <a:lnTo>
                    <a:pt x="5693" y="8030"/>
                  </a:lnTo>
                  <a:lnTo>
                    <a:pt x="5693" y="8467"/>
                  </a:lnTo>
                  <a:lnTo>
                    <a:pt x="3045" y="8449"/>
                  </a:lnTo>
                  <a:close/>
                  <a:moveTo>
                    <a:pt x="1446" y="10828"/>
                  </a:moveTo>
                  <a:lnTo>
                    <a:pt x="1506" y="10485"/>
                  </a:lnTo>
                  <a:lnTo>
                    <a:pt x="3006" y="10485"/>
                  </a:lnTo>
                  <a:lnTo>
                    <a:pt x="3067" y="10828"/>
                  </a:lnTo>
                  <a:lnTo>
                    <a:pt x="1446" y="10828"/>
                  </a:lnTo>
                  <a:close/>
                  <a:moveTo>
                    <a:pt x="9553" y="13145"/>
                  </a:moveTo>
                  <a:lnTo>
                    <a:pt x="9553" y="8030"/>
                  </a:lnTo>
                  <a:lnTo>
                    <a:pt x="10008" y="8030"/>
                  </a:lnTo>
                  <a:lnTo>
                    <a:pt x="10008" y="7411"/>
                  </a:lnTo>
                  <a:lnTo>
                    <a:pt x="6085" y="7411"/>
                  </a:lnTo>
                  <a:lnTo>
                    <a:pt x="6085" y="7410"/>
                  </a:lnTo>
                  <a:lnTo>
                    <a:pt x="8708" y="7410"/>
                  </a:lnTo>
                  <a:lnTo>
                    <a:pt x="8708" y="3965"/>
                  </a:lnTo>
                  <a:lnTo>
                    <a:pt x="8708" y="3965"/>
                  </a:lnTo>
                  <a:cubicBezTo>
                    <a:pt x="8708" y="3917"/>
                    <a:pt x="8668" y="3878"/>
                    <a:pt x="8620" y="3878"/>
                  </a:cubicBezTo>
                  <a:lnTo>
                    <a:pt x="8543" y="3878"/>
                  </a:lnTo>
                  <a:lnTo>
                    <a:pt x="8543" y="3878"/>
                  </a:lnTo>
                  <a:cubicBezTo>
                    <a:pt x="8495" y="3878"/>
                    <a:pt x="8455" y="3917"/>
                    <a:pt x="8455" y="3965"/>
                  </a:cubicBezTo>
                  <a:lnTo>
                    <a:pt x="8455" y="7158"/>
                  </a:lnTo>
                  <a:lnTo>
                    <a:pt x="6647" y="7158"/>
                  </a:lnTo>
                  <a:lnTo>
                    <a:pt x="6647" y="7158"/>
                  </a:lnTo>
                  <a:cubicBezTo>
                    <a:pt x="6918" y="6989"/>
                    <a:pt x="7065" y="6742"/>
                    <a:pt x="6980" y="6574"/>
                  </a:cubicBezTo>
                  <a:lnTo>
                    <a:pt x="6980" y="6574"/>
                  </a:lnTo>
                  <a:cubicBezTo>
                    <a:pt x="6887" y="6388"/>
                    <a:pt x="6544" y="6371"/>
                    <a:pt x="6216" y="6536"/>
                  </a:cubicBezTo>
                  <a:lnTo>
                    <a:pt x="6216" y="6536"/>
                  </a:lnTo>
                  <a:cubicBezTo>
                    <a:pt x="6144" y="6573"/>
                    <a:pt x="6078" y="6615"/>
                    <a:pt x="6020" y="6661"/>
                  </a:cubicBezTo>
                  <a:lnTo>
                    <a:pt x="6006" y="6619"/>
                  </a:lnTo>
                  <a:lnTo>
                    <a:pt x="4172" y="7226"/>
                  </a:lnTo>
                  <a:lnTo>
                    <a:pt x="3597" y="5814"/>
                  </a:lnTo>
                  <a:lnTo>
                    <a:pt x="3597" y="5814"/>
                  </a:lnTo>
                  <a:cubicBezTo>
                    <a:pt x="3695" y="5576"/>
                    <a:pt x="3761" y="5367"/>
                    <a:pt x="3693" y="5036"/>
                  </a:cubicBezTo>
                  <a:lnTo>
                    <a:pt x="3693" y="5036"/>
                  </a:lnTo>
                  <a:cubicBezTo>
                    <a:pt x="3680" y="4971"/>
                    <a:pt x="3506" y="4453"/>
                    <a:pt x="3398" y="4164"/>
                  </a:cubicBezTo>
                  <a:lnTo>
                    <a:pt x="3398" y="4164"/>
                  </a:lnTo>
                  <a:cubicBezTo>
                    <a:pt x="3377" y="4107"/>
                    <a:pt x="3344" y="4056"/>
                    <a:pt x="3304" y="4014"/>
                  </a:cubicBezTo>
                  <a:lnTo>
                    <a:pt x="3304" y="4014"/>
                  </a:lnTo>
                  <a:lnTo>
                    <a:pt x="3304" y="4014"/>
                  </a:lnTo>
                  <a:cubicBezTo>
                    <a:pt x="3304" y="4014"/>
                    <a:pt x="3045" y="3738"/>
                    <a:pt x="3105" y="3622"/>
                  </a:cubicBezTo>
                  <a:lnTo>
                    <a:pt x="3105" y="3622"/>
                  </a:lnTo>
                  <a:cubicBezTo>
                    <a:pt x="3315" y="3232"/>
                    <a:pt x="3370" y="3159"/>
                    <a:pt x="3370" y="3159"/>
                  </a:cubicBezTo>
                  <a:lnTo>
                    <a:pt x="3370" y="3159"/>
                  </a:lnTo>
                  <a:cubicBezTo>
                    <a:pt x="3680" y="3518"/>
                    <a:pt x="4267" y="3812"/>
                    <a:pt x="4949" y="2645"/>
                  </a:cubicBezTo>
                  <a:lnTo>
                    <a:pt x="4949" y="2645"/>
                  </a:lnTo>
                  <a:cubicBezTo>
                    <a:pt x="5180" y="2249"/>
                    <a:pt x="5295" y="1922"/>
                    <a:pt x="5315" y="1652"/>
                  </a:cubicBezTo>
                  <a:lnTo>
                    <a:pt x="5315" y="1652"/>
                  </a:lnTo>
                  <a:lnTo>
                    <a:pt x="5315" y="1652"/>
                  </a:lnTo>
                  <a:lnTo>
                    <a:pt x="5315" y="1652"/>
                  </a:lnTo>
                  <a:cubicBezTo>
                    <a:pt x="5403" y="1684"/>
                    <a:pt x="5713" y="752"/>
                    <a:pt x="4380" y="256"/>
                  </a:cubicBezTo>
                  <a:lnTo>
                    <a:pt x="4380" y="256"/>
                  </a:lnTo>
                  <a:cubicBezTo>
                    <a:pt x="3692" y="0"/>
                    <a:pt x="3250" y="198"/>
                    <a:pt x="2987" y="454"/>
                  </a:cubicBezTo>
                  <a:lnTo>
                    <a:pt x="2987" y="454"/>
                  </a:lnTo>
                  <a:lnTo>
                    <a:pt x="2987" y="454"/>
                  </a:lnTo>
                  <a:lnTo>
                    <a:pt x="2987" y="454"/>
                  </a:lnTo>
                  <a:lnTo>
                    <a:pt x="2987" y="454"/>
                  </a:lnTo>
                  <a:cubicBezTo>
                    <a:pt x="2899" y="539"/>
                    <a:pt x="2831" y="630"/>
                    <a:pt x="2781" y="712"/>
                  </a:cubicBezTo>
                  <a:lnTo>
                    <a:pt x="2781" y="712"/>
                  </a:lnTo>
                  <a:cubicBezTo>
                    <a:pt x="2465" y="1158"/>
                    <a:pt x="2324" y="1628"/>
                    <a:pt x="2234" y="2021"/>
                  </a:cubicBezTo>
                  <a:lnTo>
                    <a:pt x="2234" y="2021"/>
                  </a:lnTo>
                  <a:cubicBezTo>
                    <a:pt x="2126" y="2492"/>
                    <a:pt x="2172" y="3494"/>
                    <a:pt x="2172" y="3494"/>
                  </a:cubicBezTo>
                  <a:lnTo>
                    <a:pt x="2172" y="3494"/>
                  </a:lnTo>
                  <a:cubicBezTo>
                    <a:pt x="2172" y="3494"/>
                    <a:pt x="2267" y="3506"/>
                    <a:pt x="2409" y="3509"/>
                  </a:cubicBezTo>
                  <a:lnTo>
                    <a:pt x="2201" y="3799"/>
                  </a:lnTo>
                  <a:lnTo>
                    <a:pt x="2201" y="3799"/>
                  </a:lnTo>
                  <a:cubicBezTo>
                    <a:pt x="2150" y="3829"/>
                    <a:pt x="2109" y="3865"/>
                    <a:pt x="2085" y="3907"/>
                  </a:cubicBezTo>
                  <a:lnTo>
                    <a:pt x="1969" y="4104"/>
                  </a:lnTo>
                  <a:lnTo>
                    <a:pt x="1969" y="4104"/>
                  </a:lnTo>
                  <a:cubicBezTo>
                    <a:pt x="1868" y="4278"/>
                    <a:pt x="1697" y="4864"/>
                    <a:pt x="1694" y="5065"/>
                  </a:cubicBezTo>
                  <a:lnTo>
                    <a:pt x="1757" y="8457"/>
                  </a:lnTo>
                  <a:lnTo>
                    <a:pt x="1757" y="8457"/>
                  </a:lnTo>
                  <a:lnTo>
                    <a:pt x="1728" y="8984"/>
                  </a:lnTo>
                  <a:lnTo>
                    <a:pt x="1728" y="8984"/>
                  </a:lnTo>
                  <a:cubicBezTo>
                    <a:pt x="1715" y="9133"/>
                    <a:pt x="1744" y="9279"/>
                    <a:pt x="1810" y="9409"/>
                  </a:cubicBezTo>
                  <a:lnTo>
                    <a:pt x="1810" y="9409"/>
                  </a:lnTo>
                  <a:cubicBezTo>
                    <a:pt x="1827" y="9461"/>
                    <a:pt x="1875" y="9530"/>
                    <a:pt x="1945" y="9603"/>
                  </a:cubicBezTo>
                  <a:lnTo>
                    <a:pt x="1945" y="9603"/>
                  </a:lnTo>
                  <a:cubicBezTo>
                    <a:pt x="1959" y="9617"/>
                    <a:pt x="1973" y="9630"/>
                    <a:pt x="1987" y="9643"/>
                  </a:cubicBezTo>
                  <a:lnTo>
                    <a:pt x="1987" y="9643"/>
                  </a:lnTo>
                  <a:cubicBezTo>
                    <a:pt x="2113" y="9761"/>
                    <a:pt x="2292" y="9882"/>
                    <a:pt x="2494" y="9955"/>
                  </a:cubicBezTo>
                  <a:lnTo>
                    <a:pt x="1097" y="9955"/>
                  </a:lnTo>
                  <a:lnTo>
                    <a:pt x="882" y="8736"/>
                  </a:lnTo>
                  <a:lnTo>
                    <a:pt x="882" y="8736"/>
                  </a:lnTo>
                  <a:cubicBezTo>
                    <a:pt x="933" y="8706"/>
                    <a:pt x="962" y="8647"/>
                    <a:pt x="952" y="8585"/>
                  </a:cubicBezTo>
                  <a:lnTo>
                    <a:pt x="408" y="5502"/>
                  </a:lnTo>
                  <a:lnTo>
                    <a:pt x="408" y="5502"/>
                  </a:lnTo>
                  <a:cubicBezTo>
                    <a:pt x="394" y="5422"/>
                    <a:pt x="317" y="5369"/>
                    <a:pt x="238" y="5383"/>
                  </a:cubicBezTo>
                  <a:lnTo>
                    <a:pt x="133" y="5401"/>
                  </a:lnTo>
                  <a:lnTo>
                    <a:pt x="133" y="5401"/>
                  </a:lnTo>
                  <a:cubicBezTo>
                    <a:pt x="54" y="5415"/>
                    <a:pt x="0" y="5492"/>
                    <a:pt x="14" y="5571"/>
                  </a:cubicBezTo>
                  <a:lnTo>
                    <a:pt x="558" y="8655"/>
                  </a:lnTo>
                  <a:lnTo>
                    <a:pt x="558" y="8655"/>
                  </a:lnTo>
                  <a:cubicBezTo>
                    <a:pt x="568" y="8710"/>
                    <a:pt x="609" y="8753"/>
                    <a:pt x="660" y="8769"/>
                  </a:cubicBezTo>
                  <a:lnTo>
                    <a:pt x="869" y="9955"/>
                  </a:lnTo>
                  <a:lnTo>
                    <a:pt x="869" y="9955"/>
                  </a:lnTo>
                  <a:cubicBezTo>
                    <a:pt x="761" y="9956"/>
                    <a:pt x="674" y="10043"/>
                    <a:pt x="674" y="10150"/>
                  </a:cubicBezTo>
                  <a:lnTo>
                    <a:pt x="674" y="10290"/>
                  </a:lnTo>
                  <a:lnTo>
                    <a:pt x="674" y="10290"/>
                  </a:lnTo>
                  <a:cubicBezTo>
                    <a:pt x="674" y="10398"/>
                    <a:pt x="761" y="10485"/>
                    <a:pt x="869" y="10485"/>
                  </a:cubicBezTo>
                  <a:lnTo>
                    <a:pt x="1199" y="10485"/>
                  </a:lnTo>
                  <a:lnTo>
                    <a:pt x="675" y="13514"/>
                  </a:lnTo>
                  <a:lnTo>
                    <a:pt x="972" y="13514"/>
                  </a:lnTo>
                  <a:lnTo>
                    <a:pt x="1400" y="11089"/>
                  </a:lnTo>
                  <a:lnTo>
                    <a:pt x="3112" y="11089"/>
                  </a:lnTo>
                  <a:lnTo>
                    <a:pt x="3540" y="13514"/>
                  </a:lnTo>
                  <a:lnTo>
                    <a:pt x="3838" y="13514"/>
                  </a:lnTo>
                  <a:lnTo>
                    <a:pt x="3312" y="10485"/>
                  </a:lnTo>
                  <a:lnTo>
                    <a:pt x="3604" y="10485"/>
                  </a:lnTo>
                  <a:lnTo>
                    <a:pt x="3604" y="10485"/>
                  </a:lnTo>
                  <a:cubicBezTo>
                    <a:pt x="3713" y="10485"/>
                    <a:pt x="3800" y="10398"/>
                    <a:pt x="3800" y="10290"/>
                  </a:cubicBezTo>
                  <a:lnTo>
                    <a:pt x="3800" y="10150"/>
                  </a:lnTo>
                  <a:lnTo>
                    <a:pt x="3800" y="10150"/>
                  </a:lnTo>
                  <a:cubicBezTo>
                    <a:pt x="3800" y="10094"/>
                    <a:pt x="3776" y="10043"/>
                    <a:pt x="3737" y="10007"/>
                  </a:cubicBezTo>
                  <a:lnTo>
                    <a:pt x="5693" y="9976"/>
                  </a:lnTo>
                  <a:lnTo>
                    <a:pt x="5693" y="10549"/>
                  </a:lnTo>
                  <a:lnTo>
                    <a:pt x="4833" y="12154"/>
                  </a:lnTo>
                  <a:lnTo>
                    <a:pt x="4571" y="12559"/>
                  </a:lnTo>
                  <a:lnTo>
                    <a:pt x="5693" y="13244"/>
                  </a:lnTo>
                  <a:lnTo>
                    <a:pt x="5693" y="13511"/>
                  </a:lnTo>
                  <a:lnTo>
                    <a:pt x="6107" y="13511"/>
                  </a:lnTo>
                  <a:lnTo>
                    <a:pt x="6107" y="13496"/>
                  </a:lnTo>
                  <a:lnTo>
                    <a:pt x="6136" y="13514"/>
                  </a:lnTo>
                  <a:lnTo>
                    <a:pt x="6107" y="13454"/>
                  </a:lnTo>
                  <a:lnTo>
                    <a:pt x="6107" y="11705"/>
                  </a:lnTo>
                  <a:lnTo>
                    <a:pt x="6926" y="10342"/>
                  </a:lnTo>
                  <a:lnTo>
                    <a:pt x="8160" y="13263"/>
                  </a:lnTo>
                  <a:lnTo>
                    <a:pt x="8197" y="13514"/>
                  </a:lnTo>
                  <a:lnTo>
                    <a:pt x="10117" y="13510"/>
                  </a:lnTo>
                  <a:lnTo>
                    <a:pt x="9553" y="13145"/>
                  </a:lnTo>
                  <a:close/>
                </a:path>
              </a:pathLst>
            </a:custGeom>
            <a:solidFill>
              <a:schemeClr val="accent4"/>
            </a:solidFill>
            <a:ln>
              <a:noFill/>
            </a:ln>
            <a:effectLst/>
          </p:spPr>
          <p:txBody>
            <a:bodyPr wrap="none" anchor="ctr"/>
            <a:lstStyle/>
            <a:p>
              <a:endParaRPr lang="en-US" sz="675">
                <a:latin typeface="Poppins Light" pitchFamily="2" charset="77"/>
              </a:endParaRPr>
            </a:p>
          </p:txBody>
        </p:sp>
        <p:sp>
          <p:nvSpPr>
            <p:cNvPr id="10" name="Rectangle 9">
              <a:extLst>
                <a:ext uri="{FF2B5EF4-FFF2-40B4-BE49-F238E27FC236}">
                  <a16:creationId xmlns:a16="http://schemas.microsoft.com/office/drawing/2014/main" id="{1EF2D7EB-0B8F-4799-BEE4-4F4A3722DB70}"/>
                </a:ext>
              </a:extLst>
            </p:cNvPr>
            <p:cNvSpPr/>
            <p:nvPr/>
          </p:nvSpPr>
          <p:spPr>
            <a:xfrm>
              <a:off x="4070058" y="2741799"/>
              <a:ext cx="4394433" cy="54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DA796F-6CB4-4CD0-85A6-46BA1BB245B4}"/>
                </a:ext>
              </a:extLst>
            </p:cNvPr>
            <p:cNvSpPr/>
            <p:nvPr/>
          </p:nvSpPr>
          <p:spPr>
            <a:xfrm>
              <a:off x="4070057" y="2539768"/>
              <a:ext cx="4546833" cy="676013"/>
            </a:xfrm>
            <a:prstGeom prst="rect">
              <a:avLst/>
            </a:prstGeom>
            <a:solidFill>
              <a:schemeClr val="bg1"/>
            </a:solidFill>
            <a:ln w="25400">
              <a:solidFill>
                <a:schemeClr val="tx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6A9263-97F5-46A3-8167-CA4092EAD8AC}"/>
                </a:ext>
              </a:extLst>
            </p:cNvPr>
            <p:cNvSpPr/>
            <p:nvPr/>
          </p:nvSpPr>
          <p:spPr>
            <a:xfrm>
              <a:off x="4070055" y="3642219"/>
              <a:ext cx="4394433" cy="54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FE5E8F-A700-4EE6-9671-077CBD0FC018}"/>
                </a:ext>
              </a:extLst>
            </p:cNvPr>
            <p:cNvSpPr/>
            <p:nvPr/>
          </p:nvSpPr>
          <p:spPr>
            <a:xfrm>
              <a:off x="4070056" y="3440188"/>
              <a:ext cx="4546833" cy="676013"/>
            </a:xfrm>
            <a:prstGeom prst="rect">
              <a:avLst/>
            </a:prstGeom>
            <a:solidFill>
              <a:schemeClr val="bg1"/>
            </a:solidFill>
            <a:ln w="25400">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4A279A-2D91-45DA-9539-CCE4426A3EF6}"/>
                </a:ext>
              </a:extLst>
            </p:cNvPr>
            <p:cNvSpPr/>
            <p:nvPr/>
          </p:nvSpPr>
          <p:spPr>
            <a:xfrm>
              <a:off x="4070058" y="4542639"/>
              <a:ext cx="4394433" cy="54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BE041EC-8AF3-42BE-BB7F-E07B9CAF7B60}"/>
                </a:ext>
              </a:extLst>
            </p:cNvPr>
            <p:cNvSpPr/>
            <p:nvPr/>
          </p:nvSpPr>
          <p:spPr>
            <a:xfrm>
              <a:off x="4070055" y="4340608"/>
              <a:ext cx="4546833" cy="676013"/>
            </a:xfrm>
            <a:prstGeom prst="rect">
              <a:avLst/>
            </a:prstGeom>
            <a:solidFill>
              <a:schemeClr val="bg1"/>
            </a:solidFill>
            <a:ln w="25400">
              <a:solidFill>
                <a:schemeClr val="accent6"/>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DA4BFC1-008B-483C-89BD-800F89DD1F0D}"/>
                </a:ext>
              </a:extLst>
            </p:cNvPr>
            <p:cNvSpPr txBox="1"/>
            <p:nvPr/>
          </p:nvSpPr>
          <p:spPr>
            <a:xfrm>
              <a:off x="4121087" y="1801407"/>
              <a:ext cx="4572000" cy="369332"/>
            </a:xfrm>
            <a:prstGeom prst="rect">
              <a:avLst/>
            </a:prstGeom>
            <a:noFill/>
          </p:spPr>
          <p:txBody>
            <a:bodyPr wrap="square">
              <a:spAutoFit/>
            </a:bodyPr>
            <a:lstStyle/>
            <a:p>
              <a:r>
                <a:rPr lang="en-US" i="0">
                  <a:solidFill>
                    <a:srgbClr val="4D4F53"/>
                  </a:solidFill>
                  <a:effectLst/>
                </a:rPr>
                <a:t>They research their options thoroughly</a:t>
              </a:r>
              <a:endParaRPr lang="en-US">
                <a:solidFill>
                  <a:srgbClr val="4D4F53"/>
                </a:solidFill>
              </a:endParaRPr>
            </a:p>
          </p:txBody>
        </p:sp>
        <p:sp>
          <p:nvSpPr>
            <p:cNvPr id="16" name="TextBox 15">
              <a:extLst>
                <a:ext uri="{FF2B5EF4-FFF2-40B4-BE49-F238E27FC236}">
                  <a16:creationId xmlns:a16="http://schemas.microsoft.com/office/drawing/2014/main" id="{2F2378E7-2181-47A4-9FA2-45891E0A7823}"/>
                </a:ext>
              </a:extLst>
            </p:cNvPr>
            <p:cNvSpPr txBox="1"/>
            <p:nvPr/>
          </p:nvSpPr>
          <p:spPr>
            <a:xfrm>
              <a:off x="4121087" y="2566557"/>
              <a:ext cx="4572000" cy="646331"/>
            </a:xfrm>
            <a:prstGeom prst="rect">
              <a:avLst/>
            </a:prstGeom>
            <a:noFill/>
          </p:spPr>
          <p:txBody>
            <a:bodyPr wrap="square">
              <a:spAutoFit/>
            </a:bodyPr>
            <a:lstStyle/>
            <a:p>
              <a:r>
                <a:rPr lang="en-US" i="0">
                  <a:solidFill>
                    <a:srgbClr val="4D4F53"/>
                  </a:solidFill>
                  <a:effectLst/>
                </a:rPr>
                <a:t>They expect upfront, transparent cost estimates</a:t>
              </a:r>
              <a:endParaRPr lang="en-US">
                <a:solidFill>
                  <a:srgbClr val="4D4F53"/>
                </a:solidFill>
              </a:endParaRPr>
            </a:p>
          </p:txBody>
        </p:sp>
        <p:sp>
          <p:nvSpPr>
            <p:cNvPr id="18" name="TextBox 17">
              <a:extLst>
                <a:ext uri="{FF2B5EF4-FFF2-40B4-BE49-F238E27FC236}">
                  <a16:creationId xmlns:a16="http://schemas.microsoft.com/office/drawing/2014/main" id="{918D4CFC-E5F0-4B21-BFDE-64BAF68F25DF}"/>
                </a:ext>
              </a:extLst>
            </p:cNvPr>
            <p:cNvSpPr txBox="1"/>
            <p:nvPr/>
          </p:nvSpPr>
          <p:spPr>
            <a:xfrm>
              <a:off x="4121087" y="3424519"/>
              <a:ext cx="4572000" cy="646331"/>
            </a:xfrm>
            <a:prstGeom prst="rect">
              <a:avLst/>
            </a:prstGeom>
            <a:noFill/>
          </p:spPr>
          <p:txBody>
            <a:bodyPr wrap="square">
              <a:spAutoFit/>
            </a:bodyPr>
            <a:lstStyle/>
            <a:p>
              <a:r>
                <a:rPr lang="en-US" i="0">
                  <a:solidFill>
                    <a:srgbClr val="4D4F53"/>
                  </a:solidFill>
                  <a:effectLst/>
                </a:rPr>
                <a:t>They expect access to apps for scheduling appointments</a:t>
              </a:r>
              <a:endParaRPr lang="en-US">
                <a:solidFill>
                  <a:srgbClr val="4D4F53"/>
                </a:solidFill>
              </a:endParaRPr>
            </a:p>
          </p:txBody>
        </p:sp>
        <p:sp>
          <p:nvSpPr>
            <p:cNvPr id="20" name="TextBox 19">
              <a:extLst>
                <a:ext uri="{FF2B5EF4-FFF2-40B4-BE49-F238E27FC236}">
                  <a16:creationId xmlns:a16="http://schemas.microsoft.com/office/drawing/2014/main" id="{32C26B0C-9248-42AF-956B-5879C6D3C617}"/>
                </a:ext>
              </a:extLst>
            </p:cNvPr>
            <p:cNvSpPr txBox="1"/>
            <p:nvPr/>
          </p:nvSpPr>
          <p:spPr>
            <a:xfrm>
              <a:off x="4121087" y="4352219"/>
              <a:ext cx="4572000" cy="646331"/>
            </a:xfrm>
            <a:prstGeom prst="rect">
              <a:avLst/>
            </a:prstGeom>
            <a:noFill/>
          </p:spPr>
          <p:txBody>
            <a:bodyPr wrap="square">
              <a:spAutoFit/>
            </a:bodyPr>
            <a:lstStyle/>
            <a:p>
              <a:r>
                <a:rPr lang="en-US" i="0">
                  <a:solidFill>
                    <a:srgbClr val="4D4F53"/>
                  </a:solidFill>
                  <a:effectLst/>
                </a:rPr>
                <a:t>They have different interpretations of being "healthy" than past generations</a:t>
              </a:r>
              <a:endParaRPr lang="en-US">
                <a:solidFill>
                  <a:srgbClr val="4D4F53"/>
                </a:solidFill>
              </a:endParaRPr>
            </a:p>
          </p:txBody>
        </p:sp>
      </p:grpSp>
      <p:sp>
        <p:nvSpPr>
          <p:cNvPr id="21" name="Title 20">
            <a:extLst>
              <a:ext uri="{FF2B5EF4-FFF2-40B4-BE49-F238E27FC236}">
                <a16:creationId xmlns:a16="http://schemas.microsoft.com/office/drawing/2014/main" id="{14A4F023-87D0-448F-939B-2331BD1F94FF}"/>
              </a:ext>
            </a:extLst>
          </p:cNvPr>
          <p:cNvSpPr>
            <a:spLocks noGrp="1"/>
          </p:cNvSpPr>
          <p:nvPr>
            <p:ph type="title"/>
          </p:nvPr>
        </p:nvSpPr>
        <p:spPr/>
        <p:txBody>
          <a:bodyPr/>
          <a:lstStyle/>
          <a:p>
            <a:r>
              <a:rPr lang="en-US"/>
              <a:t>What Younger Generations Expect</a:t>
            </a:r>
          </a:p>
        </p:txBody>
      </p:sp>
      <p:sp>
        <p:nvSpPr>
          <p:cNvPr id="19" name="TextBox 18">
            <a:extLst>
              <a:ext uri="{FF2B5EF4-FFF2-40B4-BE49-F238E27FC236}">
                <a16:creationId xmlns:a16="http://schemas.microsoft.com/office/drawing/2014/main" id="{9BCE8B1E-96D3-488D-A836-53245D3693D6}"/>
              </a:ext>
            </a:extLst>
          </p:cNvPr>
          <p:cNvSpPr txBox="1"/>
          <p:nvPr/>
        </p:nvSpPr>
        <p:spPr>
          <a:xfrm>
            <a:off x="4194494" y="6071532"/>
            <a:ext cx="4572000" cy="400110"/>
          </a:xfrm>
          <a:prstGeom prst="rect">
            <a:avLst/>
          </a:prstGeom>
          <a:noFill/>
        </p:spPr>
        <p:txBody>
          <a:bodyPr wrap="square">
            <a:spAutoFit/>
          </a:bodyPr>
          <a:lstStyle/>
          <a:p>
            <a:r>
              <a:rPr lang="en-US" sz="1000" u="sng">
                <a:solidFill>
                  <a:srgbClr val="0563C1"/>
                </a:solidFill>
                <a:effectLst/>
                <a:ea typeface="Calibri" panose="020F0502020204030204" pitchFamily="34" charset="0"/>
                <a:hlinkClick r:id="rId3"/>
              </a:rPr>
              <a:t>Understanding the “why” for Gen Y: What Millennials are looking for in healthcare practices (mgma.com)</a:t>
            </a:r>
            <a:endParaRPr lang="en-US" sz="1000"/>
          </a:p>
        </p:txBody>
      </p:sp>
    </p:spTree>
    <p:extLst>
      <p:ext uri="{BB962C8B-B14F-4D97-AF65-F5344CB8AC3E}">
        <p14:creationId xmlns:p14="http://schemas.microsoft.com/office/powerpoint/2010/main" val="2121299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75B48288-A6EA-479E-BC04-172B139F47CD}"/>
              </a:ext>
            </a:extLst>
          </p:cNvPr>
          <p:cNvSpPr/>
          <p:nvPr/>
        </p:nvSpPr>
        <p:spPr>
          <a:xfrm>
            <a:off x="2167128" y="1744291"/>
            <a:ext cx="6348222" cy="1558202"/>
          </a:xfrm>
          <a:prstGeom prst="parallelogram">
            <a:avLst/>
          </a:prstGeom>
          <a:solidFill>
            <a:schemeClr val="bg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schemeClr val="accent5"/>
              </a:solidFill>
            </a:endParaRPr>
          </a:p>
        </p:txBody>
      </p:sp>
      <p:sp>
        <p:nvSpPr>
          <p:cNvPr id="7" name="Parallelogram 6">
            <a:extLst>
              <a:ext uri="{FF2B5EF4-FFF2-40B4-BE49-F238E27FC236}">
                <a16:creationId xmlns:a16="http://schemas.microsoft.com/office/drawing/2014/main" id="{D97F7D86-0B5C-4BFD-85FF-B3D38C72BBEA}"/>
              </a:ext>
            </a:extLst>
          </p:cNvPr>
          <p:cNvSpPr/>
          <p:nvPr/>
        </p:nvSpPr>
        <p:spPr>
          <a:xfrm>
            <a:off x="2562116" y="1366479"/>
            <a:ext cx="6058101" cy="322808"/>
          </a:xfrm>
          <a:prstGeom prst="parallelogram">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Needs</a:t>
            </a:r>
          </a:p>
        </p:txBody>
      </p:sp>
      <p:sp>
        <p:nvSpPr>
          <p:cNvPr id="15" name="Oval 14">
            <a:extLst>
              <a:ext uri="{FF2B5EF4-FFF2-40B4-BE49-F238E27FC236}">
                <a16:creationId xmlns:a16="http://schemas.microsoft.com/office/drawing/2014/main" id="{93336A68-4B0C-4F2D-A131-B908BEAC9859}"/>
              </a:ext>
            </a:extLst>
          </p:cNvPr>
          <p:cNvSpPr/>
          <p:nvPr/>
        </p:nvSpPr>
        <p:spPr>
          <a:xfrm>
            <a:off x="846475" y="1384382"/>
            <a:ext cx="1357324" cy="1357324"/>
          </a:xfrm>
          <a:prstGeom prst="ellipse">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A7E0DBB-93F9-47B7-8CBB-9565317CA0C8}"/>
              </a:ext>
            </a:extLst>
          </p:cNvPr>
          <p:cNvPicPr>
            <a:picLocks noChangeAspect="1"/>
          </p:cNvPicPr>
          <p:nvPr/>
        </p:nvPicPr>
        <p:blipFill>
          <a:blip r:embed="rId3">
            <a:duotone>
              <a:schemeClr val="accent6">
                <a:shade val="45000"/>
                <a:satMod val="135000"/>
              </a:schemeClr>
              <a:prstClr val="white"/>
            </a:duotone>
          </a:blip>
          <a:stretch>
            <a:fillRect/>
          </a:stretch>
        </p:blipFill>
        <p:spPr>
          <a:xfrm>
            <a:off x="1029724" y="1593037"/>
            <a:ext cx="990826" cy="940014"/>
          </a:xfrm>
          <a:prstGeom prst="rect">
            <a:avLst/>
          </a:prstGeom>
        </p:spPr>
      </p:pic>
      <p:sp>
        <p:nvSpPr>
          <p:cNvPr id="23" name="TextBox 22">
            <a:extLst>
              <a:ext uri="{FF2B5EF4-FFF2-40B4-BE49-F238E27FC236}">
                <a16:creationId xmlns:a16="http://schemas.microsoft.com/office/drawing/2014/main" id="{74C68FA7-7A01-4A85-84D9-15AFB5C39EA1}"/>
              </a:ext>
            </a:extLst>
          </p:cNvPr>
          <p:cNvSpPr txBox="1"/>
          <p:nvPr/>
        </p:nvSpPr>
        <p:spPr>
          <a:xfrm>
            <a:off x="2643049" y="1942926"/>
            <a:ext cx="4572000" cy="1077218"/>
          </a:xfrm>
          <a:prstGeom prst="rect">
            <a:avLst/>
          </a:prstGeom>
          <a:noFill/>
        </p:spPr>
        <p:txBody>
          <a:bodyPr wrap="square">
            <a:spAutoFit/>
          </a:bodyPr>
          <a:lstStyle/>
          <a:p>
            <a:pPr marL="285750" indent="-285750">
              <a:buFont typeface="Arial" panose="020B0604020202020204" pitchFamily="34" charset="0"/>
              <a:buChar char="•"/>
            </a:pPr>
            <a:r>
              <a:rPr lang="en-US" sz="1600">
                <a:solidFill>
                  <a:schemeClr val="accent6"/>
                </a:solidFill>
                <a:ea typeface="Calibri" panose="020F0502020204030204" pitchFamily="34" charset="0"/>
                <a:cs typeface="Calibri" panose="020F0502020204030204" pitchFamily="34" charset="0"/>
              </a:rPr>
              <a:t>A</a:t>
            </a:r>
            <a:r>
              <a:rPr lang="en-US" sz="1600">
                <a:solidFill>
                  <a:schemeClr val="accent6"/>
                </a:solidFill>
                <a:effectLst/>
                <a:ea typeface="Calibri" panose="020F0502020204030204" pitchFamily="34" charset="0"/>
                <a:cs typeface="Calibri" panose="020F0502020204030204" pitchFamily="34" charset="0"/>
              </a:rPr>
              <a:t>cknowledged as individuals</a:t>
            </a:r>
            <a:endParaRPr lang="en-US" sz="1600">
              <a:solidFill>
                <a:schemeClr val="accent6"/>
              </a:solidFill>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a:solidFill>
                  <a:schemeClr val="accent6"/>
                </a:solidFill>
                <a:ea typeface="Calibri" panose="020F0502020204030204" pitchFamily="34" charset="0"/>
                <a:cs typeface="Calibri" panose="020F0502020204030204" pitchFamily="34" charset="0"/>
              </a:rPr>
              <a:t>P</a:t>
            </a:r>
            <a:r>
              <a:rPr lang="en-US" sz="1600">
                <a:solidFill>
                  <a:schemeClr val="accent6"/>
                </a:solidFill>
                <a:effectLst/>
                <a:ea typeface="Calibri" panose="020F0502020204030204" pitchFamily="34" charset="0"/>
                <a:cs typeface="Calibri" panose="020F0502020204030204" pitchFamily="34" charset="0"/>
              </a:rPr>
              <a:t>resented with options</a:t>
            </a:r>
          </a:p>
          <a:p>
            <a:pPr marL="285750" indent="-285750">
              <a:buFont typeface="Arial" panose="020B0604020202020204" pitchFamily="34" charset="0"/>
              <a:buChar char="•"/>
            </a:pPr>
            <a:r>
              <a:rPr lang="en-US" sz="1600">
                <a:solidFill>
                  <a:schemeClr val="accent6"/>
                </a:solidFill>
                <a:ea typeface="Calibri" panose="020F0502020204030204" pitchFamily="34" charset="0"/>
                <a:cs typeface="Calibri" panose="020F0502020204030204" pitchFamily="34" charset="0"/>
              </a:rPr>
              <a:t>F</a:t>
            </a:r>
            <a:r>
              <a:rPr lang="en-US" sz="1600">
                <a:solidFill>
                  <a:schemeClr val="accent6"/>
                </a:solidFill>
                <a:effectLst/>
                <a:ea typeface="Calibri" panose="020F0502020204030204" pitchFamily="34" charset="0"/>
                <a:cs typeface="Calibri" panose="020F0502020204030204" pitchFamily="34" charset="0"/>
              </a:rPr>
              <a:t>eeling connected</a:t>
            </a:r>
          </a:p>
          <a:p>
            <a:pPr marL="285750" indent="-285750">
              <a:buFont typeface="Arial" panose="020B0604020202020204" pitchFamily="34" charset="0"/>
              <a:buChar char="•"/>
            </a:pPr>
            <a:r>
              <a:rPr lang="en-US" sz="1600">
                <a:solidFill>
                  <a:schemeClr val="accent6"/>
                </a:solidFill>
              </a:rPr>
              <a:t>Seeking authentic experiences</a:t>
            </a:r>
          </a:p>
        </p:txBody>
      </p:sp>
      <p:sp>
        <p:nvSpPr>
          <p:cNvPr id="35" name="Title 3">
            <a:extLst>
              <a:ext uri="{FF2B5EF4-FFF2-40B4-BE49-F238E27FC236}">
                <a16:creationId xmlns:a16="http://schemas.microsoft.com/office/drawing/2014/main" id="{E65D3FD0-97E1-48C1-B55E-891C608CDC00}"/>
              </a:ext>
            </a:extLst>
          </p:cNvPr>
          <p:cNvSpPr>
            <a:spLocks noGrp="1"/>
          </p:cNvSpPr>
          <p:nvPr>
            <p:ph type="title"/>
          </p:nvPr>
        </p:nvSpPr>
        <p:spPr>
          <a:xfrm>
            <a:off x="628650" y="365127"/>
            <a:ext cx="7886700" cy="565458"/>
          </a:xfrm>
        </p:spPr>
        <p:txBody>
          <a:bodyPr/>
          <a:lstStyle/>
          <a:p>
            <a:r>
              <a:rPr lang="en-US"/>
              <a:t>Personalized Healthcare</a:t>
            </a:r>
          </a:p>
        </p:txBody>
      </p:sp>
      <p:sp>
        <p:nvSpPr>
          <p:cNvPr id="27" name="Parallelogram 26">
            <a:extLst>
              <a:ext uri="{FF2B5EF4-FFF2-40B4-BE49-F238E27FC236}">
                <a16:creationId xmlns:a16="http://schemas.microsoft.com/office/drawing/2014/main" id="{A366BABA-7367-46B9-BC63-7231B3443226}"/>
              </a:ext>
            </a:extLst>
          </p:cNvPr>
          <p:cNvSpPr/>
          <p:nvPr/>
        </p:nvSpPr>
        <p:spPr>
          <a:xfrm>
            <a:off x="2167128" y="4056854"/>
            <a:ext cx="6348222" cy="1558202"/>
          </a:xfrm>
          <a:prstGeom prst="parallelogram">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schemeClr val="accent5"/>
              </a:solidFill>
            </a:endParaRPr>
          </a:p>
        </p:txBody>
      </p:sp>
      <p:sp>
        <p:nvSpPr>
          <p:cNvPr id="29" name="Parallelogram 28">
            <a:extLst>
              <a:ext uri="{FF2B5EF4-FFF2-40B4-BE49-F238E27FC236}">
                <a16:creationId xmlns:a16="http://schemas.microsoft.com/office/drawing/2014/main" id="{C045BFC7-902C-4142-B083-5A61FA4A0037}"/>
              </a:ext>
            </a:extLst>
          </p:cNvPr>
          <p:cNvSpPr/>
          <p:nvPr/>
        </p:nvSpPr>
        <p:spPr>
          <a:xfrm>
            <a:off x="2562116" y="3679042"/>
            <a:ext cx="6058101" cy="322808"/>
          </a:xfrm>
          <a:prstGeom prst="parallelogram">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Motivation</a:t>
            </a:r>
          </a:p>
        </p:txBody>
      </p:sp>
      <p:sp>
        <p:nvSpPr>
          <p:cNvPr id="30" name="Oval 29">
            <a:extLst>
              <a:ext uri="{FF2B5EF4-FFF2-40B4-BE49-F238E27FC236}">
                <a16:creationId xmlns:a16="http://schemas.microsoft.com/office/drawing/2014/main" id="{01237F74-7FAA-4659-A47C-4E34B6D1A4AB}"/>
              </a:ext>
            </a:extLst>
          </p:cNvPr>
          <p:cNvSpPr/>
          <p:nvPr/>
        </p:nvSpPr>
        <p:spPr>
          <a:xfrm>
            <a:off x="846475" y="3696945"/>
            <a:ext cx="1357324" cy="1357324"/>
          </a:xfrm>
          <a:prstGeom prst="ellipse">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CB4EF28-177A-4BD8-8753-E6D932120048}"/>
              </a:ext>
            </a:extLst>
          </p:cNvPr>
          <p:cNvSpPr txBox="1"/>
          <p:nvPr/>
        </p:nvSpPr>
        <p:spPr>
          <a:xfrm>
            <a:off x="2643049" y="4045396"/>
            <a:ext cx="5306256" cy="1569660"/>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accent6"/>
                </a:solidFill>
              </a:rPr>
              <a:t>T</a:t>
            </a:r>
            <a:r>
              <a:rPr lang="en-US" sz="1600" b="0" i="0" dirty="0">
                <a:solidFill>
                  <a:schemeClr val="accent6"/>
                </a:solidFill>
                <a:effectLst/>
              </a:rPr>
              <a:t>rust relevant, authentic opinions from real product users they can relate to</a:t>
            </a:r>
          </a:p>
          <a:p>
            <a:pPr marL="285750" indent="-285750">
              <a:buFont typeface="Arial" panose="020B0604020202020204" pitchFamily="34" charset="0"/>
              <a:buChar char="•"/>
            </a:pPr>
            <a:r>
              <a:rPr lang="en-US" sz="1600" dirty="0">
                <a:solidFill>
                  <a:schemeClr val="accent6"/>
                </a:solidFill>
              </a:rPr>
              <a:t>D</a:t>
            </a:r>
            <a:r>
              <a:rPr lang="en-US" sz="1600" b="0" i="0" dirty="0">
                <a:solidFill>
                  <a:schemeClr val="accent6"/>
                </a:solidFill>
                <a:effectLst/>
              </a:rPr>
              <a:t>o a lot of their research via blogs, forums, and YouTube videos</a:t>
            </a:r>
          </a:p>
          <a:p>
            <a:pPr marL="285750" indent="-285750">
              <a:buFont typeface="Arial" panose="020B0604020202020204" pitchFamily="34" charset="0"/>
              <a:buChar char="•"/>
            </a:pPr>
            <a:r>
              <a:rPr lang="en-US" sz="1600" dirty="0">
                <a:solidFill>
                  <a:schemeClr val="accent6"/>
                </a:solidFill>
              </a:rPr>
              <a:t>A</a:t>
            </a:r>
            <a:r>
              <a:rPr lang="en-US" sz="1600" b="0" i="0" dirty="0">
                <a:solidFill>
                  <a:schemeClr val="accent6"/>
                </a:solidFill>
                <a:effectLst/>
              </a:rPr>
              <a:t>lign themselves with organizations doing good in the world</a:t>
            </a:r>
            <a:endParaRPr lang="en-US" sz="1600" dirty="0">
              <a:solidFill>
                <a:schemeClr val="accent6"/>
              </a:solidFill>
            </a:endParaRPr>
          </a:p>
        </p:txBody>
      </p:sp>
      <p:pic>
        <p:nvPicPr>
          <p:cNvPr id="36" name="Picture 35">
            <a:extLst>
              <a:ext uri="{FF2B5EF4-FFF2-40B4-BE49-F238E27FC236}">
                <a16:creationId xmlns:a16="http://schemas.microsoft.com/office/drawing/2014/main" id="{F7743829-622A-4B65-B3CA-8DABAC4FAFEA}"/>
              </a:ext>
            </a:extLst>
          </p:cNvPr>
          <p:cNvPicPr>
            <a:picLocks noChangeAspect="1"/>
          </p:cNvPicPr>
          <p:nvPr/>
        </p:nvPicPr>
        <p:blipFill>
          <a:blip r:embed="rId4">
            <a:duotone>
              <a:schemeClr val="accent6">
                <a:shade val="45000"/>
                <a:satMod val="135000"/>
              </a:schemeClr>
              <a:prstClr val="white"/>
            </a:duotone>
          </a:blip>
          <a:stretch>
            <a:fillRect/>
          </a:stretch>
        </p:blipFill>
        <p:spPr>
          <a:xfrm>
            <a:off x="1119609" y="3880193"/>
            <a:ext cx="812985" cy="965420"/>
          </a:xfrm>
          <a:prstGeom prst="rect">
            <a:avLst/>
          </a:prstGeom>
        </p:spPr>
      </p:pic>
    </p:spTree>
    <p:extLst>
      <p:ext uri="{BB962C8B-B14F-4D97-AF65-F5344CB8AC3E}">
        <p14:creationId xmlns:p14="http://schemas.microsoft.com/office/powerpoint/2010/main" val="1486887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084DFC1F-14E8-41CD-BB32-C7F89063D010}"/>
              </a:ext>
            </a:extLst>
          </p:cNvPr>
          <p:cNvSpPr/>
          <p:nvPr/>
        </p:nvSpPr>
        <p:spPr>
          <a:xfrm>
            <a:off x="661582" y="1243547"/>
            <a:ext cx="7853767" cy="4505376"/>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F1447692-7991-4409-9EFA-3E4FF2141491}"/>
              </a:ext>
            </a:extLst>
          </p:cNvPr>
          <p:cNvGrpSpPr/>
          <p:nvPr/>
        </p:nvGrpSpPr>
        <p:grpSpPr>
          <a:xfrm>
            <a:off x="778810" y="738862"/>
            <a:ext cx="7736550" cy="5514746"/>
            <a:chOff x="905209" y="1155672"/>
            <a:chExt cx="6732919" cy="4799346"/>
          </a:xfrm>
        </p:grpSpPr>
        <p:sp>
          <p:nvSpPr>
            <p:cNvPr id="50" name="Right Triangle 49">
              <a:extLst>
                <a:ext uri="{FF2B5EF4-FFF2-40B4-BE49-F238E27FC236}">
                  <a16:creationId xmlns:a16="http://schemas.microsoft.com/office/drawing/2014/main" id="{FB1F5D53-3963-4825-8D88-0168B7C9F9B2}"/>
                </a:ext>
              </a:extLst>
            </p:cNvPr>
            <p:cNvSpPr/>
            <p:nvPr/>
          </p:nvSpPr>
          <p:spPr>
            <a:xfrm rot="10800000">
              <a:off x="905209" y="5207709"/>
              <a:ext cx="552640" cy="239552"/>
            </a:xfrm>
            <a:prstGeom prst="rtTriangl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ight Triangle 48">
              <a:extLst>
                <a:ext uri="{FF2B5EF4-FFF2-40B4-BE49-F238E27FC236}">
                  <a16:creationId xmlns:a16="http://schemas.microsoft.com/office/drawing/2014/main" id="{46FFD580-B1E6-4C0C-9506-0AB5422ECCDC}"/>
                </a:ext>
              </a:extLst>
            </p:cNvPr>
            <p:cNvSpPr/>
            <p:nvPr/>
          </p:nvSpPr>
          <p:spPr>
            <a:xfrm rot="10800000">
              <a:off x="1381254" y="4322843"/>
              <a:ext cx="552640" cy="239552"/>
            </a:xfrm>
            <a:prstGeom prst="rtTriangle">
              <a:avLst/>
            </a:prstGeom>
            <a:solidFill>
              <a:schemeClr val="accent2">
                <a:lumMod val="5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ight Triangle 47">
              <a:extLst>
                <a:ext uri="{FF2B5EF4-FFF2-40B4-BE49-F238E27FC236}">
                  <a16:creationId xmlns:a16="http://schemas.microsoft.com/office/drawing/2014/main" id="{43349057-2E21-479A-A504-C581D59255FB}"/>
                </a:ext>
              </a:extLst>
            </p:cNvPr>
            <p:cNvSpPr/>
            <p:nvPr/>
          </p:nvSpPr>
          <p:spPr>
            <a:xfrm rot="10800000">
              <a:off x="1883617" y="3421690"/>
              <a:ext cx="552640" cy="239552"/>
            </a:xfrm>
            <a:prstGeom prst="rtTriangle">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ight Triangle 46">
              <a:extLst>
                <a:ext uri="{FF2B5EF4-FFF2-40B4-BE49-F238E27FC236}">
                  <a16:creationId xmlns:a16="http://schemas.microsoft.com/office/drawing/2014/main" id="{15515FB7-A517-41E0-9851-EFD94D055F34}"/>
                </a:ext>
              </a:extLst>
            </p:cNvPr>
            <p:cNvSpPr/>
            <p:nvPr/>
          </p:nvSpPr>
          <p:spPr>
            <a:xfrm rot="10800000">
              <a:off x="2388442" y="2493223"/>
              <a:ext cx="552640" cy="239552"/>
            </a:xfrm>
            <a:prstGeom prst="rtTriangle">
              <a:avLst/>
            </a:prstGeom>
            <a:solidFill>
              <a:schemeClr val="accent1">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A55F82B-8BB8-4CDF-B766-A508588C7BEA}"/>
                </a:ext>
              </a:extLst>
            </p:cNvPr>
            <p:cNvSpPr/>
            <p:nvPr/>
          </p:nvSpPr>
          <p:spPr>
            <a:xfrm rot="17918274">
              <a:off x="338448" y="3231495"/>
              <a:ext cx="4799346" cy="647700"/>
            </a:xfrm>
            <a:custGeom>
              <a:avLst/>
              <a:gdLst>
                <a:gd name="connsiteX0" fmla="*/ 4445653 w 4799346"/>
                <a:gd name="connsiteY0" fmla="*/ 0 h 647700"/>
                <a:gd name="connsiteX1" fmla="*/ 4799346 w 4799346"/>
                <a:gd name="connsiteY1" fmla="*/ 647700 h 647700"/>
                <a:gd name="connsiteX2" fmla="*/ 353694 w 4799346"/>
                <a:gd name="connsiteY2" fmla="*/ 647700 h 647700"/>
                <a:gd name="connsiteX3" fmla="*/ 0 w 4799346"/>
                <a:gd name="connsiteY3" fmla="*/ 0 h 647700"/>
              </a:gdLst>
              <a:ahLst/>
              <a:cxnLst>
                <a:cxn ang="0">
                  <a:pos x="connsiteX0" y="connsiteY0"/>
                </a:cxn>
                <a:cxn ang="0">
                  <a:pos x="connsiteX1" y="connsiteY1"/>
                </a:cxn>
                <a:cxn ang="0">
                  <a:pos x="connsiteX2" y="connsiteY2"/>
                </a:cxn>
                <a:cxn ang="0">
                  <a:pos x="connsiteX3" y="connsiteY3"/>
                </a:cxn>
              </a:cxnLst>
              <a:rect l="l" t="t" r="r" b="b"/>
              <a:pathLst>
                <a:path w="4799346" h="647700">
                  <a:moveTo>
                    <a:pt x="4445653" y="0"/>
                  </a:moveTo>
                  <a:lnTo>
                    <a:pt x="4799346" y="647700"/>
                  </a:lnTo>
                  <a:lnTo>
                    <a:pt x="353694" y="647700"/>
                  </a:lnTo>
                  <a:lnTo>
                    <a:pt x="0" y="0"/>
                  </a:lnTo>
                  <a:close/>
                </a:path>
              </a:pathLst>
            </a:cu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A56A2E1-7D36-4C7A-88A0-3DBD40AA8151}"/>
                </a:ext>
              </a:extLst>
            </p:cNvPr>
            <p:cNvSpPr/>
            <p:nvPr/>
          </p:nvSpPr>
          <p:spPr>
            <a:xfrm>
              <a:off x="3139984" y="2776225"/>
              <a:ext cx="4486960" cy="649224"/>
            </a:xfrm>
            <a:custGeom>
              <a:avLst/>
              <a:gdLst>
                <a:gd name="connsiteX0" fmla="*/ 354526 w 4462115"/>
                <a:gd name="connsiteY0" fmla="*/ 0 h 649224"/>
                <a:gd name="connsiteX1" fmla="*/ 4462115 w 4462115"/>
                <a:gd name="connsiteY1" fmla="*/ 0 h 649224"/>
                <a:gd name="connsiteX2" fmla="*/ 4462115 w 4462115"/>
                <a:gd name="connsiteY2" fmla="*/ 649224 h 649224"/>
                <a:gd name="connsiteX3" fmla="*/ 0 w 4462115"/>
                <a:gd name="connsiteY3" fmla="*/ 649224 h 649224"/>
              </a:gdLst>
              <a:ahLst/>
              <a:cxnLst>
                <a:cxn ang="0">
                  <a:pos x="connsiteX0" y="connsiteY0"/>
                </a:cxn>
                <a:cxn ang="0">
                  <a:pos x="connsiteX1" y="connsiteY1"/>
                </a:cxn>
                <a:cxn ang="0">
                  <a:pos x="connsiteX2" y="connsiteY2"/>
                </a:cxn>
                <a:cxn ang="0">
                  <a:pos x="connsiteX3" y="connsiteY3"/>
                </a:cxn>
              </a:cxnLst>
              <a:rect l="l" t="t" r="r" b="b"/>
              <a:pathLst>
                <a:path w="4462115" h="649224">
                  <a:moveTo>
                    <a:pt x="354526" y="0"/>
                  </a:moveTo>
                  <a:lnTo>
                    <a:pt x="4462115" y="0"/>
                  </a:lnTo>
                  <a:lnTo>
                    <a:pt x="4462115" y="649224"/>
                  </a:lnTo>
                  <a:lnTo>
                    <a:pt x="0" y="649224"/>
                  </a:lnTo>
                  <a:close/>
                </a:path>
              </a:pathLst>
            </a:cu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0783898-FF85-4617-9FEA-06FFEE0C10CD}"/>
                </a:ext>
              </a:extLst>
            </p:cNvPr>
            <p:cNvSpPr/>
            <p:nvPr/>
          </p:nvSpPr>
          <p:spPr>
            <a:xfrm>
              <a:off x="3647692" y="1843999"/>
              <a:ext cx="3990436" cy="649224"/>
            </a:xfrm>
            <a:custGeom>
              <a:avLst/>
              <a:gdLst>
                <a:gd name="connsiteX0" fmla="*/ 354526 w 3972307"/>
                <a:gd name="connsiteY0" fmla="*/ 0 h 649224"/>
                <a:gd name="connsiteX1" fmla="*/ 3972307 w 3972307"/>
                <a:gd name="connsiteY1" fmla="*/ 0 h 649224"/>
                <a:gd name="connsiteX2" fmla="*/ 3972307 w 3972307"/>
                <a:gd name="connsiteY2" fmla="*/ 649224 h 649224"/>
                <a:gd name="connsiteX3" fmla="*/ 0 w 3972307"/>
                <a:gd name="connsiteY3" fmla="*/ 649224 h 649224"/>
              </a:gdLst>
              <a:ahLst/>
              <a:cxnLst>
                <a:cxn ang="0">
                  <a:pos x="connsiteX0" y="connsiteY0"/>
                </a:cxn>
                <a:cxn ang="0">
                  <a:pos x="connsiteX1" y="connsiteY1"/>
                </a:cxn>
                <a:cxn ang="0">
                  <a:pos x="connsiteX2" y="connsiteY2"/>
                </a:cxn>
                <a:cxn ang="0">
                  <a:pos x="connsiteX3" y="connsiteY3"/>
                </a:cxn>
              </a:cxnLst>
              <a:rect l="l" t="t" r="r" b="b"/>
              <a:pathLst>
                <a:path w="3972307" h="649224">
                  <a:moveTo>
                    <a:pt x="354526" y="0"/>
                  </a:moveTo>
                  <a:lnTo>
                    <a:pt x="3972307" y="0"/>
                  </a:lnTo>
                  <a:lnTo>
                    <a:pt x="3972307" y="649224"/>
                  </a:lnTo>
                  <a:lnTo>
                    <a:pt x="0" y="649224"/>
                  </a:lnTo>
                  <a:close/>
                </a:path>
              </a:pathLst>
            </a:cu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6355D18-500E-4AFE-87E2-C99D9F51EA49}"/>
                </a:ext>
              </a:extLst>
            </p:cNvPr>
            <p:cNvSpPr/>
            <p:nvPr/>
          </p:nvSpPr>
          <p:spPr>
            <a:xfrm>
              <a:off x="2388443" y="1843999"/>
              <a:ext cx="1652938" cy="649224"/>
            </a:xfrm>
            <a:custGeom>
              <a:avLst/>
              <a:gdLst>
                <a:gd name="connsiteX0" fmla="*/ 354526 w 1652938"/>
                <a:gd name="connsiteY0" fmla="*/ 0 h 649224"/>
                <a:gd name="connsiteX1" fmla="*/ 1652938 w 1652938"/>
                <a:gd name="connsiteY1" fmla="*/ 0 h 649224"/>
                <a:gd name="connsiteX2" fmla="*/ 1298412 w 1652938"/>
                <a:gd name="connsiteY2" fmla="*/ 649224 h 649224"/>
                <a:gd name="connsiteX3" fmla="*/ 0 w 1652938"/>
                <a:gd name="connsiteY3" fmla="*/ 649224 h 649224"/>
              </a:gdLst>
              <a:ahLst/>
              <a:cxnLst>
                <a:cxn ang="0">
                  <a:pos x="connsiteX0" y="connsiteY0"/>
                </a:cxn>
                <a:cxn ang="0">
                  <a:pos x="connsiteX1" y="connsiteY1"/>
                </a:cxn>
                <a:cxn ang="0">
                  <a:pos x="connsiteX2" y="connsiteY2"/>
                </a:cxn>
                <a:cxn ang="0">
                  <a:pos x="connsiteX3" y="connsiteY3"/>
                </a:cxn>
              </a:cxnLst>
              <a:rect l="l" t="t" r="r" b="b"/>
              <a:pathLst>
                <a:path w="1652938" h="649224">
                  <a:moveTo>
                    <a:pt x="354526" y="0"/>
                  </a:moveTo>
                  <a:lnTo>
                    <a:pt x="1652938" y="0"/>
                  </a:lnTo>
                  <a:lnTo>
                    <a:pt x="1298412" y="649224"/>
                  </a:lnTo>
                  <a:lnTo>
                    <a:pt x="0" y="649224"/>
                  </a:lnTo>
                  <a:close/>
                </a:path>
              </a:pathLst>
            </a:cu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1C4FACEB-B9FA-483C-812C-DC96F0D3FBAB}"/>
                </a:ext>
              </a:extLst>
            </p:cNvPr>
            <p:cNvSpPr/>
            <p:nvPr/>
          </p:nvSpPr>
          <p:spPr>
            <a:xfrm>
              <a:off x="1883617" y="2776225"/>
              <a:ext cx="1633677" cy="649224"/>
            </a:xfrm>
            <a:custGeom>
              <a:avLst/>
              <a:gdLst>
                <a:gd name="connsiteX0" fmla="*/ 354526 w 1633677"/>
                <a:gd name="connsiteY0" fmla="*/ 0 h 649224"/>
                <a:gd name="connsiteX1" fmla="*/ 1633677 w 1633677"/>
                <a:gd name="connsiteY1" fmla="*/ 0 h 649224"/>
                <a:gd name="connsiteX2" fmla="*/ 1279151 w 1633677"/>
                <a:gd name="connsiteY2" fmla="*/ 649224 h 649224"/>
                <a:gd name="connsiteX3" fmla="*/ 0 w 1633677"/>
                <a:gd name="connsiteY3" fmla="*/ 649224 h 649224"/>
              </a:gdLst>
              <a:ahLst/>
              <a:cxnLst>
                <a:cxn ang="0">
                  <a:pos x="connsiteX0" y="connsiteY0"/>
                </a:cxn>
                <a:cxn ang="0">
                  <a:pos x="connsiteX1" y="connsiteY1"/>
                </a:cxn>
                <a:cxn ang="0">
                  <a:pos x="connsiteX2" y="connsiteY2"/>
                </a:cxn>
                <a:cxn ang="0">
                  <a:pos x="connsiteX3" y="connsiteY3"/>
                </a:cxn>
              </a:cxnLst>
              <a:rect l="l" t="t" r="r" b="b"/>
              <a:pathLst>
                <a:path w="1633677" h="649224">
                  <a:moveTo>
                    <a:pt x="354526" y="0"/>
                  </a:moveTo>
                  <a:lnTo>
                    <a:pt x="1633677" y="0"/>
                  </a:lnTo>
                  <a:lnTo>
                    <a:pt x="1279151" y="649224"/>
                  </a:lnTo>
                  <a:lnTo>
                    <a:pt x="0" y="649224"/>
                  </a:lnTo>
                  <a:close/>
                </a:path>
              </a:pathLst>
            </a:custGeom>
            <a:solidFill>
              <a:schemeClr val="tx2">
                <a:lumMod val="75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1E576AF-196C-43EE-A8B0-B5F897ECB82F}"/>
                </a:ext>
              </a:extLst>
            </p:cNvPr>
            <p:cNvSpPr/>
            <p:nvPr/>
          </p:nvSpPr>
          <p:spPr>
            <a:xfrm>
              <a:off x="2115224" y="4556912"/>
              <a:ext cx="5522904" cy="649224"/>
            </a:xfrm>
            <a:custGeom>
              <a:avLst/>
              <a:gdLst>
                <a:gd name="connsiteX0" fmla="*/ 354526 w 5445671"/>
                <a:gd name="connsiteY0" fmla="*/ 0 h 649224"/>
                <a:gd name="connsiteX1" fmla="*/ 5445671 w 5445671"/>
                <a:gd name="connsiteY1" fmla="*/ 0 h 649224"/>
                <a:gd name="connsiteX2" fmla="*/ 5445671 w 5445671"/>
                <a:gd name="connsiteY2" fmla="*/ 649224 h 649224"/>
                <a:gd name="connsiteX3" fmla="*/ 0 w 5445671"/>
                <a:gd name="connsiteY3" fmla="*/ 649224 h 649224"/>
              </a:gdLst>
              <a:ahLst/>
              <a:cxnLst>
                <a:cxn ang="0">
                  <a:pos x="connsiteX0" y="connsiteY0"/>
                </a:cxn>
                <a:cxn ang="0">
                  <a:pos x="connsiteX1" y="connsiteY1"/>
                </a:cxn>
                <a:cxn ang="0">
                  <a:pos x="connsiteX2" y="connsiteY2"/>
                </a:cxn>
                <a:cxn ang="0">
                  <a:pos x="connsiteX3" y="connsiteY3"/>
                </a:cxn>
              </a:cxnLst>
              <a:rect l="l" t="t" r="r" b="b"/>
              <a:pathLst>
                <a:path w="5445671" h="649224">
                  <a:moveTo>
                    <a:pt x="354526" y="0"/>
                  </a:moveTo>
                  <a:lnTo>
                    <a:pt x="5445671" y="0"/>
                  </a:lnTo>
                  <a:lnTo>
                    <a:pt x="5445671" y="649224"/>
                  </a:lnTo>
                  <a:lnTo>
                    <a:pt x="0" y="649224"/>
                  </a:lnTo>
                  <a:close/>
                </a:path>
              </a:pathLst>
            </a:cu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D1C4A1E-FD1E-46D9-A040-D9DD32B3ABE3}"/>
                </a:ext>
              </a:extLst>
            </p:cNvPr>
            <p:cNvSpPr/>
            <p:nvPr/>
          </p:nvSpPr>
          <p:spPr>
            <a:xfrm>
              <a:off x="905209" y="4556912"/>
              <a:ext cx="1642903" cy="649224"/>
            </a:xfrm>
            <a:custGeom>
              <a:avLst/>
              <a:gdLst>
                <a:gd name="connsiteX0" fmla="*/ 354526 w 1642903"/>
                <a:gd name="connsiteY0" fmla="*/ 0 h 649224"/>
                <a:gd name="connsiteX1" fmla="*/ 1642903 w 1642903"/>
                <a:gd name="connsiteY1" fmla="*/ 0 h 649224"/>
                <a:gd name="connsiteX2" fmla="*/ 1288378 w 1642903"/>
                <a:gd name="connsiteY2" fmla="*/ 649224 h 649224"/>
                <a:gd name="connsiteX3" fmla="*/ 0 w 1642903"/>
                <a:gd name="connsiteY3" fmla="*/ 649224 h 649224"/>
              </a:gdLst>
              <a:ahLst/>
              <a:cxnLst>
                <a:cxn ang="0">
                  <a:pos x="connsiteX0" y="connsiteY0"/>
                </a:cxn>
                <a:cxn ang="0">
                  <a:pos x="connsiteX1" y="connsiteY1"/>
                </a:cxn>
                <a:cxn ang="0">
                  <a:pos x="connsiteX2" y="connsiteY2"/>
                </a:cxn>
                <a:cxn ang="0">
                  <a:pos x="connsiteX3" y="connsiteY3"/>
                </a:cxn>
              </a:cxnLst>
              <a:rect l="l" t="t" r="r" b="b"/>
              <a:pathLst>
                <a:path w="1642903" h="649224">
                  <a:moveTo>
                    <a:pt x="354526" y="0"/>
                  </a:moveTo>
                  <a:lnTo>
                    <a:pt x="1642903" y="0"/>
                  </a:lnTo>
                  <a:lnTo>
                    <a:pt x="1288378" y="649224"/>
                  </a:lnTo>
                  <a:lnTo>
                    <a:pt x="0" y="649224"/>
                  </a:lnTo>
                  <a:close/>
                </a:path>
              </a:pathLst>
            </a:custGeom>
            <a:solidFill>
              <a:schemeClr val="accent6">
                <a:lumMod val="7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E8BF29-4218-4237-ACA3-73A938646A21}"/>
                </a:ext>
              </a:extLst>
            </p:cNvPr>
            <p:cNvSpPr/>
            <p:nvPr/>
          </p:nvSpPr>
          <p:spPr>
            <a:xfrm>
              <a:off x="2590909" y="3671895"/>
              <a:ext cx="5047219" cy="649224"/>
            </a:xfrm>
            <a:custGeom>
              <a:avLst/>
              <a:gdLst>
                <a:gd name="connsiteX0" fmla="*/ 354526 w 4960446"/>
                <a:gd name="connsiteY0" fmla="*/ 0 h 649224"/>
                <a:gd name="connsiteX1" fmla="*/ 4960446 w 4960446"/>
                <a:gd name="connsiteY1" fmla="*/ 0 h 649224"/>
                <a:gd name="connsiteX2" fmla="*/ 4960446 w 4960446"/>
                <a:gd name="connsiteY2" fmla="*/ 649224 h 649224"/>
                <a:gd name="connsiteX3" fmla="*/ 0 w 4960446"/>
                <a:gd name="connsiteY3" fmla="*/ 649224 h 649224"/>
              </a:gdLst>
              <a:ahLst/>
              <a:cxnLst>
                <a:cxn ang="0">
                  <a:pos x="connsiteX0" y="connsiteY0"/>
                </a:cxn>
                <a:cxn ang="0">
                  <a:pos x="connsiteX1" y="connsiteY1"/>
                </a:cxn>
                <a:cxn ang="0">
                  <a:pos x="connsiteX2" y="connsiteY2"/>
                </a:cxn>
                <a:cxn ang="0">
                  <a:pos x="connsiteX3" y="connsiteY3"/>
                </a:cxn>
              </a:cxnLst>
              <a:rect l="l" t="t" r="r" b="b"/>
              <a:pathLst>
                <a:path w="4960446" h="649224">
                  <a:moveTo>
                    <a:pt x="354526" y="0"/>
                  </a:moveTo>
                  <a:lnTo>
                    <a:pt x="4960446" y="0"/>
                  </a:lnTo>
                  <a:lnTo>
                    <a:pt x="4960446" y="649224"/>
                  </a:lnTo>
                  <a:lnTo>
                    <a:pt x="0" y="649224"/>
                  </a:lnTo>
                  <a:close/>
                </a:path>
              </a:pathLst>
            </a:cu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D4F53"/>
                </a:solidFill>
              </a:endParaRPr>
            </a:p>
          </p:txBody>
        </p:sp>
        <p:sp>
          <p:nvSpPr>
            <p:cNvPr id="45" name="Freeform: Shape 44">
              <a:extLst>
                <a:ext uri="{FF2B5EF4-FFF2-40B4-BE49-F238E27FC236}">
                  <a16:creationId xmlns:a16="http://schemas.microsoft.com/office/drawing/2014/main" id="{BA101CBB-9D52-44C5-9546-A26CACAE06A3}"/>
                </a:ext>
              </a:extLst>
            </p:cNvPr>
            <p:cNvSpPr/>
            <p:nvPr/>
          </p:nvSpPr>
          <p:spPr>
            <a:xfrm>
              <a:off x="1381254" y="3671895"/>
              <a:ext cx="1647024" cy="649224"/>
            </a:xfrm>
            <a:custGeom>
              <a:avLst/>
              <a:gdLst>
                <a:gd name="connsiteX0" fmla="*/ 354526 w 1647024"/>
                <a:gd name="connsiteY0" fmla="*/ 0 h 649224"/>
                <a:gd name="connsiteX1" fmla="*/ 1647024 w 1647024"/>
                <a:gd name="connsiteY1" fmla="*/ 0 h 649224"/>
                <a:gd name="connsiteX2" fmla="*/ 1292498 w 1647024"/>
                <a:gd name="connsiteY2" fmla="*/ 649224 h 649224"/>
                <a:gd name="connsiteX3" fmla="*/ 0 w 1647024"/>
                <a:gd name="connsiteY3" fmla="*/ 649224 h 649224"/>
              </a:gdLst>
              <a:ahLst/>
              <a:cxnLst>
                <a:cxn ang="0">
                  <a:pos x="connsiteX0" y="connsiteY0"/>
                </a:cxn>
                <a:cxn ang="0">
                  <a:pos x="connsiteX1" y="connsiteY1"/>
                </a:cxn>
                <a:cxn ang="0">
                  <a:pos x="connsiteX2" y="connsiteY2"/>
                </a:cxn>
                <a:cxn ang="0">
                  <a:pos x="connsiteX3" y="connsiteY3"/>
                </a:cxn>
              </a:cxnLst>
              <a:rect l="l" t="t" r="r" b="b"/>
              <a:pathLst>
                <a:path w="1647024" h="649224">
                  <a:moveTo>
                    <a:pt x="354526" y="0"/>
                  </a:moveTo>
                  <a:lnTo>
                    <a:pt x="1647024" y="0"/>
                  </a:lnTo>
                  <a:lnTo>
                    <a:pt x="1292498" y="649224"/>
                  </a:lnTo>
                  <a:lnTo>
                    <a:pt x="0" y="649224"/>
                  </a:lnTo>
                  <a:close/>
                </a:path>
              </a:pathLst>
            </a:custGeom>
            <a:solidFill>
              <a:schemeClr val="accent2">
                <a:lumMod val="75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4" name="TextBox 73">
            <a:extLst>
              <a:ext uri="{FF2B5EF4-FFF2-40B4-BE49-F238E27FC236}">
                <a16:creationId xmlns:a16="http://schemas.microsoft.com/office/drawing/2014/main" id="{5F1E156C-9FBB-4113-91A8-F877F3D42FE1}"/>
              </a:ext>
            </a:extLst>
          </p:cNvPr>
          <p:cNvSpPr txBox="1"/>
          <p:nvPr/>
        </p:nvSpPr>
        <p:spPr>
          <a:xfrm>
            <a:off x="4279281" y="1734378"/>
            <a:ext cx="4420102" cy="646331"/>
          </a:xfrm>
          <a:prstGeom prst="rect">
            <a:avLst/>
          </a:prstGeom>
          <a:noFill/>
        </p:spPr>
        <p:txBody>
          <a:bodyPr wrap="square" rtlCol="0">
            <a:spAutoFit/>
          </a:bodyPr>
          <a:lstStyle/>
          <a:p>
            <a:r>
              <a:rPr lang="en-US">
                <a:solidFill>
                  <a:srgbClr val="4D4F53"/>
                </a:solidFill>
              </a:rPr>
              <a:t>willing to pay more for healthy products</a:t>
            </a:r>
          </a:p>
          <a:p>
            <a:endParaRPr lang="en-US">
              <a:solidFill>
                <a:srgbClr val="4D4F53"/>
              </a:solidFill>
            </a:endParaRPr>
          </a:p>
        </p:txBody>
      </p:sp>
      <p:sp>
        <p:nvSpPr>
          <p:cNvPr id="75" name="TextBox 74">
            <a:extLst>
              <a:ext uri="{FF2B5EF4-FFF2-40B4-BE49-F238E27FC236}">
                <a16:creationId xmlns:a16="http://schemas.microsoft.com/office/drawing/2014/main" id="{81595990-F21E-4280-8B1D-317C23DADC99}"/>
              </a:ext>
            </a:extLst>
          </p:cNvPr>
          <p:cNvSpPr txBox="1"/>
          <p:nvPr/>
        </p:nvSpPr>
        <p:spPr>
          <a:xfrm>
            <a:off x="3780256" y="2690959"/>
            <a:ext cx="4735093" cy="923330"/>
          </a:xfrm>
          <a:prstGeom prst="rect">
            <a:avLst/>
          </a:prstGeom>
          <a:noFill/>
        </p:spPr>
        <p:txBody>
          <a:bodyPr wrap="square" rtlCol="0">
            <a:spAutoFit/>
          </a:bodyPr>
          <a:lstStyle/>
          <a:p>
            <a:r>
              <a:rPr lang="en-US">
                <a:solidFill>
                  <a:srgbClr val="4D4F53"/>
                </a:solidFill>
              </a:rPr>
              <a:t>take the initiative in researching medical issues</a:t>
            </a:r>
          </a:p>
          <a:p>
            <a:endParaRPr lang="en-US">
              <a:solidFill>
                <a:srgbClr val="4D4F53"/>
              </a:solidFill>
            </a:endParaRPr>
          </a:p>
        </p:txBody>
      </p:sp>
      <p:sp>
        <p:nvSpPr>
          <p:cNvPr id="76" name="TextBox 75">
            <a:extLst>
              <a:ext uri="{FF2B5EF4-FFF2-40B4-BE49-F238E27FC236}">
                <a16:creationId xmlns:a16="http://schemas.microsoft.com/office/drawing/2014/main" id="{8A09302B-D05F-4113-8FCB-F762820837D8}"/>
              </a:ext>
            </a:extLst>
          </p:cNvPr>
          <p:cNvSpPr txBox="1"/>
          <p:nvPr/>
        </p:nvSpPr>
        <p:spPr>
          <a:xfrm>
            <a:off x="3147057" y="3809731"/>
            <a:ext cx="5368293" cy="646331"/>
          </a:xfrm>
          <a:prstGeom prst="rect">
            <a:avLst/>
          </a:prstGeom>
          <a:noFill/>
        </p:spPr>
        <p:txBody>
          <a:bodyPr wrap="square" rtlCol="0">
            <a:spAutoFit/>
          </a:bodyPr>
          <a:lstStyle/>
          <a:p>
            <a:r>
              <a:rPr lang="en-US">
                <a:solidFill>
                  <a:srgbClr val="4D4F53"/>
                </a:solidFill>
              </a:rPr>
              <a:t>dedicated to eating healthier foods and staying fit</a:t>
            </a:r>
          </a:p>
          <a:p>
            <a:endParaRPr lang="en-US">
              <a:solidFill>
                <a:srgbClr val="4D4F53"/>
              </a:solidFill>
            </a:endParaRPr>
          </a:p>
        </p:txBody>
      </p:sp>
      <p:sp>
        <p:nvSpPr>
          <p:cNvPr id="77" name="TextBox 76">
            <a:extLst>
              <a:ext uri="{FF2B5EF4-FFF2-40B4-BE49-F238E27FC236}">
                <a16:creationId xmlns:a16="http://schemas.microsoft.com/office/drawing/2014/main" id="{651F2BD9-8BB0-410B-9B5D-2E0B88FA87DC}"/>
              </a:ext>
            </a:extLst>
          </p:cNvPr>
          <p:cNvSpPr txBox="1"/>
          <p:nvPr/>
        </p:nvSpPr>
        <p:spPr>
          <a:xfrm>
            <a:off x="2599986" y="4731634"/>
            <a:ext cx="5915364" cy="923330"/>
          </a:xfrm>
          <a:prstGeom prst="rect">
            <a:avLst/>
          </a:prstGeom>
          <a:noFill/>
        </p:spPr>
        <p:txBody>
          <a:bodyPr wrap="square" rtlCol="0">
            <a:spAutoFit/>
          </a:bodyPr>
          <a:lstStyle/>
          <a:p>
            <a:r>
              <a:rPr lang="en-US">
                <a:solidFill>
                  <a:srgbClr val="4D4F53"/>
                </a:solidFill>
              </a:rPr>
              <a:t>manage their healthcare conditions and lifestyle with a wearable device or mobile app</a:t>
            </a:r>
          </a:p>
          <a:p>
            <a:endParaRPr lang="en-US">
              <a:solidFill>
                <a:srgbClr val="4D4F53"/>
              </a:solidFill>
            </a:endParaRPr>
          </a:p>
        </p:txBody>
      </p:sp>
      <p:pic>
        <p:nvPicPr>
          <p:cNvPr id="7" name="Graphic 6" descr="Money outline">
            <a:extLst>
              <a:ext uri="{FF2B5EF4-FFF2-40B4-BE49-F238E27FC236}">
                <a16:creationId xmlns:a16="http://schemas.microsoft.com/office/drawing/2014/main" id="{E47510DE-31A9-400C-B485-C089C84C90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1219" y="1478477"/>
            <a:ext cx="765408" cy="765408"/>
          </a:xfrm>
          <a:prstGeom prst="rect">
            <a:avLst/>
          </a:prstGeom>
        </p:spPr>
      </p:pic>
      <p:pic>
        <p:nvPicPr>
          <p:cNvPr id="9" name="Graphic 8" descr="Grocery bag with solid fill">
            <a:extLst>
              <a:ext uri="{FF2B5EF4-FFF2-40B4-BE49-F238E27FC236}">
                <a16:creationId xmlns:a16="http://schemas.microsoft.com/office/drawing/2014/main" id="{4440BE2C-0FAB-47FC-8A19-E90DB5E171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89944" y="3646611"/>
            <a:ext cx="696267" cy="696267"/>
          </a:xfrm>
          <a:prstGeom prst="rect">
            <a:avLst/>
          </a:prstGeom>
        </p:spPr>
      </p:pic>
      <p:pic>
        <p:nvPicPr>
          <p:cNvPr id="13" name="Graphic 12" descr="Internet with solid fill">
            <a:extLst>
              <a:ext uri="{FF2B5EF4-FFF2-40B4-BE49-F238E27FC236}">
                <a16:creationId xmlns:a16="http://schemas.microsoft.com/office/drawing/2014/main" id="{B4C24574-DAF7-428E-8441-CBC9F58281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00208" y="2598364"/>
            <a:ext cx="753439" cy="753439"/>
          </a:xfrm>
          <a:prstGeom prst="rect">
            <a:avLst/>
          </a:prstGeom>
        </p:spPr>
      </p:pic>
      <p:pic>
        <p:nvPicPr>
          <p:cNvPr id="15" name="Graphic 14" descr="Online Network with solid fill">
            <a:extLst>
              <a:ext uri="{FF2B5EF4-FFF2-40B4-BE49-F238E27FC236}">
                <a16:creationId xmlns:a16="http://schemas.microsoft.com/office/drawing/2014/main" id="{DD66E1D6-43E0-4ECF-B445-1D9002013B3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21535" y="4711302"/>
            <a:ext cx="635018" cy="635018"/>
          </a:xfrm>
          <a:prstGeom prst="rect">
            <a:avLst/>
          </a:prstGeom>
        </p:spPr>
      </p:pic>
      <p:sp>
        <p:nvSpPr>
          <p:cNvPr id="26" name="Title 1">
            <a:extLst>
              <a:ext uri="{FF2B5EF4-FFF2-40B4-BE49-F238E27FC236}">
                <a16:creationId xmlns:a16="http://schemas.microsoft.com/office/drawing/2014/main" id="{EB0CEC31-ACE5-4BDB-961B-F4366CAA2C6D}"/>
              </a:ext>
            </a:extLst>
          </p:cNvPr>
          <p:cNvSpPr>
            <a:spLocks noGrp="1"/>
          </p:cNvSpPr>
          <p:nvPr>
            <p:ph type="title"/>
          </p:nvPr>
        </p:nvSpPr>
        <p:spPr>
          <a:xfrm>
            <a:off x="628650" y="365125"/>
            <a:ext cx="7886700" cy="565150"/>
          </a:xfrm>
        </p:spPr>
        <p:txBody>
          <a:bodyPr/>
          <a:lstStyle/>
          <a:p>
            <a:r>
              <a:rPr lang="en-US"/>
              <a:t>Taking Responsibility to Stay Healthy</a:t>
            </a:r>
          </a:p>
        </p:txBody>
      </p:sp>
    </p:spTree>
    <p:extLst>
      <p:ext uri="{BB962C8B-B14F-4D97-AF65-F5344CB8AC3E}">
        <p14:creationId xmlns:p14="http://schemas.microsoft.com/office/powerpoint/2010/main" val="375616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a:cs typeface="Times"/>
              </a:rPr>
              <a:t>Younger Generation Needs</a:t>
            </a:r>
          </a:p>
        </p:txBody>
      </p:sp>
      <p:sp>
        <p:nvSpPr>
          <p:cNvPr id="21" name="Rectangle 20"/>
          <p:cNvSpPr/>
          <p:nvPr/>
        </p:nvSpPr>
        <p:spPr>
          <a:xfrm>
            <a:off x="838197" y="1532933"/>
            <a:ext cx="1198631" cy="956430"/>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chemeClr val="tx1"/>
                </a:solidFill>
              </a:rPr>
              <a:t>93%</a:t>
            </a:r>
          </a:p>
        </p:txBody>
      </p:sp>
      <p:grpSp>
        <p:nvGrpSpPr>
          <p:cNvPr id="22" name="Group 21"/>
          <p:cNvGrpSpPr/>
          <p:nvPr/>
        </p:nvGrpSpPr>
        <p:grpSpPr>
          <a:xfrm rot="10800000">
            <a:off x="2036829" y="1505750"/>
            <a:ext cx="248274" cy="956429"/>
            <a:chOff x="1828800" y="3017594"/>
            <a:chExt cx="5486400" cy="1738800"/>
          </a:xfrm>
          <a:effectLst/>
        </p:grpSpPr>
        <p:sp>
          <p:nvSpPr>
            <p:cNvPr id="23" name="Freeform 22"/>
            <p:cNvSpPr/>
            <p:nvPr/>
          </p:nvSpPr>
          <p:spPr>
            <a:xfrm>
              <a:off x="1828800" y="3017594"/>
              <a:ext cx="5486400" cy="880639"/>
            </a:xfrm>
            <a:custGeom>
              <a:avLst/>
              <a:gdLst>
                <a:gd name="connsiteX0" fmla="*/ 5486400 w 5486400"/>
                <a:gd name="connsiteY0" fmla="*/ 0 h 880639"/>
                <a:gd name="connsiteX1" fmla="*/ 5486400 w 5486400"/>
                <a:gd name="connsiteY1" fmla="*/ 880639 h 880639"/>
                <a:gd name="connsiteX2" fmla="*/ 0 w 5486400"/>
                <a:gd name="connsiteY2" fmla="*/ 880639 h 880639"/>
                <a:gd name="connsiteX3" fmla="*/ 0 w 5486400"/>
                <a:gd name="connsiteY3" fmla="*/ 12362 h 880639"/>
                <a:gd name="connsiteX4" fmla="*/ 402 w 5486400"/>
                <a:gd name="connsiteY4" fmla="*/ 12672 h 880639"/>
                <a:gd name="connsiteX5" fmla="*/ 2735180 w 5486400"/>
                <a:gd name="connsiteY5" fmla="*/ 411408 h 880639"/>
                <a:gd name="connsiteX6" fmla="*/ 5469958 w 5486400"/>
                <a:gd name="connsiteY6" fmla="*/ 12672 h 88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400" h="880639">
                  <a:moveTo>
                    <a:pt x="5486400" y="0"/>
                  </a:moveTo>
                  <a:lnTo>
                    <a:pt x="5486400" y="880639"/>
                  </a:lnTo>
                  <a:lnTo>
                    <a:pt x="0" y="880639"/>
                  </a:lnTo>
                  <a:lnTo>
                    <a:pt x="0" y="12362"/>
                  </a:lnTo>
                  <a:lnTo>
                    <a:pt x="402" y="12672"/>
                  </a:lnTo>
                  <a:cubicBezTo>
                    <a:pt x="362956" y="243680"/>
                    <a:pt x="1450231" y="411408"/>
                    <a:pt x="2735180" y="411408"/>
                  </a:cubicBezTo>
                  <a:cubicBezTo>
                    <a:pt x="4020129" y="411408"/>
                    <a:pt x="5107404" y="243680"/>
                    <a:pt x="5469958" y="12672"/>
                  </a:cubicBez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flipV="1">
              <a:off x="1828800" y="3875755"/>
              <a:ext cx="5486400" cy="880639"/>
            </a:xfrm>
            <a:custGeom>
              <a:avLst/>
              <a:gdLst>
                <a:gd name="connsiteX0" fmla="*/ 5486400 w 5486400"/>
                <a:gd name="connsiteY0" fmla="*/ 0 h 880639"/>
                <a:gd name="connsiteX1" fmla="*/ 5486400 w 5486400"/>
                <a:gd name="connsiteY1" fmla="*/ 880639 h 880639"/>
                <a:gd name="connsiteX2" fmla="*/ 0 w 5486400"/>
                <a:gd name="connsiteY2" fmla="*/ 880639 h 880639"/>
                <a:gd name="connsiteX3" fmla="*/ 0 w 5486400"/>
                <a:gd name="connsiteY3" fmla="*/ 12362 h 880639"/>
                <a:gd name="connsiteX4" fmla="*/ 402 w 5486400"/>
                <a:gd name="connsiteY4" fmla="*/ 12672 h 880639"/>
                <a:gd name="connsiteX5" fmla="*/ 2735180 w 5486400"/>
                <a:gd name="connsiteY5" fmla="*/ 411408 h 880639"/>
                <a:gd name="connsiteX6" fmla="*/ 5469958 w 5486400"/>
                <a:gd name="connsiteY6" fmla="*/ 12672 h 88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400" h="880639">
                  <a:moveTo>
                    <a:pt x="5486400" y="0"/>
                  </a:moveTo>
                  <a:lnTo>
                    <a:pt x="5486400" y="880639"/>
                  </a:lnTo>
                  <a:lnTo>
                    <a:pt x="0" y="880639"/>
                  </a:lnTo>
                  <a:lnTo>
                    <a:pt x="0" y="12362"/>
                  </a:lnTo>
                  <a:lnTo>
                    <a:pt x="402" y="12672"/>
                  </a:lnTo>
                  <a:cubicBezTo>
                    <a:pt x="362956" y="243680"/>
                    <a:pt x="1450231" y="411408"/>
                    <a:pt x="2735180" y="411408"/>
                  </a:cubicBezTo>
                  <a:cubicBezTo>
                    <a:pt x="4020129" y="411408"/>
                    <a:pt x="5107404" y="243680"/>
                    <a:pt x="5469958" y="12672"/>
                  </a:cubicBez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Rectangle 24"/>
          <p:cNvSpPr/>
          <p:nvPr/>
        </p:nvSpPr>
        <p:spPr>
          <a:xfrm>
            <a:off x="2275717" y="1499567"/>
            <a:ext cx="6030086" cy="956430"/>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chemeClr val="tx1"/>
                </a:solidFill>
              </a:rPr>
              <a:t>Want a provider relationship</a:t>
            </a:r>
          </a:p>
        </p:txBody>
      </p:sp>
      <p:sp>
        <p:nvSpPr>
          <p:cNvPr id="28" name="Rectangle 27"/>
          <p:cNvSpPr/>
          <p:nvPr/>
        </p:nvSpPr>
        <p:spPr>
          <a:xfrm>
            <a:off x="838197" y="2711678"/>
            <a:ext cx="1198631" cy="9564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chemeClr val="tx1"/>
                </a:solidFill>
              </a:rPr>
              <a:t>85%</a:t>
            </a:r>
          </a:p>
        </p:txBody>
      </p:sp>
      <p:grpSp>
        <p:nvGrpSpPr>
          <p:cNvPr id="29" name="Group 28"/>
          <p:cNvGrpSpPr/>
          <p:nvPr/>
        </p:nvGrpSpPr>
        <p:grpSpPr>
          <a:xfrm rot="10800000">
            <a:off x="2036829" y="2684495"/>
            <a:ext cx="248274" cy="956429"/>
            <a:chOff x="1828800" y="3017594"/>
            <a:chExt cx="5486400" cy="1738800"/>
          </a:xfrm>
          <a:effectLst/>
        </p:grpSpPr>
        <p:sp>
          <p:nvSpPr>
            <p:cNvPr id="31" name="Freeform 30"/>
            <p:cNvSpPr/>
            <p:nvPr/>
          </p:nvSpPr>
          <p:spPr>
            <a:xfrm>
              <a:off x="1828800" y="3017594"/>
              <a:ext cx="5486400" cy="880639"/>
            </a:xfrm>
            <a:custGeom>
              <a:avLst/>
              <a:gdLst>
                <a:gd name="connsiteX0" fmla="*/ 5486400 w 5486400"/>
                <a:gd name="connsiteY0" fmla="*/ 0 h 880639"/>
                <a:gd name="connsiteX1" fmla="*/ 5486400 w 5486400"/>
                <a:gd name="connsiteY1" fmla="*/ 880639 h 880639"/>
                <a:gd name="connsiteX2" fmla="*/ 0 w 5486400"/>
                <a:gd name="connsiteY2" fmla="*/ 880639 h 880639"/>
                <a:gd name="connsiteX3" fmla="*/ 0 w 5486400"/>
                <a:gd name="connsiteY3" fmla="*/ 12362 h 880639"/>
                <a:gd name="connsiteX4" fmla="*/ 402 w 5486400"/>
                <a:gd name="connsiteY4" fmla="*/ 12672 h 880639"/>
                <a:gd name="connsiteX5" fmla="*/ 2735180 w 5486400"/>
                <a:gd name="connsiteY5" fmla="*/ 411408 h 880639"/>
                <a:gd name="connsiteX6" fmla="*/ 5469958 w 5486400"/>
                <a:gd name="connsiteY6" fmla="*/ 12672 h 88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400" h="880639">
                  <a:moveTo>
                    <a:pt x="5486400" y="0"/>
                  </a:moveTo>
                  <a:lnTo>
                    <a:pt x="5486400" y="880639"/>
                  </a:lnTo>
                  <a:lnTo>
                    <a:pt x="0" y="880639"/>
                  </a:lnTo>
                  <a:lnTo>
                    <a:pt x="0" y="12362"/>
                  </a:lnTo>
                  <a:lnTo>
                    <a:pt x="402" y="12672"/>
                  </a:lnTo>
                  <a:cubicBezTo>
                    <a:pt x="362956" y="243680"/>
                    <a:pt x="1450231" y="411408"/>
                    <a:pt x="2735180" y="411408"/>
                  </a:cubicBezTo>
                  <a:cubicBezTo>
                    <a:pt x="4020129" y="411408"/>
                    <a:pt x="5107404" y="243680"/>
                    <a:pt x="5469958" y="12672"/>
                  </a:cubicBez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flipV="1">
              <a:off x="1828800" y="3875755"/>
              <a:ext cx="5486400" cy="880639"/>
            </a:xfrm>
            <a:custGeom>
              <a:avLst/>
              <a:gdLst>
                <a:gd name="connsiteX0" fmla="*/ 5486400 w 5486400"/>
                <a:gd name="connsiteY0" fmla="*/ 0 h 880639"/>
                <a:gd name="connsiteX1" fmla="*/ 5486400 w 5486400"/>
                <a:gd name="connsiteY1" fmla="*/ 880639 h 880639"/>
                <a:gd name="connsiteX2" fmla="*/ 0 w 5486400"/>
                <a:gd name="connsiteY2" fmla="*/ 880639 h 880639"/>
                <a:gd name="connsiteX3" fmla="*/ 0 w 5486400"/>
                <a:gd name="connsiteY3" fmla="*/ 12362 h 880639"/>
                <a:gd name="connsiteX4" fmla="*/ 402 w 5486400"/>
                <a:gd name="connsiteY4" fmla="*/ 12672 h 880639"/>
                <a:gd name="connsiteX5" fmla="*/ 2735180 w 5486400"/>
                <a:gd name="connsiteY5" fmla="*/ 411408 h 880639"/>
                <a:gd name="connsiteX6" fmla="*/ 5469958 w 5486400"/>
                <a:gd name="connsiteY6" fmla="*/ 12672 h 88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400" h="880639">
                  <a:moveTo>
                    <a:pt x="5486400" y="0"/>
                  </a:moveTo>
                  <a:lnTo>
                    <a:pt x="5486400" y="880639"/>
                  </a:lnTo>
                  <a:lnTo>
                    <a:pt x="0" y="880639"/>
                  </a:lnTo>
                  <a:lnTo>
                    <a:pt x="0" y="12362"/>
                  </a:lnTo>
                  <a:lnTo>
                    <a:pt x="402" y="12672"/>
                  </a:lnTo>
                  <a:cubicBezTo>
                    <a:pt x="362956" y="243680"/>
                    <a:pt x="1450231" y="411408"/>
                    <a:pt x="2735180" y="411408"/>
                  </a:cubicBezTo>
                  <a:cubicBezTo>
                    <a:pt x="4020129" y="411408"/>
                    <a:pt x="5107404" y="243680"/>
                    <a:pt x="5469958" y="12672"/>
                  </a:cubicBezTo>
                  <a:close/>
                </a:path>
              </a:pathLst>
            </a:cu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Rectangle 29"/>
          <p:cNvSpPr/>
          <p:nvPr/>
        </p:nvSpPr>
        <p:spPr>
          <a:xfrm>
            <a:off x="2275717" y="2627696"/>
            <a:ext cx="6030086" cy="9564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chemeClr val="tx1"/>
                </a:solidFill>
              </a:rPr>
              <a:t>Feel that providers only care about them when they are sick</a:t>
            </a:r>
          </a:p>
        </p:txBody>
      </p:sp>
      <p:sp>
        <p:nvSpPr>
          <p:cNvPr id="34" name="Rectangle 33"/>
          <p:cNvSpPr/>
          <p:nvPr/>
        </p:nvSpPr>
        <p:spPr>
          <a:xfrm>
            <a:off x="838197" y="3821384"/>
            <a:ext cx="1198631" cy="956430"/>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chemeClr val="tx1"/>
                </a:solidFill>
              </a:rPr>
              <a:t>90%</a:t>
            </a:r>
          </a:p>
        </p:txBody>
      </p:sp>
      <p:grpSp>
        <p:nvGrpSpPr>
          <p:cNvPr id="35" name="Group 34"/>
          <p:cNvGrpSpPr/>
          <p:nvPr/>
        </p:nvGrpSpPr>
        <p:grpSpPr>
          <a:xfrm rot="10800000">
            <a:off x="2036829" y="3811208"/>
            <a:ext cx="248274" cy="956429"/>
            <a:chOff x="1828800" y="3017594"/>
            <a:chExt cx="5486400" cy="1738800"/>
          </a:xfrm>
          <a:effectLst/>
        </p:grpSpPr>
        <p:sp>
          <p:nvSpPr>
            <p:cNvPr id="37" name="Freeform 36"/>
            <p:cNvSpPr/>
            <p:nvPr/>
          </p:nvSpPr>
          <p:spPr>
            <a:xfrm>
              <a:off x="1828800" y="3017594"/>
              <a:ext cx="5486400" cy="880639"/>
            </a:xfrm>
            <a:custGeom>
              <a:avLst/>
              <a:gdLst>
                <a:gd name="connsiteX0" fmla="*/ 5486400 w 5486400"/>
                <a:gd name="connsiteY0" fmla="*/ 0 h 880639"/>
                <a:gd name="connsiteX1" fmla="*/ 5486400 w 5486400"/>
                <a:gd name="connsiteY1" fmla="*/ 880639 h 880639"/>
                <a:gd name="connsiteX2" fmla="*/ 0 w 5486400"/>
                <a:gd name="connsiteY2" fmla="*/ 880639 h 880639"/>
                <a:gd name="connsiteX3" fmla="*/ 0 w 5486400"/>
                <a:gd name="connsiteY3" fmla="*/ 12362 h 880639"/>
                <a:gd name="connsiteX4" fmla="*/ 402 w 5486400"/>
                <a:gd name="connsiteY4" fmla="*/ 12672 h 880639"/>
                <a:gd name="connsiteX5" fmla="*/ 2735180 w 5486400"/>
                <a:gd name="connsiteY5" fmla="*/ 411408 h 880639"/>
                <a:gd name="connsiteX6" fmla="*/ 5469958 w 5486400"/>
                <a:gd name="connsiteY6" fmla="*/ 12672 h 88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400" h="880639">
                  <a:moveTo>
                    <a:pt x="5486400" y="0"/>
                  </a:moveTo>
                  <a:lnTo>
                    <a:pt x="5486400" y="880639"/>
                  </a:lnTo>
                  <a:lnTo>
                    <a:pt x="0" y="880639"/>
                  </a:lnTo>
                  <a:lnTo>
                    <a:pt x="0" y="12362"/>
                  </a:lnTo>
                  <a:lnTo>
                    <a:pt x="402" y="12672"/>
                  </a:lnTo>
                  <a:cubicBezTo>
                    <a:pt x="362956" y="243680"/>
                    <a:pt x="1450231" y="411408"/>
                    <a:pt x="2735180" y="411408"/>
                  </a:cubicBezTo>
                  <a:cubicBezTo>
                    <a:pt x="4020129" y="411408"/>
                    <a:pt x="5107404" y="243680"/>
                    <a:pt x="5469958" y="12672"/>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p:cNvSpPr/>
            <p:nvPr/>
          </p:nvSpPr>
          <p:spPr>
            <a:xfrm flipV="1">
              <a:off x="1828800" y="3875755"/>
              <a:ext cx="5486400" cy="880639"/>
            </a:xfrm>
            <a:custGeom>
              <a:avLst/>
              <a:gdLst>
                <a:gd name="connsiteX0" fmla="*/ 5486400 w 5486400"/>
                <a:gd name="connsiteY0" fmla="*/ 0 h 880639"/>
                <a:gd name="connsiteX1" fmla="*/ 5486400 w 5486400"/>
                <a:gd name="connsiteY1" fmla="*/ 880639 h 880639"/>
                <a:gd name="connsiteX2" fmla="*/ 0 w 5486400"/>
                <a:gd name="connsiteY2" fmla="*/ 880639 h 880639"/>
                <a:gd name="connsiteX3" fmla="*/ 0 w 5486400"/>
                <a:gd name="connsiteY3" fmla="*/ 12362 h 880639"/>
                <a:gd name="connsiteX4" fmla="*/ 402 w 5486400"/>
                <a:gd name="connsiteY4" fmla="*/ 12672 h 880639"/>
                <a:gd name="connsiteX5" fmla="*/ 2735180 w 5486400"/>
                <a:gd name="connsiteY5" fmla="*/ 411408 h 880639"/>
                <a:gd name="connsiteX6" fmla="*/ 5469958 w 5486400"/>
                <a:gd name="connsiteY6" fmla="*/ 12672 h 88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400" h="880639">
                  <a:moveTo>
                    <a:pt x="5486400" y="0"/>
                  </a:moveTo>
                  <a:lnTo>
                    <a:pt x="5486400" y="880639"/>
                  </a:lnTo>
                  <a:lnTo>
                    <a:pt x="0" y="880639"/>
                  </a:lnTo>
                  <a:lnTo>
                    <a:pt x="0" y="12362"/>
                  </a:lnTo>
                  <a:lnTo>
                    <a:pt x="402" y="12672"/>
                  </a:lnTo>
                  <a:cubicBezTo>
                    <a:pt x="362956" y="243680"/>
                    <a:pt x="1450231" y="411408"/>
                    <a:pt x="2735180" y="411408"/>
                  </a:cubicBezTo>
                  <a:cubicBezTo>
                    <a:pt x="4020129" y="411408"/>
                    <a:pt x="5107404" y="243680"/>
                    <a:pt x="5469958" y="12672"/>
                  </a:cubicBez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Rectangle 35"/>
          <p:cNvSpPr/>
          <p:nvPr/>
        </p:nvSpPr>
        <p:spPr>
          <a:xfrm>
            <a:off x="2275716" y="3805025"/>
            <a:ext cx="6030085" cy="956430"/>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chemeClr val="tx1"/>
                </a:solidFill>
              </a:rPr>
              <a:t> Want support for emotional/mental health, adequate sleep and positive family relationships</a:t>
            </a:r>
          </a:p>
        </p:txBody>
      </p:sp>
      <p:sp>
        <p:nvSpPr>
          <p:cNvPr id="40" name="Rectangle 39"/>
          <p:cNvSpPr/>
          <p:nvPr/>
        </p:nvSpPr>
        <p:spPr>
          <a:xfrm>
            <a:off x="838197" y="4974107"/>
            <a:ext cx="1198631" cy="956430"/>
          </a:xfrm>
          <a:prstGeom prst="rect">
            <a:avLst/>
          </a:prstGeom>
          <a:solidFill>
            <a:schemeClr val="bg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chemeClr val="tx1"/>
                </a:solidFill>
              </a:rPr>
              <a:t>80%</a:t>
            </a:r>
          </a:p>
        </p:txBody>
      </p:sp>
      <p:grpSp>
        <p:nvGrpSpPr>
          <p:cNvPr id="41" name="Group 40"/>
          <p:cNvGrpSpPr/>
          <p:nvPr/>
        </p:nvGrpSpPr>
        <p:grpSpPr>
          <a:xfrm rot="10800000">
            <a:off x="2036829" y="4946924"/>
            <a:ext cx="248274" cy="956429"/>
            <a:chOff x="1828800" y="3017594"/>
            <a:chExt cx="5486400" cy="1738800"/>
          </a:xfrm>
          <a:effectLst/>
        </p:grpSpPr>
        <p:sp>
          <p:nvSpPr>
            <p:cNvPr id="43" name="Freeform 42"/>
            <p:cNvSpPr/>
            <p:nvPr/>
          </p:nvSpPr>
          <p:spPr>
            <a:xfrm>
              <a:off x="1828800" y="3017594"/>
              <a:ext cx="5486400" cy="880639"/>
            </a:xfrm>
            <a:custGeom>
              <a:avLst/>
              <a:gdLst>
                <a:gd name="connsiteX0" fmla="*/ 5486400 w 5486400"/>
                <a:gd name="connsiteY0" fmla="*/ 0 h 880639"/>
                <a:gd name="connsiteX1" fmla="*/ 5486400 w 5486400"/>
                <a:gd name="connsiteY1" fmla="*/ 880639 h 880639"/>
                <a:gd name="connsiteX2" fmla="*/ 0 w 5486400"/>
                <a:gd name="connsiteY2" fmla="*/ 880639 h 880639"/>
                <a:gd name="connsiteX3" fmla="*/ 0 w 5486400"/>
                <a:gd name="connsiteY3" fmla="*/ 12362 h 880639"/>
                <a:gd name="connsiteX4" fmla="*/ 402 w 5486400"/>
                <a:gd name="connsiteY4" fmla="*/ 12672 h 880639"/>
                <a:gd name="connsiteX5" fmla="*/ 2735180 w 5486400"/>
                <a:gd name="connsiteY5" fmla="*/ 411408 h 880639"/>
                <a:gd name="connsiteX6" fmla="*/ 5469958 w 5486400"/>
                <a:gd name="connsiteY6" fmla="*/ 12672 h 88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400" h="880639">
                  <a:moveTo>
                    <a:pt x="5486400" y="0"/>
                  </a:moveTo>
                  <a:lnTo>
                    <a:pt x="5486400" y="880639"/>
                  </a:lnTo>
                  <a:lnTo>
                    <a:pt x="0" y="880639"/>
                  </a:lnTo>
                  <a:lnTo>
                    <a:pt x="0" y="12362"/>
                  </a:lnTo>
                  <a:lnTo>
                    <a:pt x="402" y="12672"/>
                  </a:lnTo>
                  <a:cubicBezTo>
                    <a:pt x="362956" y="243680"/>
                    <a:pt x="1450231" y="411408"/>
                    <a:pt x="2735180" y="411408"/>
                  </a:cubicBezTo>
                  <a:cubicBezTo>
                    <a:pt x="4020129" y="411408"/>
                    <a:pt x="5107404" y="243680"/>
                    <a:pt x="5469958" y="12672"/>
                  </a:cubicBezTo>
                  <a:close/>
                </a:path>
              </a:pathLst>
            </a:cu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Freeform 43"/>
            <p:cNvSpPr/>
            <p:nvPr/>
          </p:nvSpPr>
          <p:spPr>
            <a:xfrm flipV="1">
              <a:off x="1828800" y="3875755"/>
              <a:ext cx="5486400" cy="880639"/>
            </a:xfrm>
            <a:custGeom>
              <a:avLst/>
              <a:gdLst>
                <a:gd name="connsiteX0" fmla="*/ 5486400 w 5486400"/>
                <a:gd name="connsiteY0" fmla="*/ 0 h 880639"/>
                <a:gd name="connsiteX1" fmla="*/ 5486400 w 5486400"/>
                <a:gd name="connsiteY1" fmla="*/ 880639 h 880639"/>
                <a:gd name="connsiteX2" fmla="*/ 0 w 5486400"/>
                <a:gd name="connsiteY2" fmla="*/ 880639 h 880639"/>
                <a:gd name="connsiteX3" fmla="*/ 0 w 5486400"/>
                <a:gd name="connsiteY3" fmla="*/ 12362 h 880639"/>
                <a:gd name="connsiteX4" fmla="*/ 402 w 5486400"/>
                <a:gd name="connsiteY4" fmla="*/ 12672 h 880639"/>
                <a:gd name="connsiteX5" fmla="*/ 2735180 w 5486400"/>
                <a:gd name="connsiteY5" fmla="*/ 411408 h 880639"/>
                <a:gd name="connsiteX6" fmla="*/ 5469958 w 5486400"/>
                <a:gd name="connsiteY6" fmla="*/ 12672 h 88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400" h="880639">
                  <a:moveTo>
                    <a:pt x="5486400" y="0"/>
                  </a:moveTo>
                  <a:lnTo>
                    <a:pt x="5486400" y="880639"/>
                  </a:lnTo>
                  <a:lnTo>
                    <a:pt x="0" y="880639"/>
                  </a:lnTo>
                  <a:lnTo>
                    <a:pt x="0" y="12362"/>
                  </a:lnTo>
                  <a:lnTo>
                    <a:pt x="402" y="12672"/>
                  </a:lnTo>
                  <a:cubicBezTo>
                    <a:pt x="362956" y="243680"/>
                    <a:pt x="1450231" y="411408"/>
                    <a:pt x="2735180" y="411408"/>
                  </a:cubicBezTo>
                  <a:cubicBezTo>
                    <a:pt x="4020129" y="411408"/>
                    <a:pt x="5107404" y="243680"/>
                    <a:pt x="5469958" y="12672"/>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 name="Rectangle 41"/>
          <p:cNvSpPr/>
          <p:nvPr/>
        </p:nvSpPr>
        <p:spPr>
          <a:xfrm>
            <a:off x="2275717" y="4940741"/>
            <a:ext cx="6030084" cy="956430"/>
          </a:xfrm>
          <a:prstGeom prst="rect">
            <a:avLst/>
          </a:prstGeom>
          <a:solidFill>
            <a:schemeClr val="bg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chemeClr val="tx1"/>
                </a:solidFill>
              </a:rPr>
              <a:t> Want providers to know more about health interests, goals and motivations</a:t>
            </a:r>
          </a:p>
        </p:txBody>
      </p:sp>
    </p:spTree>
    <p:extLst>
      <p:ext uri="{BB962C8B-B14F-4D97-AF65-F5344CB8AC3E}">
        <p14:creationId xmlns:p14="http://schemas.microsoft.com/office/powerpoint/2010/main" val="1149010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CB23A-E84F-46B4-BCA5-F21F94F12F99}"/>
              </a:ext>
            </a:extLst>
          </p:cNvPr>
          <p:cNvSpPr>
            <a:spLocks noGrp="1"/>
          </p:cNvSpPr>
          <p:nvPr>
            <p:ph type="title"/>
          </p:nvPr>
        </p:nvSpPr>
        <p:spPr/>
        <p:txBody>
          <a:bodyPr/>
          <a:lstStyle/>
          <a:p>
            <a:r>
              <a:rPr lang="en-US" dirty="0"/>
              <a:t>Clinician Perspective - Drivers of Change</a:t>
            </a:r>
          </a:p>
        </p:txBody>
      </p:sp>
      <p:grpSp>
        <p:nvGrpSpPr>
          <p:cNvPr id="46" name="Group 45">
            <a:extLst>
              <a:ext uri="{FF2B5EF4-FFF2-40B4-BE49-F238E27FC236}">
                <a16:creationId xmlns:a16="http://schemas.microsoft.com/office/drawing/2014/main" id="{95BD504B-B7DE-477A-97FC-DD5EB5FF90C4}"/>
              </a:ext>
            </a:extLst>
          </p:cNvPr>
          <p:cNvGrpSpPr/>
          <p:nvPr/>
        </p:nvGrpSpPr>
        <p:grpSpPr>
          <a:xfrm>
            <a:off x="628649" y="1405860"/>
            <a:ext cx="7973255" cy="1006997"/>
            <a:chOff x="628650" y="1405860"/>
            <a:chExt cx="7973255" cy="1006997"/>
          </a:xfrm>
        </p:grpSpPr>
        <p:sp>
          <p:nvSpPr>
            <p:cNvPr id="19" name="Freeform: Shape 18">
              <a:extLst>
                <a:ext uri="{FF2B5EF4-FFF2-40B4-BE49-F238E27FC236}">
                  <a16:creationId xmlns:a16="http://schemas.microsoft.com/office/drawing/2014/main" id="{B56918AB-EA7E-4F3B-BEE4-6242106FC3F1}"/>
                </a:ext>
              </a:extLst>
            </p:cNvPr>
            <p:cNvSpPr/>
            <p:nvPr/>
          </p:nvSpPr>
          <p:spPr>
            <a:xfrm>
              <a:off x="1313146" y="1452756"/>
              <a:ext cx="7288759" cy="913207"/>
            </a:xfrm>
            <a:custGeom>
              <a:avLst/>
              <a:gdLst>
                <a:gd name="connsiteX0" fmla="*/ 0 w 7288759"/>
                <a:gd name="connsiteY0" fmla="*/ 0 h 913207"/>
                <a:gd name="connsiteX1" fmla="*/ 1894703 w 7288759"/>
                <a:gd name="connsiteY1" fmla="*/ 0 h 913207"/>
                <a:gd name="connsiteX2" fmla="*/ 2178908 w 7288759"/>
                <a:gd name="connsiteY2" fmla="*/ 0 h 913207"/>
                <a:gd name="connsiteX3" fmla="*/ 2915443 w 7288759"/>
                <a:gd name="connsiteY3" fmla="*/ 0 h 913207"/>
                <a:gd name="connsiteX4" fmla="*/ 4073611 w 7288759"/>
                <a:gd name="connsiteY4" fmla="*/ 0 h 913207"/>
                <a:gd name="connsiteX5" fmla="*/ 4810146 w 7288759"/>
                <a:gd name="connsiteY5" fmla="*/ 0 h 913207"/>
                <a:gd name="connsiteX6" fmla="*/ 5094351 w 7288759"/>
                <a:gd name="connsiteY6" fmla="*/ 0 h 913207"/>
                <a:gd name="connsiteX7" fmla="*/ 6989054 w 7288759"/>
                <a:gd name="connsiteY7" fmla="*/ 0 h 913207"/>
                <a:gd name="connsiteX8" fmla="*/ 7288759 w 7288759"/>
                <a:gd name="connsiteY8" fmla="*/ 205472 h 913207"/>
                <a:gd name="connsiteX9" fmla="*/ 7288759 w 7288759"/>
                <a:gd name="connsiteY9" fmla="*/ 707736 h 913207"/>
                <a:gd name="connsiteX10" fmla="*/ 6989054 w 7288759"/>
                <a:gd name="connsiteY10" fmla="*/ 913207 h 913207"/>
                <a:gd name="connsiteX11" fmla="*/ 5094351 w 7288759"/>
                <a:gd name="connsiteY11" fmla="*/ 913207 h 913207"/>
                <a:gd name="connsiteX12" fmla="*/ 4810146 w 7288759"/>
                <a:gd name="connsiteY12" fmla="*/ 913207 h 913207"/>
                <a:gd name="connsiteX13" fmla="*/ 4073611 w 7288759"/>
                <a:gd name="connsiteY13" fmla="*/ 913207 h 913207"/>
                <a:gd name="connsiteX14" fmla="*/ 2915443 w 7288759"/>
                <a:gd name="connsiteY14" fmla="*/ 913207 h 913207"/>
                <a:gd name="connsiteX15" fmla="*/ 2178908 w 7288759"/>
                <a:gd name="connsiteY15" fmla="*/ 913207 h 913207"/>
                <a:gd name="connsiteX16" fmla="*/ 1894703 w 7288759"/>
                <a:gd name="connsiteY16" fmla="*/ 913207 h 913207"/>
                <a:gd name="connsiteX17" fmla="*/ 0 w 7288759"/>
                <a:gd name="connsiteY17" fmla="*/ 913207 h 913207"/>
                <a:gd name="connsiteX18" fmla="*/ 0 w 7288759"/>
                <a:gd name="connsiteY18" fmla="*/ 794292 h 913207"/>
                <a:gd name="connsiteX19" fmla="*/ 39796 w 7288759"/>
                <a:gd name="connsiteY19" fmla="*/ 772692 h 913207"/>
                <a:gd name="connsiteX20" fmla="*/ 213904 w 7288759"/>
                <a:gd name="connsiteY20" fmla="*/ 445234 h 913207"/>
                <a:gd name="connsiteX21" fmla="*/ 39796 w 7288759"/>
                <a:gd name="connsiteY21" fmla="*/ 117777 h 913207"/>
                <a:gd name="connsiteX22" fmla="*/ 0 w 7288759"/>
                <a:gd name="connsiteY22" fmla="*/ 96176 h 91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88759" h="913207">
                  <a:moveTo>
                    <a:pt x="0" y="0"/>
                  </a:moveTo>
                  <a:lnTo>
                    <a:pt x="1894703" y="0"/>
                  </a:lnTo>
                  <a:lnTo>
                    <a:pt x="2178908" y="0"/>
                  </a:lnTo>
                  <a:lnTo>
                    <a:pt x="2915443" y="0"/>
                  </a:lnTo>
                  <a:lnTo>
                    <a:pt x="4073611" y="0"/>
                  </a:lnTo>
                  <a:lnTo>
                    <a:pt x="4810146" y="0"/>
                  </a:lnTo>
                  <a:lnTo>
                    <a:pt x="5094351" y="0"/>
                  </a:lnTo>
                  <a:lnTo>
                    <a:pt x="6989054" y="0"/>
                  </a:lnTo>
                  <a:cubicBezTo>
                    <a:pt x="7154577" y="0"/>
                    <a:pt x="7288759" y="91993"/>
                    <a:pt x="7288759" y="205472"/>
                  </a:cubicBezTo>
                  <a:lnTo>
                    <a:pt x="7288759" y="707736"/>
                  </a:lnTo>
                  <a:cubicBezTo>
                    <a:pt x="7288759" y="821215"/>
                    <a:pt x="7154577" y="913207"/>
                    <a:pt x="6989054" y="913207"/>
                  </a:cubicBezTo>
                  <a:lnTo>
                    <a:pt x="5094351" y="913207"/>
                  </a:lnTo>
                  <a:lnTo>
                    <a:pt x="4810146" y="913207"/>
                  </a:lnTo>
                  <a:lnTo>
                    <a:pt x="4073611" y="913207"/>
                  </a:lnTo>
                  <a:lnTo>
                    <a:pt x="2915443" y="913207"/>
                  </a:lnTo>
                  <a:lnTo>
                    <a:pt x="2178908" y="913207"/>
                  </a:lnTo>
                  <a:lnTo>
                    <a:pt x="1894703" y="913207"/>
                  </a:lnTo>
                  <a:lnTo>
                    <a:pt x="0" y="913207"/>
                  </a:lnTo>
                  <a:lnTo>
                    <a:pt x="0" y="794292"/>
                  </a:lnTo>
                  <a:lnTo>
                    <a:pt x="39796" y="772692"/>
                  </a:lnTo>
                  <a:cubicBezTo>
                    <a:pt x="144841" y="701725"/>
                    <a:pt x="213904" y="581544"/>
                    <a:pt x="213904" y="445234"/>
                  </a:cubicBezTo>
                  <a:cubicBezTo>
                    <a:pt x="213904" y="308923"/>
                    <a:pt x="144841" y="188742"/>
                    <a:pt x="39796" y="117777"/>
                  </a:cubicBezTo>
                  <a:lnTo>
                    <a:pt x="0" y="96176"/>
                  </a:lnTo>
                  <a:close/>
                </a:path>
              </a:pathLst>
            </a:cu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9D9F353-C252-4430-B9AA-6965C4A8AC3F}"/>
                </a:ext>
              </a:extLst>
            </p:cNvPr>
            <p:cNvSpPr/>
            <p:nvPr/>
          </p:nvSpPr>
          <p:spPr>
            <a:xfrm rot="2672105">
              <a:off x="628650" y="1405860"/>
              <a:ext cx="1006997" cy="1006997"/>
            </a:xfrm>
            <a:custGeom>
              <a:avLst/>
              <a:gdLst>
                <a:gd name="connsiteX0" fmla="*/ 273560 w 1260390"/>
                <a:gd name="connsiteY0" fmla="*/ 267724 h 1260390"/>
                <a:gd name="connsiteX1" fmla="*/ 267888 w 1260390"/>
                <a:gd name="connsiteY1" fmla="*/ 966705 h 1260390"/>
                <a:gd name="connsiteX2" fmla="*/ 966868 w 1260390"/>
                <a:gd name="connsiteY2" fmla="*/ 972376 h 1260390"/>
                <a:gd name="connsiteX3" fmla="*/ 972540 w 1260390"/>
                <a:gd name="connsiteY3" fmla="*/ 273396 h 1260390"/>
                <a:gd name="connsiteX4" fmla="*/ 273560 w 1260390"/>
                <a:gd name="connsiteY4" fmla="*/ 267724 h 1260390"/>
                <a:gd name="connsiteX5" fmla="*/ 184581 w 1260390"/>
                <a:gd name="connsiteY5" fmla="*/ 184580 h 1260390"/>
                <a:gd name="connsiteX6" fmla="*/ 630196 w 1260390"/>
                <a:gd name="connsiteY6" fmla="*/ 0 h 1260390"/>
                <a:gd name="connsiteX7" fmla="*/ 1260390 w 1260390"/>
                <a:gd name="connsiteY7" fmla="*/ 0 h 1260390"/>
                <a:gd name="connsiteX8" fmla="*/ 1260390 w 1260390"/>
                <a:gd name="connsiteY8" fmla="*/ 630195 h 1260390"/>
                <a:gd name="connsiteX9" fmla="*/ 630195 w 1260390"/>
                <a:gd name="connsiteY9" fmla="*/ 1260390 h 1260390"/>
                <a:gd name="connsiteX10" fmla="*/ 0 w 1260390"/>
                <a:gd name="connsiteY10" fmla="*/ 630195 h 1260390"/>
                <a:gd name="connsiteX11" fmla="*/ 1 w 1260390"/>
                <a:gd name="connsiteY11" fmla="*/ 630195 h 1260390"/>
                <a:gd name="connsiteX12" fmla="*/ 184581 w 1260390"/>
                <a:gd name="connsiteY12" fmla="*/ 184580 h 12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0390" h="1260390">
                  <a:moveTo>
                    <a:pt x="273560" y="267724"/>
                  </a:moveTo>
                  <a:cubicBezTo>
                    <a:pt x="78975" y="459176"/>
                    <a:pt x="76436" y="772120"/>
                    <a:pt x="267888" y="966705"/>
                  </a:cubicBezTo>
                  <a:cubicBezTo>
                    <a:pt x="459340" y="1161289"/>
                    <a:pt x="772284" y="1163828"/>
                    <a:pt x="966868" y="972376"/>
                  </a:cubicBezTo>
                  <a:cubicBezTo>
                    <a:pt x="1161453" y="780924"/>
                    <a:pt x="1163992" y="467981"/>
                    <a:pt x="972540" y="273396"/>
                  </a:cubicBezTo>
                  <a:cubicBezTo>
                    <a:pt x="781088" y="78812"/>
                    <a:pt x="468144" y="76272"/>
                    <a:pt x="273560" y="267724"/>
                  </a:cubicBezTo>
                  <a:close/>
                  <a:moveTo>
                    <a:pt x="184581" y="184580"/>
                  </a:moveTo>
                  <a:cubicBezTo>
                    <a:pt x="298624" y="70537"/>
                    <a:pt x="456172" y="0"/>
                    <a:pt x="630196" y="0"/>
                  </a:cubicBezTo>
                  <a:lnTo>
                    <a:pt x="1260390" y="0"/>
                  </a:lnTo>
                  <a:lnTo>
                    <a:pt x="1260390" y="630195"/>
                  </a:lnTo>
                  <a:cubicBezTo>
                    <a:pt x="1260390" y="978242"/>
                    <a:pt x="978242" y="1260390"/>
                    <a:pt x="630195" y="1260390"/>
                  </a:cubicBezTo>
                  <a:cubicBezTo>
                    <a:pt x="282148" y="1260390"/>
                    <a:pt x="0" y="978242"/>
                    <a:pt x="0" y="630195"/>
                  </a:cubicBezTo>
                  <a:lnTo>
                    <a:pt x="1" y="630195"/>
                  </a:lnTo>
                  <a:cubicBezTo>
                    <a:pt x="1" y="456171"/>
                    <a:pt x="70538" y="298623"/>
                    <a:pt x="184581" y="184580"/>
                  </a:cubicBezTo>
                  <a:close/>
                </a:path>
              </a:pathLst>
            </a:cu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D5F6C8A-82D8-4B6E-9A45-22A2ACD2808F}"/>
                </a:ext>
              </a:extLst>
            </p:cNvPr>
            <p:cNvSpPr txBox="1"/>
            <p:nvPr/>
          </p:nvSpPr>
          <p:spPr>
            <a:xfrm>
              <a:off x="745459" y="1642930"/>
              <a:ext cx="1742302" cy="492443"/>
            </a:xfrm>
            <a:prstGeom prst="rect">
              <a:avLst/>
            </a:prstGeom>
            <a:noFill/>
          </p:spPr>
          <p:txBody>
            <a:bodyPr wrap="square" rtlCol="0">
              <a:spAutoFit/>
            </a:bodyPr>
            <a:lstStyle/>
            <a:p>
              <a:r>
                <a:rPr lang="en-US" sz="2600" dirty="0"/>
                <a:t>86%</a:t>
              </a:r>
            </a:p>
          </p:txBody>
        </p:sp>
        <p:sp>
          <p:nvSpPr>
            <p:cNvPr id="22" name="TextBox 21">
              <a:extLst>
                <a:ext uri="{FF2B5EF4-FFF2-40B4-BE49-F238E27FC236}">
                  <a16:creationId xmlns:a16="http://schemas.microsoft.com/office/drawing/2014/main" id="{BB6D59D0-D534-450E-8A3E-173430C0051C}"/>
                </a:ext>
              </a:extLst>
            </p:cNvPr>
            <p:cNvSpPr txBox="1"/>
            <p:nvPr/>
          </p:nvSpPr>
          <p:spPr>
            <a:xfrm>
              <a:off x="1844178" y="1565985"/>
              <a:ext cx="6351373" cy="646331"/>
            </a:xfrm>
            <a:prstGeom prst="rect">
              <a:avLst/>
            </a:prstGeom>
            <a:noFill/>
          </p:spPr>
          <p:txBody>
            <a:bodyPr wrap="square">
              <a:spAutoFit/>
            </a:bodyPr>
            <a:lstStyle/>
            <a:p>
              <a:r>
                <a:rPr lang="en-US" dirty="0"/>
                <a:t>of clinicians agreed the rise of patients informed about their health conditions is driving healthcare change</a:t>
              </a:r>
            </a:p>
          </p:txBody>
        </p:sp>
      </p:grpSp>
      <p:grpSp>
        <p:nvGrpSpPr>
          <p:cNvPr id="47" name="Group 46">
            <a:extLst>
              <a:ext uri="{FF2B5EF4-FFF2-40B4-BE49-F238E27FC236}">
                <a16:creationId xmlns:a16="http://schemas.microsoft.com/office/drawing/2014/main" id="{57C2A29A-C7BF-49DF-8DD2-FC5415420838}"/>
              </a:ext>
            </a:extLst>
          </p:cNvPr>
          <p:cNvGrpSpPr/>
          <p:nvPr/>
        </p:nvGrpSpPr>
        <p:grpSpPr>
          <a:xfrm>
            <a:off x="628649" y="2583621"/>
            <a:ext cx="7973255" cy="1006997"/>
            <a:chOff x="628649" y="2573691"/>
            <a:chExt cx="7973255" cy="1006997"/>
          </a:xfrm>
        </p:grpSpPr>
        <p:sp>
          <p:nvSpPr>
            <p:cNvPr id="26" name="Freeform: Shape 25">
              <a:extLst>
                <a:ext uri="{FF2B5EF4-FFF2-40B4-BE49-F238E27FC236}">
                  <a16:creationId xmlns:a16="http://schemas.microsoft.com/office/drawing/2014/main" id="{EC1B2789-43FA-46D5-9CDB-53241C91EDE9}"/>
                </a:ext>
              </a:extLst>
            </p:cNvPr>
            <p:cNvSpPr/>
            <p:nvPr/>
          </p:nvSpPr>
          <p:spPr>
            <a:xfrm>
              <a:off x="1313145" y="2620587"/>
              <a:ext cx="7288759" cy="913207"/>
            </a:xfrm>
            <a:custGeom>
              <a:avLst/>
              <a:gdLst>
                <a:gd name="connsiteX0" fmla="*/ 0 w 7288759"/>
                <a:gd name="connsiteY0" fmla="*/ 0 h 913207"/>
                <a:gd name="connsiteX1" fmla="*/ 1894703 w 7288759"/>
                <a:gd name="connsiteY1" fmla="*/ 0 h 913207"/>
                <a:gd name="connsiteX2" fmla="*/ 2178908 w 7288759"/>
                <a:gd name="connsiteY2" fmla="*/ 0 h 913207"/>
                <a:gd name="connsiteX3" fmla="*/ 2915443 w 7288759"/>
                <a:gd name="connsiteY3" fmla="*/ 0 h 913207"/>
                <a:gd name="connsiteX4" fmla="*/ 4073611 w 7288759"/>
                <a:gd name="connsiteY4" fmla="*/ 0 h 913207"/>
                <a:gd name="connsiteX5" fmla="*/ 4810146 w 7288759"/>
                <a:gd name="connsiteY5" fmla="*/ 0 h 913207"/>
                <a:gd name="connsiteX6" fmla="*/ 5094351 w 7288759"/>
                <a:gd name="connsiteY6" fmla="*/ 0 h 913207"/>
                <a:gd name="connsiteX7" fmla="*/ 6989054 w 7288759"/>
                <a:gd name="connsiteY7" fmla="*/ 0 h 913207"/>
                <a:gd name="connsiteX8" fmla="*/ 7288759 w 7288759"/>
                <a:gd name="connsiteY8" fmla="*/ 205472 h 913207"/>
                <a:gd name="connsiteX9" fmla="*/ 7288759 w 7288759"/>
                <a:gd name="connsiteY9" fmla="*/ 707736 h 913207"/>
                <a:gd name="connsiteX10" fmla="*/ 6989054 w 7288759"/>
                <a:gd name="connsiteY10" fmla="*/ 913207 h 913207"/>
                <a:gd name="connsiteX11" fmla="*/ 5094351 w 7288759"/>
                <a:gd name="connsiteY11" fmla="*/ 913207 h 913207"/>
                <a:gd name="connsiteX12" fmla="*/ 4810146 w 7288759"/>
                <a:gd name="connsiteY12" fmla="*/ 913207 h 913207"/>
                <a:gd name="connsiteX13" fmla="*/ 4073611 w 7288759"/>
                <a:gd name="connsiteY13" fmla="*/ 913207 h 913207"/>
                <a:gd name="connsiteX14" fmla="*/ 2915443 w 7288759"/>
                <a:gd name="connsiteY14" fmla="*/ 913207 h 913207"/>
                <a:gd name="connsiteX15" fmla="*/ 2178908 w 7288759"/>
                <a:gd name="connsiteY15" fmla="*/ 913207 h 913207"/>
                <a:gd name="connsiteX16" fmla="*/ 1894703 w 7288759"/>
                <a:gd name="connsiteY16" fmla="*/ 913207 h 913207"/>
                <a:gd name="connsiteX17" fmla="*/ 0 w 7288759"/>
                <a:gd name="connsiteY17" fmla="*/ 913207 h 913207"/>
                <a:gd name="connsiteX18" fmla="*/ 0 w 7288759"/>
                <a:gd name="connsiteY18" fmla="*/ 794292 h 913207"/>
                <a:gd name="connsiteX19" fmla="*/ 39796 w 7288759"/>
                <a:gd name="connsiteY19" fmla="*/ 772692 h 913207"/>
                <a:gd name="connsiteX20" fmla="*/ 213904 w 7288759"/>
                <a:gd name="connsiteY20" fmla="*/ 445234 h 913207"/>
                <a:gd name="connsiteX21" fmla="*/ 39796 w 7288759"/>
                <a:gd name="connsiteY21" fmla="*/ 117777 h 913207"/>
                <a:gd name="connsiteX22" fmla="*/ 0 w 7288759"/>
                <a:gd name="connsiteY22" fmla="*/ 96176 h 91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88759" h="913207">
                  <a:moveTo>
                    <a:pt x="0" y="0"/>
                  </a:moveTo>
                  <a:lnTo>
                    <a:pt x="1894703" y="0"/>
                  </a:lnTo>
                  <a:lnTo>
                    <a:pt x="2178908" y="0"/>
                  </a:lnTo>
                  <a:lnTo>
                    <a:pt x="2915443" y="0"/>
                  </a:lnTo>
                  <a:lnTo>
                    <a:pt x="4073611" y="0"/>
                  </a:lnTo>
                  <a:lnTo>
                    <a:pt x="4810146" y="0"/>
                  </a:lnTo>
                  <a:lnTo>
                    <a:pt x="5094351" y="0"/>
                  </a:lnTo>
                  <a:lnTo>
                    <a:pt x="6989054" y="0"/>
                  </a:lnTo>
                  <a:cubicBezTo>
                    <a:pt x="7154577" y="0"/>
                    <a:pt x="7288759" y="91993"/>
                    <a:pt x="7288759" y="205472"/>
                  </a:cubicBezTo>
                  <a:lnTo>
                    <a:pt x="7288759" y="707736"/>
                  </a:lnTo>
                  <a:cubicBezTo>
                    <a:pt x="7288759" y="821215"/>
                    <a:pt x="7154577" y="913207"/>
                    <a:pt x="6989054" y="913207"/>
                  </a:cubicBezTo>
                  <a:lnTo>
                    <a:pt x="5094351" y="913207"/>
                  </a:lnTo>
                  <a:lnTo>
                    <a:pt x="4810146" y="913207"/>
                  </a:lnTo>
                  <a:lnTo>
                    <a:pt x="4073611" y="913207"/>
                  </a:lnTo>
                  <a:lnTo>
                    <a:pt x="2915443" y="913207"/>
                  </a:lnTo>
                  <a:lnTo>
                    <a:pt x="2178908" y="913207"/>
                  </a:lnTo>
                  <a:lnTo>
                    <a:pt x="1894703" y="913207"/>
                  </a:lnTo>
                  <a:lnTo>
                    <a:pt x="0" y="913207"/>
                  </a:lnTo>
                  <a:lnTo>
                    <a:pt x="0" y="794292"/>
                  </a:lnTo>
                  <a:lnTo>
                    <a:pt x="39796" y="772692"/>
                  </a:lnTo>
                  <a:cubicBezTo>
                    <a:pt x="144841" y="701725"/>
                    <a:pt x="213904" y="581544"/>
                    <a:pt x="213904" y="445234"/>
                  </a:cubicBezTo>
                  <a:cubicBezTo>
                    <a:pt x="213904" y="308923"/>
                    <a:pt x="144841" y="188742"/>
                    <a:pt x="39796" y="117777"/>
                  </a:cubicBezTo>
                  <a:lnTo>
                    <a:pt x="0" y="96176"/>
                  </a:lnTo>
                  <a:close/>
                </a:path>
              </a:pathLst>
            </a:cu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C04E6D2D-2587-4743-AE0D-107B5A0A5267}"/>
                </a:ext>
              </a:extLst>
            </p:cNvPr>
            <p:cNvSpPr/>
            <p:nvPr/>
          </p:nvSpPr>
          <p:spPr>
            <a:xfrm rot="2672105">
              <a:off x="628649" y="2573691"/>
              <a:ext cx="1006997" cy="1006997"/>
            </a:xfrm>
            <a:custGeom>
              <a:avLst/>
              <a:gdLst>
                <a:gd name="connsiteX0" fmla="*/ 273560 w 1260390"/>
                <a:gd name="connsiteY0" fmla="*/ 267724 h 1260390"/>
                <a:gd name="connsiteX1" fmla="*/ 267888 w 1260390"/>
                <a:gd name="connsiteY1" fmla="*/ 966705 h 1260390"/>
                <a:gd name="connsiteX2" fmla="*/ 966868 w 1260390"/>
                <a:gd name="connsiteY2" fmla="*/ 972376 h 1260390"/>
                <a:gd name="connsiteX3" fmla="*/ 972540 w 1260390"/>
                <a:gd name="connsiteY3" fmla="*/ 273396 h 1260390"/>
                <a:gd name="connsiteX4" fmla="*/ 273560 w 1260390"/>
                <a:gd name="connsiteY4" fmla="*/ 267724 h 1260390"/>
                <a:gd name="connsiteX5" fmla="*/ 184581 w 1260390"/>
                <a:gd name="connsiteY5" fmla="*/ 184580 h 1260390"/>
                <a:gd name="connsiteX6" fmla="*/ 630196 w 1260390"/>
                <a:gd name="connsiteY6" fmla="*/ 0 h 1260390"/>
                <a:gd name="connsiteX7" fmla="*/ 1260390 w 1260390"/>
                <a:gd name="connsiteY7" fmla="*/ 0 h 1260390"/>
                <a:gd name="connsiteX8" fmla="*/ 1260390 w 1260390"/>
                <a:gd name="connsiteY8" fmla="*/ 630195 h 1260390"/>
                <a:gd name="connsiteX9" fmla="*/ 630195 w 1260390"/>
                <a:gd name="connsiteY9" fmla="*/ 1260390 h 1260390"/>
                <a:gd name="connsiteX10" fmla="*/ 0 w 1260390"/>
                <a:gd name="connsiteY10" fmla="*/ 630195 h 1260390"/>
                <a:gd name="connsiteX11" fmla="*/ 1 w 1260390"/>
                <a:gd name="connsiteY11" fmla="*/ 630195 h 1260390"/>
                <a:gd name="connsiteX12" fmla="*/ 184581 w 1260390"/>
                <a:gd name="connsiteY12" fmla="*/ 184580 h 12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0390" h="1260390">
                  <a:moveTo>
                    <a:pt x="273560" y="267724"/>
                  </a:moveTo>
                  <a:cubicBezTo>
                    <a:pt x="78975" y="459176"/>
                    <a:pt x="76436" y="772120"/>
                    <a:pt x="267888" y="966705"/>
                  </a:cubicBezTo>
                  <a:cubicBezTo>
                    <a:pt x="459340" y="1161289"/>
                    <a:pt x="772284" y="1163828"/>
                    <a:pt x="966868" y="972376"/>
                  </a:cubicBezTo>
                  <a:cubicBezTo>
                    <a:pt x="1161453" y="780924"/>
                    <a:pt x="1163992" y="467981"/>
                    <a:pt x="972540" y="273396"/>
                  </a:cubicBezTo>
                  <a:cubicBezTo>
                    <a:pt x="781088" y="78812"/>
                    <a:pt x="468144" y="76272"/>
                    <a:pt x="273560" y="267724"/>
                  </a:cubicBezTo>
                  <a:close/>
                  <a:moveTo>
                    <a:pt x="184581" y="184580"/>
                  </a:moveTo>
                  <a:cubicBezTo>
                    <a:pt x="298624" y="70537"/>
                    <a:pt x="456172" y="0"/>
                    <a:pt x="630196" y="0"/>
                  </a:cubicBezTo>
                  <a:lnTo>
                    <a:pt x="1260390" y="0"/>
                  </a:lnTo>
                  <a:lnTo>
                    <a:pt x="1260390" y="630195"/>
                  </a:lnTo>
                  <a:cubicBezTo>
                    <a:pt x="1260390" y="978242"/>
                    <a:pt x="978242" y="1260390"/>
                    <a:pt x="630195" y="1260390"/>
                  </a:cubicBezTo>
                  <a:cubicBezTo>
                    <a:pt x="282148" y="1260390"/>
                    <a:pt x="0" y="978242"/>
                    <a:pt x="0" y="630195"/>
                  </a:cubicBezTo>
                  <a:lnTo>
                    <a:pt x="1" y="630195"/>
                  </a:lnTo>
                  <a:cubicBezTo>
                    <a:pt x="1" y="456171"/>
                    <a:pt x="70538" y="298623"/>
                    <a:pt x="184581" y="184580"/>
                  </a:cubicBez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2A4862A-B202-4406-A25F-F1D15F440A6E}"/>
                </a:ext>
              </a:extLst>
            </p:cNvPr>
            <p:cNvSpPr txBox="1"/>
            <p:nvPr/>
          </p:nvSpPr>
          <p:spPr>
            <a:xfrm>
              <a:off x="745458" y="2810761"/>
              <a:ext cx="1742302" cy="492443"/>
            </a:xfrm>
            <a:prstGeom prst="rect">
              <a:avLst/>
            </a:prstGeom>
            <a:noFill/>
          </p:spPr>
          <p:txBody>
            <a:bodyPr wrap="square" rtlCol="0">
              <a:spAutoFit/>
            </a:bodyPr>
            <a:lstStyle/>
            <a:p>
              <a:r>
                <a:rPr lang="en-US" sz="2600" dirty="0"/>
                <a:t>90%</a:t>
              </a:r>
            </a:p>
          </p:txBody>
        </p:sp>
        <p:sp>
          <p:nvSpPr>
            <p:cNvPr id="31" name="TextBox 30">
              <a:extLst>
                <a:ext uri="{FF2B5EF4-FFF2-40B4-BE49-F238E27FC236}">
                  <a16:creationId xmlns:a16="http://schemas.microsoft.com/office/drawing/2014/main" id="{5886EDB9-29A7-4A3F-8E3C-DBE62AD5FBDB}"/>
                </a:ext>
              </a:extLst>
            </p:cNvPr>
            <p:cNvSpPr txBox="1"/>
            <p:nvPr/>
          </p:nvSpPr>
          <p:spPr>
            <a:xfrm>
              <a:off x="1844179" y="2620587"/>
              <a:ext cx="6554362" cy="923330"/>
            </a:xfrm>
            <a:prstGeom prst="rect">
              <a:avLst/>
            </a:prstGeom>
            <a:solidFill>
              <a:schemeClr val="accent1">
                <a:lumMod val="20000"/>
                <a:lumOff val="80000"/>
              </a:schemeClr>
            </a:solidFill>
          </p:spPr>
          <p:txBody>
            <a:bodyPr wrap="square">
              <a:spAutoFit/>
            </a:bodyPr>
            <a:lstStyle/>
            <a:p>
              <a:r>
                <a:rPr lang="en-US" dirty="0"/>
                <a:t>of clinicians agreed that quality measures, including patient satisfaction, have driven change in healthcare in the last decade</a:t>
              </a:r>
            </a:p>
          </p:txBody>
        </p:sp>
      </p:grpSp>
      <p:grpSp>
        <p:nvGrpSpPr>
          <p:cNvPr id="48" name="Group 47">
            <a:extLst>
              <a:ext uri="{FF2B5EF4-FFF2-40B4-BE49-F238E27FC236}">
                <a16:creationId xmlns:a16="http://schemas.microsoft.com/office/drawing/2014/main" id="{A955A742-83A2-4470-AC64-85F9F37DA585}"/>
              </a:ext>
            </a:extLst>
          </p:cNvPr>
          <p:cNvGrpSpPr/>
          <p:nvPr/>
        </p:nvGrpSpPr>
        <p:grpSpPr>
          <a:xfrm>
            <a:off x="628649" y="3761382"/>
            <a:ext cx="7973255" cy="1006997"/>
            <a:chOff x="628649" y="3728050"/>
            <a:chExt cx="7973255" cy="1006997"/>
          </a:xfrm>
        </p:grpSpPr>
        <p:sp>
          <p:nvSpPr>
            <p:cNvPr id="32" name="Freeform: Shape 31">
              <a:extLst>
                <a:ext uri="{FF2B5EF4-FFF2-40B4-BE49-F238E27FC236}">
                  <a16:creationId xmlns:a16="http://schemas.microsoft.com/office/drawing/2014/main" id="{A89275B9-18EA-4DBF-9171-43D2781549CF}"/>
                </a:ext>
              </a:extLst>
            </p:cNvPr>
            <p:cNvSpPr/>
            <p:nvPr/>
          </p:nvSpPr>
          <p:spPr>
            <a:xfrm>
              <a:off x="1313145" y="3774946"/>
              <a:ext cx="7288759" cy="913207"/>
            </a:xfrm>
            <a:custGeom>
              <a:avLst/>
              <a:gdLst>
                <a:gd name="connsiteX0" fmla="*/ 0 w 7288759"/>
                <a:gd name="connsiteY0" fmla="*/ 0 h 913207"/>
                <a:gd name="connsiteX1" fmla="*/ 1894703 w 7288759"/>
                <a:gd name="connsiteY1" fmla="*/ 0 h 913207"/>
                <a:gd name="connsiteX2" fmla="*/ 2178908 w 7288759"/>
                <a:gd name="connsiteY2" fmla="*/ 0 h 913207"/>
                <a:gd name="connsiteX3" fmla="*/ 2915443 w 7288759"/>
                <a:gd name="connsiteY3" fmla="*/ 0 h 913207"/>
                <a:gd name="connsiteX4" fmla="*/ 4073611 w 7288759"/>
                <a:gd name="connsiteY4" fmla="*/ 0 h 913207"/>
                <a:gd name="connsiteX5" fmla="*/ 4810146 w 7288759"/>
                <a:gd name="connsiteY5" fmla="*/ 0 h 913207"/>
                <a:gd name="connsiteX6" fmla="*/ 5094351 w 7288759"/>
                <a:gd name="connsiteY6" fmla="*/ 0 h 913207"/>
                <a:gd name="connsiteX7" fmla="*/ 6989054 w 7288759"/>
                <a:gd name="connsiteY7" fmla="*/ 0 h 913207"/>
                <a:gd name="connsiteX8" fmla="*/ 7288759 w 7288759"/>
                <a:gd name="connsiteY8" fmla="*/ 205472 h 913207"/>
                <a:gd name="connsiteX9" fmla="*/ 7288759 w 7288759"/>
                <a:gd name="connsiteY9" fmla="*/ 707736 h 913207"/>
                <a:gd name="connsiteX10" fmla="*/ 6989054 w 7288759"/>
                <a:gd name="connsiteY10" fmla="*/ 913207 h 913207"/>
                <a:gd name="connsiteX11" fmla="*/ 5094351 w 7288759"/>
                <a:gd name="connsiteY11" fmla="*/ 913207 h 913207"/>
                <a:gd name="connsiteX12" fmla="*/ 4810146 w 7288759"/>
                <a:gd name="connsiteY12" fmla="*/ 913207 h 913207"/>
                <a:gd name="connsiteX13" fmla="*/ 4073611 w 7288759"/>
                <a:gd name="connsiteY13" fmla="*/ 913207 h 913207"/>
                <a:gd name="connsiteX14" fmla="*/ 2915443 w 7288759"/>
                <a:gd name="connsiteY14" fmla="*/ 913207 h 913207"/>
                <a:gd name="connsiteX15" fmla="*/ 2178908 w 7288759"/>
                <a:gd name="connsiteY15" fmla="*/ 913207 h 913207"/>
                <a:gd name="connsiteX16" fmla="*/ 1894703 w 7288759"/>
                <a:gd name="connsiteY16" fmla="*/ 913207 h 913207"/>
                <a:gd name="connsiteX17" fmla="*/ 0 w 7288759"/>
                <a:gd name="connsiteY17" fmla="*/ 913207 h 913207"/>
                <a:gd name="connsiteX18" fmla="*/ 0 w 7288759"/>
                <a:gd name="connsiteY18" fmla="*/ 794292 h 913207"/>
                <a:gd name="connsiteX19" fmla="*/ 39796 w 7288759"/>
                <a:gd name="connsiteY19" fmla="*/ 772692 h 913207"/>
                <a:gd name="connsiteX20" fmla="*/ 213904 w 7288759"/>
                <a:gd name="connsiteY20" fmla="*/ 445234 h 913207"/>
                <a:gd name="connsiteX21" fmla="*/ 39796 w 7288759"/>
                <a:gd name="connsiteY21" fmla="*/ 117777 h 913207"/>
                <a:gd name="connsiteX22" fmla="*/ 0 w 7288759"/>
                <a:gd name="connsiteY22" fmla="*/ 96176 h 91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88759" h="913207">
                  <a:moveTo>
                    <a:pt x="0" y="0"/>
                  </a:moveTo>
                  <a:lnTo>
                    <a:pt x="1894703" y="0"/>
                  </a:lnTo>
                  <a:lnTo>
                    <a:pt x="2178908" y="0"/>
                  </a:lnTo>
                  <a:lnTo>
                    <a:pt x="2915443" y="0"/>
                  </a:lnTo>
                  <a:lnTo>
                    <a:pt x="4073611" y="0"/>
                  </a:lnTo>
                  <a:lnTo>
                    <a:pt x="4810146" y="0"/>
                  </a:lnTo>
                  <a:lnTo>
                    <a:pt x="5094351" y="0"/>
                  </a:lnTo>
                  <a:lnTo>
                    <a:pt x="6989054" y="0"/>
                  </a:lnTo>
                  <a:cubicBezTo>
                    <a:pt x="7154577" y="0"/>
                    <a:pt x="7288759" y="91993"/>
                    <a:pt x="7288759" y="205472"/>
                  </a:cubicBezTo>
                  <a:lnTo>
                    <a:pt x="7288759" y="707736"/>
                  </a:lnTo>
                  <a:cubicBezTo>
                    <a:pt x="7288759" y="821215"/>
                    <a:pt x="7154577" y="913207"/>
                    <a:pt x="6989054" y="913207"/>
                  </a:cubicBezTo>
                  <a:lnTo>
                    <a:pt x="5094351" y="913207"/>
                  </a:lnTo>
                  <a:lnTo>
                    <a:pt x="4810146" y="913207"/>
                  </a:lnTo>
                  <a:lnTo>
                    <a:pt x="4073611" y="913207"/>
                  </a:lnTo>
                  <a:lnTo>
                    <a:pt x="2915443" y="913207"/>
                  </a:lnTo>
                  <a:lnTo>
                    <a:pt x="2178908" y="913207"/>
                  </a:lnTo>
                  <a:lnTo>
                    <a:pt x="1894703" y="913207"/>
                  </a:lnTo>
                  <a:lnTo>
                    <a:pt x="0" y="913207"/>
                  </a:lnTo>
                  <a:lnTo>
                    <a:pt x="0" y="794292"/>
                  </a:lnTo>
                  <a:lnTo>
                    <a:pt x="39796" y="772692"/>
                  </a:lnTo>
                  <a:cubicBezTo>
                    <a:pt x="144841" y="701725"/>
                    <a:pt x="213904" y="581544"/>
                    <a:pt x="213904" y="445234"/>
                  </a:cubicBezTo>
                  <a:cubicBezTo>
                    <a:pt x="213904" y="308923"/>
                    <a:pt x="144841" y="188742"/>
                    <a:pt x="39796" y="117777"/>
                  </a:cubicBezTo>
                  <a:lnTo>
                    <a:pt x="0" y="96176"/>
                  </a:lnTo>
                  <a:close/>
                </a:path>
              </a:pathLst>
            </a:cu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742DDEB-1204-4ED6-8773-F7DC94CA947F}"/>
                </a:ext>
              </a:extLst>
            </p:cNvPr>
            <p:cNvSpPr/>
            <p:nvPr/>
          </p:nvSpPr>
          <p:spPr>
            <a:xfrm rot="2672105">
              <a:off x="628649" y="3728050"/>
              <a:ext cx="1006997" cy="1006997"/>
            </a:xfrm>
            <a:custGeom>
              <a:avLst/>
              <a:gdLst>
                <a:gd name="connsiteX0" fmla="*/ 273560 w 1260390"/>
                <a:gd name="connsiteY0" fmla="*/ 267724 h 1260390"/>
                <a:gd name="connsiteX1" fmla="*/ 267888 w 1260390"/>
                <a:gd name="connsiteY1" fmla="*/ 966705 h 1260390"/>
                <a:gd name="connsiteX2" fmla="*/ 966868 w 1260390"/>
                <a:gd name="connsiteY2" fmla="*/ 972376 h 1260390"/>
                <a:gd name="connsiteX3" fmla="*/ 972540 w 1260390"/>
                <a:gd name="connsiteY3" fmla="*/ 273396 h 1260390"/>
                <a:gd name="connsiteX4" fmla="*/ 273560 w 1260390"/>
                <a:gd name="connsiteY4" fmla="*/ 267724 h 1260390"/>
                <a:gd name="connsiteX5" fmla="*/ 184581 w 1260390"/>
                <a:gd name="connsiteY5" fmla="*/ 184580 h 1260390"/>
                <a:gd name="connsiteX6" fmla="*/ 630196 w 1260390"/>
                <a:gd name="connsiteY6" fmla="*/ 0 h 1260390"/>
                <a:gd name="connsiteX7" fmla="*/ 1260390 w 1260390"/>
                <a:gd name="connsiteY7" fmla="*/ 0 h 1260390"/>
                <a:gd name="connsiteX8" fmla="*/ 1260390 w 1260390"/>
                <a:gd name="connsiteY8" fmla="*/ 630195 h 1260390"/>
                <a:gd name="connsiteX9" fmla="*/ 630195 w 1260390"/>
                <a:gd name="connsiteY9" fmla="*/ 1260390 h 1260390"/>
                <a:gd name="connsiteX10" fmla="*/ 0 w 1260390"/>
                <a:gd name="connsiteY10" fmla="*/ 630195 h 1260390"/>
                <a:gd name="connsiteX11" fmla="*/ 1 w 1260390"/>
                <a:gd name="connsiteY11" fmla="*/ 630195 h 1260390"/>
                <a:gd name="connsiteX12" fmla="*/ 184581 w 1260390"/>
                <a:gd name="connsiteY12" fmla="*/ 184580 h 12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0390" h="1260390">
                  <a:moveTo>
                    <a:pt x="273560" y="267724"/>
                  </a:moveTo>
                  <a:cubicBezTo>
                    <a:pt x="78975" y="459176"/>
                    <a:pt x="76436" y="772120"/>
                    <a:pt x="267888" y="966705"/>
                  </a:cubicBezTo>
                  <a:cubicBezTo>
                    <a:pt x="459340" y="1161289"/>
                    <a:pt x="772284" y="1163828"/>
                    <a:pt x="966868" y="972376"/>
                  </a:cubicBezTo>
                  <a:cubicBezTo>
                    <a:pt x="1161453" y="780924"/>
                    <a:pt x="1163992" y="467981"/>
                    <a:pt x="972540" y="273396"/>
                  </a:cubicBezTo>
                  <a:cubicBezTo>
                    <a:pt x="781088" y="78812"/>
                    <a:pt x="468144" y="76272"/>
                    <a:pt x="273560" y="267724"/>
                  </a:cubicBezTo>
                  <a:close/>
                  <a:moveTo>
                    <a:pt x="184581" y="184580"/>
                  </a:moveTo>
                  <a:cubicBezTo>
                    <a:pt x="298624" y="70537"/>
                    <a:pt x="456172" y="0"/>
                    <a:pt x="630196" y="0"/>
                  </a:cubicBezTo>
                  <a:lnTo>
                    <a:pt x="1260390" y="0"/>
                  </a:lnTo>
                  <a:lnTo>
                    <a:pt x="1260390" y="630195"/>
                  </a:lnTo>
                  <a:cubicBezTo>
                    <a:pt x="1260390" y="978242"/>
                    <a:pt x="978242" y="1260390"/>
                    <a:pt x="630195" y="1260390"/>
                  </a:cubicBezTo>
                  <a:cubicBezTo>
                    <a:pt x="282148" y="1260390"/>
                    <a:pt x="0" y="978242"/>
                    <a:pt x="0" y="630195"/>
                  </a:cubicBezTo>
                  <a:lnTo>
                    <a:pt x="1" y="630195"/>
                  </a:lnTo>
                  <a:cubicBezTo>
                    <a:pt x="1" y="456171"/>
                    <a:pt x="70538" y="298623"/>
                    <a:pt x="184581" y="184580"/>
                  </a:cubicBez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7881BBB-71BA-4847-8FDB-0298F8F79CB7}"/>
                </a:ext>
              </a:extLst>
            </p:cNvPr>
            <p:cNvSpPr txBox="1"/>
            <p:nvPr/>
          </p:nvSpPr>
          <p:spPr>
            <a:xfrm>
              <a:off x="745458" y="3965120"/>
              <a:ext cx="1742302" cy="492443"/>
            </a:xfrm>
            <a:prstGeom prst="rect">
              <a:avLst/>
            </a:prstGeom>
            <a:noFill/>
          </p:spPr>
          <p:txBody>
            <a:bodyPr wrap="square" rtlCol="0">
              <a:spAutoFit/>
            </a:bodyPr>
            <a:lstStyle/>
            <a:p>
              <a:r>
                <a:rPr lang="en-US" sz="2600" dirty="0"/>
                <a:t>62%</a:t>
              </a:r>
            </a:p>
          </p:txBody>
        </p:sp>
        <p:sp>
          <p:nvSpPr>
            <p:cNvPr id="37" name="TextBox 36">
              <a:extLst>
                <a:ext uri="{FF2B5EF4-FFF2-40B4-BE49-F238E27FC236}">
                  <a16:creationId xmlns:a16="http://schemas.microsoft.com/office/drawing/2014/main" id="{245F7362-CE1F-49B6-82B6-38FE0C458BA8}"/>
                </a:ext>
              </a:extLst>
            </p:cNvPr>
            <p:cNvSpPr txBox="1"/>
            <p:nvPr/>
          </p:nvSpPr>
          <p:spPr>
            <a:xfrm>
              <a:off x="1844179" y="3908382"/>
              <a:ext cx="6351373" cy="646331"/>
            </a:xfrm>
            <a:prstGeom prst="rect">
              <a:avLst/>
            </a:prstGeom>
            <a:noFill/>
          </p:spPr>
          <p:txBody>
            <a:bodyPr wrap="square">
              <a:spAutoFit/>
            </a:bodyPr>
            <a:lstStyle/>
            <a:p>
              <a:r>
                <a:rPr lang="en-US" dirty="0"/>
                <a:t>of clinicians agreed the role of the clinician will change to be more of a partnership with the patient in 10 years’ time</a:t>
              </a:r>
            </a:p>
          </p:txBody>
        </p:sp>
      </p:grpSp>
      <p:grpSp>
        <p:nvGrpSpPr>
          <p:cNvPr id="49" name="Group 48">
            <a:extLst>
              <a:ext uri="{FF2B5EF4-FFF2-40B4-BE49-F238E27FC236}">
                <a16:creationId xmlns:a16="http://schemas.microsoft.com/office/drawing/2014/main" id="{AA743271-BB41-4B5E-8A18-8A3E02BB7843}"/>
              </a:ext>
            </a:extLst>
          </p:cNvPr>
          <p:cNvGrpSpPr/>
          <p:nvPr/>
        </p:nvGrpSpPr>
        <p:grpSpPr>
          <a:xfrm>
            <a:off x="628649" y="4939144"/>
            <a:ext cx="7973255" cy="1006997"/>
            <a:chOff x="628649" y="4939144"/>
            <a:chExt cx="7973255" cy="1006997"/>
          </a:xfrm>
        </p:grpSpPr>
        <p:sp>
          <p:nvSpPr>
            <p:cNvPr id="38" name="Freeform: Shape 37">
              <a:extLst>
                <a:ext uri="{FF2B5EF4-FFF2-40B4-BE49-F238E27FC236}">
                  <a16:creationId xmlns:a16="http://schemas.microsoft.com/office/drawing/2014/main" id="{66428156-7B18-4D60-A6B0-B2EE642495B7}"/>
                </a:ext>
              </a:extLst>
            </p:cNvPr>
            <p:cNvSpPr/>
            <p:nvPr/>
          </p:nvSpPr>
          <p:spPr>
            <a:xfrm>
              <a:off x="1313145" y="4986040"/>
              <a:ext cx="7288759" cy="913207"/>
            </a:xfrm>
            <a:custGeom>
              <a:avLst/>
              <a:gdLst>
                <a:gd name="connsiteX0" fmla="*/ 0 w 7288759"/>
                <a:gd name="connsiteY0" fmla="*/ 0 h 913207"/>
                <a:gd name="connsiteX1" fmla="*/ 1894703 w 7288759"/>
                <a:gd name="connsiteY1" fmla="*/ 0 h 913207"/>
                <a:gd name="connsiteX2" fmla="*/ 2178908 w 7288759"/>
                <a:gd name="connsiteY2" fmla="*/ 0 h 913207"/>
                <a:gd name="connsiteX3" fmla="*/ 2915443 w 7288759"/>
                <a:gd name="connsiteY3" fmla="*/ 0 h 913207"/>
                <a:gd name="connsiteX4" fmla="*/ 4073611 w 7288759"/>
                <a:gd name="connsiteY4" fmla="*/ 0 h 913207"/>
                <a:gd name="connsiteX5" fmla="*/ 4810146 w 7288759"/>
                <a:gd name="connsiteY5" fmla="*/ 0 h 913207"/>
                <a:gd name="connsiteX6" fmla="*/ 5094351 w 7288759"/>
                <a:gd name="connsiteY6" fmla="*/ 0 h 913207"/>
                <a:gd name="connsiteX7" fmla="*/ 6989054 w 7288759"/>
                <a:gd name="connsiteY7" fmla="*/ 0 h 913207"/>
                <a:gd name="connsiteX8" fmla="*/ 7288759 w 7288759"/>
                <a:gd name="connsiteY8" fmla="*/ 205472 h 913207"/>
                <a:gd name="connsiteX9" fmla="*/ 7288759 w 7288759"/>
                <a:gd name="connsiteY9" fmla="*/ 707736 h 913207"/>
                <a:gd name="connsiteX10" fmla="*/ 6989054 w 7288759"/>
                <a:gd name="connsiteY10" fmla="*/ 913207 h 913207"/>
                <a:gd name="connsiteX11" fmla="*/ 5094351 w 7288759"/>
                <a:gd name="connsiteY11" fmla="*/ 913207 h 913207"/>
                <a:gd name="connsiteX12" fmla="*/ 4810146 w 7288759"/>
                <a:gd name="connsiteY12" fmla="*/ 913207 h 913207"/>
                <a:gd name="connsiteX13" fmla="*/ 4073611 w 7288759"/>
                <a:gd name="connsiteY13" fmla="*/ 913207 h 913207"/>
                <a:gd name="connsiteX14" fmla="*/ 2915443 w 7288759"/>
                <a:gd name="connsiteY14" fmla="*/ 913207 h 913207"/>
                <a:gd name="connsiteX15" fmla="*/ 2178908 w 7288759"/>
                <a:gd name="connsiteY15" fmla="*/ 913207 h 913207"/>
                <a:gd name="connsiteX16" fmla="*/ 1894703 w 7288759"/>
                <a:gd name="connsiteY16" fmla="*/ 913207 h 913207"/>
                <a:gd name="connsiteX17" fmla="*/ 0 w 7288759"/>
                <a:gd name="connsiteY17" fmla="*/ 913207 h 913207"/>
                <a:gd name="connsiteX18" fmla="*/ 0 w 7288759"/>
                <a:gd name="connsiteY18" fmla="*/ 794292 h 913207"/>
                <a:gd name="connsiteX19" fmla="*/ 39796 w 7288759"/>
                <a:gd name="connsiteY19" fmla="*/ 772692 h 913207"/>
                <a:gd name="connsiteX20" fmla="*/ 213904 w 7288759"/>
                <a:gd name="connsiteY20" fmla="*/ 445234 h 913207"/>
                <a:gd name="connsiteX21" fmla="*/ 39796 w 7288759"/>
                <a:gd name="connsiteY21" fmla="*/ 117777 h 913207"/>
                <a:gd name="connsiteX22" fmla="*/ 0 w 7288759"/>
                <a:gd name="connsiteY22" fmla="*/ 96176 h 91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88759" h="913207">
                  <a:moveTo>
                    <a:pt x="0" y="0"/>
                  </a:moveTo>
                  <a:lnTo>
                    <a:pt x="1894703" y="0"/>
                  </a:lnTo>
                  <a:lnTo>
                    <a:pt x="2178908" y="0"/>
                  </a:lnTo>
                  <a:lnTo>
                    <a:pt x="2915443" y="0"/>
                  </a:lnTo>
                  <a:lnTo>
                    <a:pt x="4073611" y="0"/>
                  </a:lnTo>
                  <a:lnTo>
                    <a:pt x="4810146" y="0"/>
                  </a:lnTo>
                  <a:lnTo>
                    <a:pt x="5094351" y="0"/>
                  </a:lnTo>
                  <a:lnTo>
                    <a:pt x="6989054" y="0"/>
                  </a:lnTo>
                  <a:cubicBezTo>
                    <a:pt x="7154577" y="0"/>
                    <a:pt x="7288759" y="91993"/>
                    <a:pt x="7288759" y="205472"/>
                  </a:cubicBezTo>
                  <a:lnTo>
                    <a:pt x="7288759" y="707736"/>
                  </a:lnTo>
                  <a:cubicBezTo>
                    <a:pt x="7288759" y="821215"/>
                    <a:pt x="7154577" y="913207"/>
                    <a:pt x="6989054" y="913207"/>
                  </a:cubicBezTo>
                  <a:lnTo>
                    <a:pt x="5094351" y="913207"/>
                  </a:lnTo>
                  <a:lnTo>
                    <a:pt x="4810146" y="913207"/>
                  </a:lnTo>
                  <a:lnTo>
                    <a:pt x="4073611" y="913207"/>
                  </a:lnTo>
                  <a:lnTo>
                    <a:pt x="2915443" y="913207"/>
                  </a:lnTo>
                  <a:lnTo>
                    <a:pt x="2178908" y="913207"/>
                  </a:lnTo>
                  <a:lnTo>
                    <a:pt x="1894703" y="913207"/>
                  </a:lnTo>
                  <a:lnTo>
                    <a:pt x="0" y="913207"/>
                  </a:lnTo>
                  <a:lnTo>
                    <a:pt x="0" y="794292"/>
                  </a:lnTo>
                  <a:lnTo>
                    <a:pt x="39796" y="772692"/>
                  </a:lnTo>
                  <a:cubicBezTo>
                    <a:pt x="144841" y="701725"/>
                    <a:pt x="213904" y="581544"/>
                    <a:pt x="213904" y="445234"/>
                  </a:cubicBezTo>
                  <a:cubicBezTo>
                    <a:pt x="213904" y="308923"/>
                    <a:pt x="144841" y="188742"/>
                    <a:pt x="39796" y="117777"/>
                  </a:cubicBezTo>
                  <a:lnTo>
                    <a:pt x="0" y="96176"/>
                  </a:lnTo>
                  <a:close/>
                </a:path>
              </a:pathLst>
            </a:cu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2DC9AC5C-A515-458C-AB44-DE4C33D11A2A}"/>
                </a:ext>
              </a:extLst>
            </p:cNvPr>
            <p:cNvSpPr/>
            <p:nvPr/>
          </p:nvSpPr>
          <p:spPr>
            <a:xfrm rot="2672105">
              <a:off x="628649" y="4939144"/>
              <a:ext cx="1006997" cy="1006997"/>
            </a:xfrm>
            <a:custGeom>
              <a:avLst/>
              <a:gdLst>
                <a:gd name="connsiteX0" fmla="*/ 273560 w 1260390"/>
                <a:gd name="connsiteY0" fmla="*/ 267724 h 1260390"/>
                <a:gd name="connsiteX1" fmla="*/ 267888 w 1260390"/>
                <a:gd name="connsiteY1" fmla="*/ 966705 h 1260390"/>
                <a:gd name="connsiteX2" fmla="*/ 966868 w 1260390"/>
                <a:gd name="connsiteY2" fmla="*/ 972376 h 1260390"/>
                <a:gd name="connsiteX3" fmla="*/ 972540 w 1260390"/>
                <a:gd name="connsiteY3" fmla="*/ 273396 h 1260390"/>
                <a:gd name="connsiteX4" fmla="*/ 273560 w 1260390"/>
                <a:gd name="connsiteY4" fmla="*/ 267724 h 1260390"/>
                <a:gd name="connsiteX5" fmla="*/ 184581 w 1260390"/>
                <a:gd name="connsiteY5" fmla="*/ 184580 h 1260390"/>
                <a:gd name="connsiteX6" fmla="*/ 630196 w 1260390"/>
                <a:gd name="connsiteY6" fmla="*/ 0 h 1260390"/>
                <a:gd name="connsiteX7" fmla="*/ 1260390 w 1260390"/>
                <a:gd name="connsiteY7" fmla="*/ 0 h 1260390"/>
                <a:gd name="connsiteX8" fmla="*/ 1260390 w 1260390"/>
                <a:gd name="connsiteY8" fmla="*/ 630195 h 1260390"/>
                <a:gd name="connsiteX9" fmla="*/ 630195 w 1260390"/>
                <a:gd name="connsiteY9" fmla="*/ 1260390 h 1260390"/>
                <a:gd name="connsiteX10" fmla="*/ 0 w 1260390"/>
                <a:gd name="connsiteY10" fmla="*/ 630195 h 1260390"/>
                <a:gd name="connsiteX11" fmla="*/ 1 w 1260390"/>
                <a:gd name="connsiteY11" fmla="*/ 630195 h 1260390"/>
                <a:gd name="connsiteX12" fmla="*/ 184581 w 1260390"/>
                <a:gd name="connsiteY12" fmla="*/ 184580 h 12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0390" h="1260390">
                  <a:moveTo>
                    <a:pt x="273560" y="267724"/>
                  </a:moveTo>
                  <a:cubicBezTo>
                    <a:pt x="78975" y="459176"/>
                    <a:pt x="76436" y="772120"/>
                    <a:pt x="267888" y="966705"/>
                  </a:cubicBezTo>
                  <a:cubicBezTo>
                    <a:pt x="459340" y="1161289"/>
                    <a:pt x="772284" y="1163828"/>
                    <a:pt x="966868" y="972376"/>
                  </a:cubicBezTo>
                  <a:cubicBezTo>
                    <a:pt x="1161453" y="780924"/>
                    <a:pt x="1163992" y="467981"/>
                    <a:pt x="972540" y="273396"/>
                  </a:cubicBezTo>
                  <a:cubicBezTo>
                    <a:pt x="781088" y="78812"/>
                    <a:pt x="468144" y="76272"/>
                    <a:pt x="273560" y="267724"/>
                  </a:cubicBezTo>
                  <a:close/>
                  <a:moveTo>
                    <a:pt x="184581" y="184580"/>
                  </a:moveTo>
                  <a:cubicBezTo>
                    <a:pt x="298624" y="70537"/>
                    <a:pt x="456172" y="0"/>
                    <a:pt x="630196" y="0"/>
                  </a:cubicBezTo>
                  <a:lnTo>
                    <a:pt x="1260390" y="0"/>
                  </a:lnTo>
                  <a:lnTo>
                    <a:pt x="1260390" y="630195"/>
                  </a:lnTo>
                  <a:cubicBezTo>
                    <a:pt x="1260390" y="978242"/>
                    <a:pt x="978242" y="1260390"/>
                    <a:pt x="630195" y="1260390"/>
                  </a:cubicBezTo>
                  <a:cubicBezTo>
                    <a:pt x="282148" y="1260390"/>
                    <a:pt x="0" y="978242"/>
                    <a:pt x="0" y="630195"/>
                  </a:cubicBezTo>
                  <a:lnTo>
                    <a:pt x="1" y="630195"/>
                  </a:lnTo>
                  <a:cubicBezTo>
                    <a:pt x="1" y="456171"/>
                    <a:pt x="70538" y="298623"/>
                    <a:pt x="184581" y="184580"/>
                  </a:cubicBezTo>
                  <a:close/>
                </a:path>
              </a:pathLst>
            </a:cu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14ABEDA-17AE-4635-AD5D-1390BAB368F3}"/>
                </a:ext>
              </a:extLst>
            </p:cNvPr>
            <p:cNvSpPr txBox="1"/>
            <p:nvPr/>
          </p:nvSpPr>
          <p:spPr>
            <a:xfrm>
              <a:off x="745458" y="5176214"/>
              <a:ext cx="1742302" cy="492443"/>
            </a:xfrm>
            <a:prstGeom prst="rect">
              <a:avLst/>
            </a:prstGeom>
            <a:noFill/>
          </p:spPr>
          <p:txBody>
            <a:bodyPr wrap="square" rtlCol="0">
              <a:spAutoFit/>
            </a:bodyPr>
            <a:lstStyle/>
            <a:p>
              <a:r>
                <a:rPr lang="en-US" sz="2600" dirty="0"/>
                <a:t>56%</a:t>
              </a:r>
            </a:p>
          </p:txBody>
        </p:sp>
        <p:sp>
          <p:nvSpPr>
            <p:cNvPr id="43" name="TextBox 42">
              <a:extLst>
                <a:ext uri="{FF2B5EF4-FFF2-40B4-BE49-F238E27FC236}">
                  <a16:creationId xmlns:a16="http://schemas.microsoft.com/office/drawing/2014/main" id="{5EE3AFB0-8555-4106-80F3-AE081BDD69F0}"/>
                </a:ext>
              </a:extLst>
            </p:cNvPr>
            <p:cNvSpPr txBox="1"/>
            <p:nvPr/>
          </p:nvSpPr>
          <p:spPr>
            <a:xfrm>
              <a:off x="1844178" y="5146801"/>
              <a:ext cx="6351373" cy="646331"/>
            </a:xfrm>
            <a:prstGeom prst="rect">
              <a:avLst/>
            </a:prstGeom>
            <a:noFill/>
          </p:spPr>
          <p:txBody>
            <a:bodyPr wrap="square">
              <a:spAutoFit/>
            </a:bodyPr>
            <a:lstStyle/>
            <a:p>
              <a:r>
                <a:rPr lang="en-US" dirty="0"/>
                <a:t>of clinicians agreed patients will be more empowered to take care of their own health</a:t>
              </a:r>
            </a:p>
          </p:txBody>
        </p:sp>
      </p:grpSp>
      <p:sp>
        <p:nvSpPr>
          <p:cNvPr id="44" name="TextBox 43">
            <a:extLst>
              <a:ext uri="{FF2B5EF4-FFF2-40B4-BE49-F238E27FC236}">
                <a16:creationId xmlns:a16="http://schemas.microsoft.com/office/drawing/2014/main" id="{7DDB26B9-89AE-4726-A5A4-96E31DA1ECCA}"/>
              </a:ext>
            </a:extLst>
          </p:cNvPr>
          <p:cNvSpPr txBox="1"/>
          <p:nvPr/>
        </p:nvSpPr>
        <p:spPr>
          <a:xfrm>
            <a:off x="1657517" y="6154674"/>
            <a:ext cx="7131050" cy="461665"/>
          </a:xfrm>
          <a:prstGeom prst="rect">
            <a:avLst/>
          </a:prstGeom>
          <a:noFill/>
        </p:spPr>
        <p:txBody>
          <a:bodyPr wrap="square">
            <a:spAutoFit/>
          </a:bodyPr>
          <a:lstStyle/>
          <a:p>
            <a:r>
              <a:rPr lang="en-US" sz="1200" dirty="0">
                <a:hlinkClick r:id="rId3"/>
              </a:rPr>
              <a:t>Forbes -unless-we-future-proof-healthcare-study-shows-that-by-2025-75-of-healthcare-workers-will-leave-the-profession</a:t>
            </a:r>
            <a:endParaRPr lang="en-US" sz="1200" dirty="0"/>
          </a:p>
        </p:txBody>
      </p:sp>
    </p:spTree>
    <p:extLst>
      <p:ext uri="{BB962C8B-B14F-4D97-AF65-F5344CB8AC3E}">
        <p14:creationId xmlns:p14="http://schemas.microsoft.com/office/powerpoint/2010/main" val="1261058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40DB-E13C-4DBE-8A62-14FF7650CEE6}"/>
              </a:ext>
            </a:extLst>
          </p:cNvPr>
          <p:cNvSpPr>
            <a:spLocks noGrp="1"/>
          </p:cNvSpPr>
          <p:nvPr>
            <p:ph type="title"/>
          </p:nvPr>
        </p:nvSpPr>
        <p:spPr/>
        <p:txBody>
          <a:bodyPr/>
          <a:lstStyle/>
          <a:p>
            <a:r>
              <a:rPr lang="en-US"/>
              <a:t>Targeting the Next Generations</a:t>
            </a:r>
          </a:p>
        </p:txBody>
      </p:sp>
    </p:spTree>
    <p:extLst>
      <p:ext uri="{BB962C8B-B14F-4D97-AF65-F5344CB8AC3E}">
        <p14:creationId xmlns:p14="http://schemas.microsoft.com/office/powerpoint/2010/main" val="226078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1C2E5-6002-48B2-97A6-298359151040}"/>
              </a:ext>
            </a:extLst>
          </p:cNvPr>
          <p:cNvSpPr>
            <a:spLocks noGrp="1"/>
          </p:cNvSpPr>
          <p:nvPr>
            <p:ph type="title"/>
          </p:nvPr>
        </p:nvSpPr>
        <p:spPr/>
        <p:txBody>
          <a:bodyPr/>
          <a:lstStyle/>
          <a:p>
            <a:r>
              <a:rPr lang="en-US"/>
              <a:t>How to Target the Next Generations </a:t>
            </a:r>
          </a:p>
        </p:txBody>
      </p:sp>
      <p:sp>
        <p:nvSpPr>
          <p:cNvPr id="2" name="Rectangle 1">
            <a:extLst>
              <a:ext uri="{FF2B5EF4-FFF2-40B4-BE49-F238E27FC236}">
                <a16:creationId xmlns:a16="http://schemas.microsoft.com/office/drawing/2014/main" id="{44983283-9656-44ED-9466-8F889F806955}"/>
              </a:ext>
            </a:extLst>
          </p:cNvPr>
          <p:cNvSpPr/>
          <p:nvPr/>
        </p:nvSpPr>
        <p:spPr>
          <a:xfrm>
            <a:off x="1606706" y="1350627"/>
            <a:ext cx="305159" cy="657838"/>
          </a:xfrm>
          <a:prstGeom prst="rect">
            <a:avLst/>
          </a:pr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E3DF6E0-CEFE-40C8-9F44-0CD2D37701E2}"/>
              </a:ext>
            </a:extLst>
          </p:cNvPr>
          <p:cNvSpPr/>
          <p:nvPr/>
        </p:nvSpPr>
        <p:spPr>
          <a:xfrm>
            <a:off x="1924760" y="5420891"/>
            <a:ext cx="5500489" cy="657839"/>
          </a:xfrm>
          <a:custGeom>
            <a:avLst/>
            <a:gdLst>
              <a:gd name="connsiteX0" fmla="*/ 0 w 4109883"/>
              <a:gd name="connsiteY0" fmla="*/ 0 h 704672"/>
              <a:gd name="connsiteX1" fmla="*/ 294631 w 4109883"/>
              <a:gd name="connsiteY1" fmla="*/ 0 h 704672"/>
              <a:gd name="connsiteX2" fmla="*/ 655614 w 4109883"/>
              <a:gd name="connsiteY2" fmla="*/ 0 h 704672"/>
              <a:gd name="connsiteX3" fmla="*/ 3438764 w 4109883"/>
              <a:gd name="connsiteY3" fmla="*/ 0 h 704672"/>
              <a:gd name="connsiteX4" fmla="*/ 3496776 w 4109883"/>
              <a:gd name="connsiteY4" fmla="*/ 0 h 704672"/>
              <a:gd name="connsiteX5" fmla="*/ 4109883 w 4109883"/>
              <a:gd name="connsiteY5" fmla="*/ 0 h 704672"/>
              <a:gd name="connsiteX6" fmla="*/ 4109883 w 4109883"/>
              <a:gd name="connsiteY6" fmla="*/ 704672 h 704672"/>
              <a:gd name="connsiteX7" fmla="*/ 3496776 w 4109883"/>
              <a:gd name="connsiteY7" fmla="*/ 704672 h 704672"/>
              <a:gd name="connsiteX8" fmla="*/ 3438764 w 4109883"/>
              <a:gd name="connsiteY8" fmla="*/ 704672 h 704672"/>
              <a:gd name="connsiteX9" fmla="*/ 655614 w 4109883"/>
              <a:gd name="connsiteY9" fmla="*/ 704672 h 704672"/>
              <a:gd name="connsiteX10" fmla="*/ 294631 w 4109883"/>
              <a:gd name="connsiteY10" fmla="*/ 704672 h 704672"/>
              <a:gd name="connsiteX11" fmla="*/ 241093 w 4109883"/>
              <a:gd name="connsiteY11" fmla="*/ 704672 h 704672"/>
              <a:gd name="connsiteX12" fmla="*/ 166647 w 4109883"/>
              <a:gd name="connsiteY12" fmla="*/ 678933 h 704672"/>
              <a:gd name="connsiteX13" fmla="*/ 0 w 4109883"/>
              <a:gd name="connsiteY13" fmla="*/ 418254 h 7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09883" h="704672">
                <a:moveTo>
                  <a:pt x="0" y="0"/>
                </a:moveTo>
                <a:lnTo>
                  <a:pt x="294631" y="0"/>
                </a:lnTo>
                <a:lnTo>
                  <a:pt x="655614" y="0"/>
                </a:lnTo>
                <a:lnTo>
                  <a:pt x="3438764" y="0"/>
                </a:lnTo>
                <a:lnTo>
                  <a:pt x="3496776" y="0"/>
                </a:lnTo>
                <a:lnTo>
                  <a:pt x="4109883" y="0"/>
                </a:lnTo>
                <a:lnTo>
                  <a:pt x="4109883" y="704672"/>
                </a:lnTo>
                <a:lnTo>
                  <a:pt x="3496776" y="704672"/>
                </a:lnTo>
                <a:lnTo>
                  <a:pt x="3438764" y="704672"/>
                </a:lnTo>
                <a:lnTo>
                  <a:pt x="655614" y="704672"/>
                </a:lnTo>
                <a:lnTo>
                  <a:pt x="294631" y="704672"/>
                </a:lnTo>
                <a:lnTo>
                  <a:pt x="241093" y="704672"/>
                </a:lnTo>
                <a:lnTo>
                  <a:pt x="166647" y="678933"/>
                </a:lnTo>
                <a:cubicBezTo>
                  <a:pt x="66739" y="625474"/>
                  <a:pt x="0" y="528728"/>
                  <a:pt x="0" y="418254"/>
                </a:cubicBezTo>
                <a:close/>
              </a:path>
            </a:pathLst>
          </a:custGeom>
          <a:gradFill>
            <a:gsLst>
              <a:gs pos="0">
                <a:schemeClr val="accent6"/>
              </a:gs>
              <a:gs pos="20000">
                <a:schemeClr val="accent6">
                  <a:lumMod val="20000"/>
                  <a:lumOff val="80000"/>
                </a:schemeClr>
              </a:gs>
              <a:gs pos="80000">
                <a:schemeClr val="accent6">
                  <a:lumMod val="40000"/>
                  <a:lumOff val="60000"/>
                </a:schemeClr>
              </a:gs>
              <a:gs pos="100000">
                <a:schemeClr val="accent6"/>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Shape 59">
            <a:extLst>
              <a:ext uri="{FF2B5EF4-FFF2-40B4-BE49-F238E27FC236}">
                <a16:creationId xmlns:a16="http://schemas.microsoft.com/office/drawing/2014/main" id="{BB3C7AFC-E089-4F83-9D58-577700B6BB88}"/>
              </a:ext>
            </a:extLst>
          </p:cNvPr>
          <p:cNvSpPr/>
          <p:nvPr/>
        </p:nvSpPr>
        <p:spPr>
          <a:xfrm>
            <a:off x="1911864" y="1350627"/>
            <a:ext cx="5137005" cy="657840"/>
          </a:xfrm>
          <a:custGeom>
            <a:avLst/>
            <a:gdLst>
              <a:gd name="connsiteX0" fmla="*/ 0 w 3994013"/>
              <a:gd name="connsiteY0" fmla="*/ 0 h 704673"/>
              <a:gd name="connsiteX1" fmla="*/ 671119 w 3994013"/>
              <a:gd name="connsiteY1" fmla="*/ 0 h 704673"/>
              <a:gd name="connsiteX2" fmla="*/ 671119 w 3994013"/>
              <a:gd name="connsiteY2" fmla="*/ 1 h 704673"/>
              <a:gd name="connsiteX3" fmla="*/ 3734998 w 3994013"/>
              <a:gd name="connsiteY3" fmla="*/ 1 h 704673"/>
              <a:gd name="connsiteX4" fmla="*/ 3767543 w 3994013"/>
              <a:gd name="connsiteY4" fmla="*/ 9667 h 704673"/>
              <a:gd name="connsiteX5" fmla="*/ 3994013 w 3994013"/>
              <a:gd name="connsiteY5" fmla="*/ 342451 h 704673"/>
              <a:gd name="connsiteX6" fmla="*/ 3994013 w 3994013"/>
              <a:gd name="connsiteY6" fmla="*/ 704673 h 704673"/>
              <a:gd name="connsiteX7" fmla="*/ 468458 w 3994013"/>
              <a:gd name="connsiteY7" fmla="*/ 704673 h 704673"/>
              <a:gd name="connsiteX8" fmla="*/ 468458 w 3994013"/>
              <a:gd name="connsiteY8" fmla="*/ 704672 h 704673"/>
              <a:gd name="connsiteX9" fmla="*/ 0 w 3994013"/>
              <a:gd name="connsiteY9" fmla="*/ 704672 h 70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4013" h="704673">
                <a:moveTo>
                  <a:pt x="0" y="0"/>
                </a:moveTo>
                <a:lnTo>
                  <a:pt x="671119" y="0"/>
                </a:lnTo>
                <a:lnTo>
                  <a:pt x="671119" y="1"/>
                </a:lnTo>
                <a:lnTo>
                  <a:pt x="3734998" y="1"/>
                </a:lnTo>
                <a:lnTo>
                  <a:pt x="3767543" y="9667"/>
                </a:lnTo>
                <a:cubicBezTo>
                  <a:pt x="3900166" y="61963"/>
                  <a:pt x="3994013" y="191247"/>
                  <a:pt x="3994013" y="342451"/>
                </a:cubicBezTo>
                <a:lnTo>
                  <a:pt x="3994013" y="704673"/>
                </a:lnTo>
                <a:lnTo>
                  <a:pt x="468458" y="704673"/>
                </a:lnTo>
                <a:lnTo>
                  <a:pt x="468458" y="704672"/>
                </a:lnTo>
                <a:lnTo>
                  <a:pt x="0" y="704672"/>
                </a:lnTo>
                <a:close/>
              </a:path>
            </a:pathLst>
          </a:custGeom>
          <a:gradFill>
            <a:gsLst>
              <a:gs pos="0">
                <a:schemeClr val="accent1"/>
              </a:gs>
              <a:gs pos="20000">
                <a:schemeClr val="accent1">
                  <a:lumMod val="40000"/>
                  <a:lumOff val="60000"/>
                </a:schemeClr>
              </a:gs>
              <a:gs pos="80000">
                <a:schemeClr val="accent1">
                  <a:lumMod val="40000"/>
                  <a:lumOff val="60000"/>
                </a:schemeClr>
              </a:gs>
              <a:gs pos="100000">
                <a:schemeClr val="accent1"/>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036FD541-A0B6-4FF8-80CF-1054AD83A895}"/>
              </a:ext>
            </a:extLst>
          </p:cNvPr>
          <p:cNvSpPr/>
          <p:nvPr/>
        </p:nvSpPr>
        <p:spPr>
          <a:xfrm flipV="1">
            <a:off x="1997476" y="4403322"/>
            <a:ext cx="5051393" cy="657841"/>
          </a:xfrm>
          <a:custGeom>
            <a:avLst/>
            <a:gdLst>
              <a:gd name="connsiteX0" fmla="*/ 248771 w 3774324"/>
              <a:gd name="connsiteY0" fmla="*/ 704674 h 704674"/>
              <a:gd name="connsiteX1" fmla="*/ 722265 w 3774324"/>
              <a:gd name="connsiteY1" fmla="*/ 704674 h 704674"/>
              <a:gd name="connsiteX2" fmla="*/ 3774324 w 3774324"/>
              <a:gd name="connsiteY2" fmla="*/ 704674 h 704674"/>
              <a:gd name="connsiteX3" fmla="*/ 3774324 w 3774324"/>
              <a:gd name="connsiteY3" fmla="*/ 342452 h 704674"/>
              <a:gd name="connsiteX4" fmla="*/ 3547854 w 3774324"/>
              <a:gd name="connsiteY4" fmla="*/ 9668 h 704674"/>
              <a:gd name="connsiteX5" fmla="*/ 3515309 w 3774324"/>
              <a:gd name="connsiteY5" fmla="*/ 2 h 704674"/>
              <a:gd name="connsiteX6" fmla="*/ 722265 w 3774324"/>
              <a:gd name="connsiteY6" fmla="*/ 2 h 704674"/>
              <a:gd name="connsiteX7" fmla="*/ 722265 w 3774324"/>
              <a:gd name="connsiteY7" fmla="*/ 0 h 704674"/>
              <a:gd name="connsiteX8" fmla="*/ 0 w 3774324"/>
              <a:gd name="connsiteY8" fmla="*/ 0 h 704674"/>
              <a:gd name="connsiteX9" fmla="*/ 0 w 3774324"/>
              <a:gd name="connsiteY9" fmla="*/ 415602 h 704674"/>
              <a:gd name="connsiteX10" fmla="*/ 166647 w 3774324"/>
              <a:gd name="connsiteY10" fmla="*/ 676281 h 7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4324" h="704674">
                <a:moveTo>
                  <a:pt x="248771" y="704674"/>
                </a:moveTo>
                <a:lnTo>
                  <a:pt x="722265" y="704674"/>
                </a:lnTo>
                <a:lnTo>
                  <a:pt x="3774324" y="704674"/>
                </a:lnTo>
                <a:lnTo>
                  <a:pt x="3774324" y="342452"/>
                </a:lnTo>
                <a:cubicBezTo>
                  <a:pt x="3774324" y="191248"/>
                  <a:pt x="3680477" y="61964"/>
                  <a:pt x="3547854" y="9668"/>
                </a:cubicBezTo>
                <a:lnTo>
                  <a:pt x="3515309" y="2"/>
                </a:lnTo>
                <a:lnTo>
                  <a:pt x="722265" y="2"/>
                </a:lnTo>
                <a:lnTo>
                  <a:pt x="722265" y="0"/>
                </a:lnTo>
                <a:lnTo>
                  <a:pt x="0" y="0"/>
                </a:lnTo>
                <a:lnTo>
                  <a:pt x="0" y="415602"/>
                </a:lnTo>
                <a:cubicBezTo>
                  <a:pt x="0" y="526075"/>
                  <a:pt x="66738" y="622822"/>
                  <a:pt x="166647" y="676281"/>
                </a:cubicBezTo>
                <a:close/>
              </a:path>
            </a:pathLst>
          </a:custGeom>
          <a:gradFill>
            <a:gsLst>
              <a:gs pos="0">
                <a:schemeClr val="accent4"/>
              </a:gs>
              <a:gs pos="20000">
                <a:schemeClr val="accent4">
                  <a:lumMod val="40000"/>
                  <a:lumOff val="60000"/>
                </a:schemeClr>
              </a:gs>
              <a:gs pos="80000">
                <a:schemeClr val="accent4">
                  <a:lumMod val="40000"/>
                  <a:lumOff val="60000"/>
                </a:schemeClr>
              </a:gs>
              <a:gs pos="100000">
                <a:schemeClr val="accent4"/>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C27B0CB1-657E-4F76-9A34-5D7F3A33E85C}"/>
              </a:ext>
            </a:extLst>
          </p:cNvPr>
          <p:cNvSpPr/>
          <p:nvPr/>
        </p:nvSpPr>
        <p:spPr>
          <a:xfrm>
            <a:off x="1987538" y="3385759"/>
            <a:ext cx="5112772" cy="657839"/>
          </a:xfrm>
          <a:custGeom>
            <a:avLst/>
            <a:gdLst>
              <a:gd name="connsiteX0" fmla="*/ 0 w 3820186"/>
              <a:gd name="connsiteY0" fmla="*/ 0 h 704672"/>
              <a:gd name="connsiteX1" fmla="*/ 294631 w 3820186"/>
              <a:gd name="connsiteY1" fmla="*/ 0 h 704672"/>
              <a:gd name="connsiteX2" fmla="*/ 655614 w 3820186"/>
              <a:gd name="connsiteY2" fmla="*/ 0 h 704672"/>
              <a:gd name="connsiteX3" fmla="*/ 3561171 w 3820186"/>
              <a:gd name="connsiteY3" fmla="*/ 0 h 704672"/>
              <a:gd name="connsiteX4" fmla="*/ 3593716 w 3820186"/>
              <a:gd name="connsiteY4" fmla="*/ 9666 h 704672"/>
              <a:gd name="connsiteX5" fmla="*/ 3820186 w 3820186"/>
              <a:gd name="connsiteY5" fmla="*/ 342450 h 704672"/>
              <a:gd name="connsiteX6" fmla="*/ 3820186 w 3820186"/>
              <a:gd name="connsiteY6" fmla="*/ 704672 h 704672"/>
              <a:gd name="connsiteX7" fmla="*/ 655614 w 3820186"/>
              <a:gd name="connsiteY7" fmla="*/ 704672 h 704672"/>
              <a:gd name="connsiteX8" fmla="*/ 294631 w 3820186"/>
              <a:gd name="connsiteY8" fmla="*/ 704672 h 704672"/>
              <a:gd name="connsiteX9" fmla="*/ 241093 w 3820186"/>
              <a:gd name="connsiteY9" fmla="*/ 704672 h 704672"/>
              <a:gd name="connsiteX10" fmla="*/ 166647 w 3820186"/>
              <a:gd name="connsiteY10" fmla="*/ 678933 h 704672"/>
              <a:gd name="connsiteX11" fmla="*/ 0 w 3820186"/>
              <a:gd name="connsiteY11" fmla="*/ 418254 h 7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0186" h="704672">
                <a:moveTo>
                  <a:pt x="0" y="0"/>
                </a:moveTo>
                <a:lnTo>
                  <a:pt x="294631" y="0"/>
                </a:lnTo>
                <a:lnTo>
                  <a:pt x="655614" y="0"/>
                </a:lnTo>
                <a:lnTo>
                  <a:pt x="3561171" y="0"/>
                </a:lnTo>
                <a:lnTo>
                  <a:pt x="3593716" y="9666"/>
                </a:lnTo>
                <a:cubicBezTo>
                  <a:pt x="3726339" y="61962"/>
                  <a:pt x="3820186" y="191246"/>
                  <a:pt x="3820186" y="342450"/>
                </a:cubicBezTo>
                <a:lnTo>
                  <a:pt x="3820186" y="704672"/>
                </a:lnTo>
                <a:lnTo>
                  <a:pt x="655614" y="704672"/>
                </a:lnTo>
                <a:lnTo>
                  <a:pt x="294631" y="704672"/>
                </a:lnTo>
                <a:lnTo>
                  <a:pt x="241093" y="704672"/>
                </a:lnTo>
                <a:lnTo>
                  <a:pt x="166647" y="678933"/>
                </a:lnTo>
                <a:cubicBezTo>
                  <a:pt x="66739" y="625474"/>
                  <a:pt x="0" y="528728"/>
                  <a:pt x="0" y="418254"/>
                </a:cubicBezTo>
                <a:close/>
              </a:path>
            </a:pathLst>
          </a:custGeom>
          <a:gradFill>
            <a:gsLst>
              <a:gs pos="0">
                <a:schemeClr val="accent2"/>
              </a:gs>
              <a:gs pos="20000">
                <a:schemeClr val="accent2">
                  <a:lumMod val="40000"/>
                  <a:lumOff val="60000"/>
                </a:schemeClr>
              </a:gs>
              <a:gs pos="80000">
                <a:schemeClr val="accent2">
                  <a:lumMod val="40000"/>
                  <a:lumOff val="60000"/>
                </a:schemeClr>
              </a:gs>
              <a:gs pos="100000">
                <a:schemeClr val="accent2"/>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CAB43B15-C887-46DF-8E8D-8197EAB5079D}"/>
              </a:ext>
            </a:extLst>
          </p:cNvPr>
          <p:cNvSpPr/>
          <p:nvPr/>
        </p:nvSpPr>
        <p:spPr>
          <a:xfrm flipV="1">
            <a:off x="1997476" y="2368191"/>
            <a:ext cx="5051393" cy="657841"/>
          </a:xfrm>
          <a:custGeom>
            <a:avLst/>
            <a:gdLst>
              <a:gd name="connsiteX0" fmla="*/ 248771 w 3774324"/>
              <a:gd name="connsiteY0" fmla="*/ 704674 h 704674"/>
              <a:gd name="connsiteX1" fmla="*/ 722265 w 3774324"/>
              <a:gd name="connsiteY1" fmla="*/ 704674 h 704674"/>
              <a:gd name="connsiteX2" fmla="*/ 3774324 w 3774324"/>
              <a:gd name="connsiteY2" fmla="*/ 704674 h 704674"/>
              <a:gd name="connsiteX3" fmla="*/ 3774324 w 3774324"/>
              <a:gd name="connsiteY3" fmla="*/ 342452 h 704674"/>
              <a:gd name="connsiteX4" fmla="*/ 3547854 w 3774324"/>
              <a:gd name="connsiteY4" fmla="*/ 9668 h 704674"/>
              <a:gd name="connsiteX5" fmla="*/ 3515309 w 3774324"/>
              <a:gd name="connsiteY5" fmla="*/ 2 h 704674"/>
              <a:gd name="connsiteX6" fmla="*/ 722265 w 3774324"/>
              <a:gd name="connsiteY6" fmla="*/ 2 h 704674"/>
              <a:gd name="connsiteX7" fmla="*/ 722265 w 3774324"/>
              <a:gd name="connsiteY7" fmla="*/ 0 h 704674"/>
              <a:gd name="connsiteX8" fmla="*/ 0 w 3774324"/>
              <a:gd name="connsiteY8" fmla="*/ 0 h 704674"/>
              <a:gd name="connsiteX9" fmla="*/ 0 w 3774324"/>
              <a:gd name="connsiteY9" fmla="*/ 415602 h 704674"/>
              <a:gd name="connsiteX10" fmla="*/ 166647 w 3774324"/>
              <a:gd name="connsiteY10" fmla="*/ 676281 h 7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4324" h="704674">
                <a:moveTo>
                  <a:pt x="248771" y="704674"/>
                </a:moveTo>
                <a:lnTo>
                  <a:pt x="722265" y="704674"/>
                </a:lnTo>
                <a:lnTo>
                  <a:pt x="3774324" y="704674"/>
                </a:lnTo>
                <a:lnTo>
                  <a:pt x="3774324" y="342452"/>
                </a:lnTo>
                <a:cubicBezTo>
                  <a:pt x="3774324" y="191248"/>
                  <a:pt x="3680477" y="61964"/>
                  <a:pt x="3547854" y="9668"/>
                </a:cubicBezTo>
                <a:lnTo>
                  <a:pt x="3515309" y="2"/>
                </a:lnTo>
                <a:lnTo>
                  <a:pt x="722265" y="2"/>
                </a:lnTo>
                <a:lnTo>
                  <a:pt x="722265" y="0"/>
                </a:lnTo>
                <a:lnTo>
                  <a:pt x="0" y="0"/>
                </a:lnTo>
                <a:lnTo>
                  <a:pt x="0" y="415602"/>
                </a:lnTo>
                <a:cubicBezTo>
                  <a:pt x="0" y="526075"/>
                  <a:pt x="66738" y="622822"/>
                  <a:pt x="166647" y="676281"/>
                </a:cubicBezTo>
                <a:close/>
              </a:path>
            </a:pathLst>
          </a:custGeom>
          <a:gradFill>
            <a:gsLst>
              <a:gs pos="0">
                <a:schemeClr val="tx2"/>
              </a:gs>
              <a:gs pos="20000">
                <a:schemeClr val="tx2">
                  <a:lumMod val="40000"/>
                  <a:lumOff val="60000"/>
                </a:schemeClr>
              </a:gs>
              <a:gs pos="80000">
                <a:schemeClr val="tx2">
                  <a:lumMod val="40000"/>
                  <a:lumOff val="60000"/>
                </a:schemeClr>
              </a:gs>
              <a:gs pos="100000">
                <a:schemeClr val="tx2"/>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12E4FFCD-2659-441E-9A52-905580BD9D30}"/>
              </a:ext>
            </a:extLst>
          </p:cNvPr>
          <p:cNvSpPr/>
          <p:nvPr/>
        </p:nvSpPr>
        <p:spPr>
          <a:xfrm rot="5400000">
            <a:off x="6287988" y="1776729"/>
            <a:ext cx="1675405" cy="823206"/>
          </a:xfrm>
          <a:custGeom>
            <a:avLst/>
            <a:gdLst>
              <a:gd name="connsiteX0" fmla="*/ 0 w 1794680"/>
              <a:gd name="connsiteY0" fmla="*/ 881811 h 881811"/>
              <a:gd name="connsiteX1" fmla="*/ 0 w 1794680"/>
              <a:gd name="connsiteY1" fmla="*/ 831315 h 881811"/>
              <a:gd name="connsiteX2" fmla="*/ 111391 w 1794680"/>
              <a:gd name="connsiteY2" fmla="*/ 243068 h 881811"/>
              <a:gd name="connsiteX3" fmla="*/ 113680 w 1794680"/>
              <a:gd name="connsiteY3" fmla="*/ 243068 h 881811"/>
              <a:gd name="connsiteX4" fmla="*/ 114063 w 1794680"/>
              <a:gd name="connsiteY4" fmla="*/ 238757 h 881811"/>
              <a:gd name="connsiteX5" fmla="*/ 372036 w 1794680"/>
              <a:gd name="connsiteY5" fmla="*/ 0 h 881811"/>
              <a:gd name="connsiteX6" fmla="*/ 1425296 w 1794680"/>
              <a:gd name="connsiteY6" fmla="*/ 0 h 881811"/>
              <a:gd name="connsiteX7" fmla="*/ 1683269 w 1794680"/>
              <a:gd name="connsiteY7" fmla="*/ 238757 h 881811"/>
              <a:gd name="connsiteX8" fmla="*/ 1683652 w 1794680"/>
              <a:gd name="connsiteY8" fmla="*/ 243068 h 881811"/>
              <a:gd name="connsiteX9" fmla="*/ 1685944 w 1794680"/>
              <a:gd name="connsiteY9" fmla="*/ 243068 h 881811"/>
              <a:gd name="connsiteX10" fmla="*/ 1794680 w 1794680"/>
              <a:gd name="connsiteY10" fmla="*/ 817296 h 881811"/>
              <a:gd name="connsiteX11" fmla="*/ 1794680 w 1794680"/>
              <a:gd name="connsiteY11" fmla="*/ 874135 h 881811"/>
              <a:gd name="connsiteX12" fmla="*/ 1768940 w 1794680"/>
              <a:gd name="connsiteY12" fmla="*/ 799687 h 881811"/>
              <a:gd name="connsiteX13" fmla="*/ 1508261 w 1794680"/>
              <a:gd name="connsiteY13" fmla="*/ 633040 h 881811"/>
              <a:gd name="connsiteX14" fmla="*/ 289072 w 1794680"/>
              <a:gd name="connsiteY14" fmla="*/ 633040 h 881811"/>
              <a:gd name="connsiteX15" fmla="*/ 28393 w 1794680"/>
              <a:gd name="connsiteY15" fmla="*/ 799687 h 88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94680" h="881811">
                <a:moveTo>
                  <a:pt x="0" y="881811"/>
                </a:moveTo>
                <a:lnTo>
                  <a:pt x="0" y="831315"/>
                </a:lnTo>
                <a:lnTo>
                  <a:pt x="111391" y="243068"/>
                </a:lnTo>
                <a:lnTo>
                  <a:pt x="113680" y="243068"/>
                </a:lnTo>
                <a:lnTo>
                  <a:pt x="114063" y="238757"/>
                </a:lnTo>
                <a:cubicBezTo>
                  <a:pt x="138617" y="102499"/>
                  <a:pt x="244784" y="0"/>
                  <a:pt x="372036" y="0"/>
                </a:cubicBezTo>
                <a:lnTo>
                  <a:pt x="1425296" y="0"/>
                </a:lnTo>
                <a:cubicBezTo>
                  <a:pt x="1552547" y="0"/>
                  <a:pt x="1658716" y="102499"/>
                  <a:pt x="1683269" y="238757"/>
                </a:cubicBezTo>
                <a:lnTo>
                  <a:pt x="1683652" y="243068"/>
                </a:lnTo>
                <a:lnTo>
                  <a:pt x="1685944" y="243068"/>
                </a:lnTo>
                <a:lnTo>
                  <a:pt x="1794680" y="817296"/>
                </a:lnTo>
                <a:lnTo>
                  <a:pt x="1794680" y="874135"/>
                </a:lnTo>
                <a:lnTo>
                  <a:pt x="1768940" y="799687"/>
                </a:lnTo>
                <a:cubicBezTo>
                  <a:pt x="1715481" y="699779"/>
                  <a:pt x="1618735" y="633040"/>
                  <a:pt x="1508261" y="633040"/>
                </a:cubicBezTo>
                <a:lnTo>
                  <a:pt x="289072" y="633040"/>
                </a:lnTo>
                <a:cubicBezTo>
                  <a:pt x="178599" y="633040"/>
                  <a:pt x="81852" y="699778"/>
                  <a:pt x="28393" y="799687"/>
                </a:cubicBezTo>
                <a:close/>
              </a:path>
            </a:pathLst>
          </a:cu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9F8CF61E-55A8-4B6D-BE56-42463CDC4A8E}"/>
              </a:ext>
            </a:extLst>
          </p:cNvPr>
          <p:cNvSpPr/>
          <p:nvPr/>
        </p:nvSpPr>
        <p:spPr>
          <a:xfrm rot="16200000" flipH="1">
            <a:off x="1070012" y="2794294"/>
            <a:ext cx="1675405" cy="823206"/>
          </a:xfrm>
          <a:custGeom>
            <a:avLst/>
            <a:gdLst>
              <a:gd name="connsiteX0" fmla="*/ 0 w 1794680"/>
              <a:gd name="connsiteY0" fmla="*/ 881811 h 881811"/>
              <a:gd name="connsiteX1" fmla="*/ 0 w 1794680"/>
              <a:gd name="connsiteY1" fmla="*/ 831315 h 881811"/>
              <a:gd name="connsiteX2" fmla="*/ 111391 w 1794680"/>
              <a:gd name="connsiteY2" fmla="*/ 243068 h 881811"/>
              <a:gd name="connsiteX3" fmla="*/ 113680 w 1794680"/>
              <a:gd name="connsiteY3" fmla="*/ 243068 h 881811"/>
              <a:gd name="connsiteX4" fmla="*/ 114063 w 1794680"/>
              <a:gd name="connsiteY4" fmla="*/ 238757 h 881811"/>
              <a:gd name="connsiteX5" fmla="*/ 372036 w 1794680"/>
              <a:gd name="connsiteY5" fmla="*/ 0 h 881811"/>
              <a:gd name="connsiteX6" fmla="*/ 1425296 w 1794680"/>
              <a:gd name="connsiteY6" fmla="*/ 0 h 881811"/>
              <a:gd name="connsiteX7" fmla="*/ 1683269 w 1794680"/>
              <a:gd name="connsiteY7" fmla="*/ 238757 h 881811"/>
              <a:gd name="connsiteX8" fmla="*/ 1683652 w 1794680"/>
              <a:gd name="connsiteY8" fmla="*/ 243068 h 881811"/>
              <a:gd name="connsiteX9" fmla="*/ 1685944 w 1794680"/>
              <a:gd name="connsiteY9" fmla="*/ 243068 h 881811"/>
              <a:gd name="connsiteX10" fmla="*/ 1794680 w 1794680"/>
              <a:gd name="connsiteY10" fmla="*/ 817296 h 881811"/>
              <a:gd name="connsiteX11" fmla="*/ 1794680 w 1794680"/>
              <a:gd name="connsiteY11" fmla="*/ 874135 h 881811"/>
              <a:gd name="connsiteX12" fmla="*/ 1768940 w 1794680"/>
              <a:gd name="connsiteY12" fmla="*/ 799687 h 881811"/>
              <a:gd name="connsiteX13" fmla="*/ 1508261 w 1794680"/>
              <a:gd name="connsiteY13" fmla="*/ 633040 h 881811"/>
              <a:gd name="connsiteX14" fmla="*/ 289072 w 1794680"/>
              <a:gd name="connsiteY14" fmla="*/ 633040 h 881811"/>
              <a:gd name="connsiteX15" fmla="*/ 28393 w 1794680"/>
              <a:gd name="connsiteY15" fmla="*/ 799687 h 88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94680" h="881811">
                <a:moveTo>
                  <a:pt x="0" y="881811"/>
                </a:moveTo>
                <a:lnTo>
                  <a:pt x="0" y="831315"/>
                </a:lnTo>
                <a:lnTo>
                  <a:pt x="111391" y="243068"/>
                </a:lnTo>
                <a:lnTo>
                  <a:pt x="113680" y="243068"/>
                </a:lnTo>
                <a:lnTo>
                  <a:pt x="114063" y="238757"/>
                </a:lnTo>
                <a:cubicBezTo>
                  <a:pt x="138617" y="102499"/>
                  <a:pt x="244784" y="0"/>
                  <a:pt x="372036" y="0"/>
                </a:cubicBezTo>
                <a:lnTo>
                  <a:pt x="1425296" y="0"/>
                </a:lnTo>
                <a:cubicBezTo>
                  <a:pt x="1552547" y="0"/>
                  <a:pt x="1658716" y="102499"/>
                  <a:pt x="1683269" y="238757"/>
                </a:cubicBezTo>
                <a:lnTo>
                  <a:pt x="1683652" y="243068"/>
                </a:lnTo>
                <a:lnTo>
                  <a:pt x="1685944" y="243068"/>
                </a:lnTo>
                <a:lnTo>
                  <a:pt x="1794680" y="817296"/>
                </a:lnTo>
                <a:lnTo>
                  <a:pt x="1794680" y="874135"/>
                </a:lnTo>
                <a:lnTo>
                  <a:pt x="1768940" y="799687"/>
                </a:lnTo>
                <a:cubicBezTo>
                  <a:pt x="1715481" y="699779"/>
                  <a:pt x="1618735" y="633040"/>
                  <a:pt x="1508261" y="633040"/>
                </a:cubicBezTo>
                <a:lnTo>
                  <a:pt x="289072" y="633040"/>
                </a:lnTo>
                <a:cubicBezTo>
                  <a:pt x="178599" y="633040"/>
                  <a:pt x="81852" y="699778"/>
                  <a:pt x="28393" y="799687"/>
                </a:cubicBezTo>
                <a:close/>
              </a:path>
            </a:pathLst>
          </a:cu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1B5D717F-CAA3-4686-AE6A-DB143E3E7787}"/>
              </a:ext>
            </a:extLst>
          </p:cNvPr>
          <p:cNvSpPr/>
          <p:nvPr/>
        </p:nvSpPr>
        <p:spPr>
          <a:xfrm rot="5400000">
            <a:off x="6287988" y="3811860"/>
            <a:ext cx="1675405" cy="823206"/>
          </a:xfrm>
          <a:custGeom>
            <a:avLst/>
            <a:gdLst>
              <a:gd name="connsiteX0" fmla="*/ 0 w 1794680"/>
              <a:gd name="connsiteY0" fmla="*/ 881811 h 881811"/>
              <a:gd name="connsiteX1" fmla="*/ 0 w 1794680"/>
              <a:gd name="connsiteY1" fmla="*/ 831315 h 881811"/>
              <a:gd name="connsiteX2" fmla="*/ 111391 w 1794680"/>
              <a:gd name="connsiteY2" fmla="*/ 243068 h 881811"/>
              <a:gd name="connsiteX3" fmla="*/ 113680 w 1794680"/>
              <a:gd name="connsiteY3" fmla="*/ 243068 h 881811"/>
              <a:gd name="connsiteX4" fmla="*/ 114063 w 1794680"/>
              <a:gd name="connsiteY4" fmla="*/ 238757 h 881811"/>
              <a:gd name="connsiteX5" fmla="*/ 372036 w 1794680"/>
              <a:gd name="connsiteY5" fmla="*/ 0 h 881811"/>
              <a:gd name="connsiteX6" fmla="*/ 1425296 w 1794680"/>
              <a:gd name="connsiteY6" fmla="*/ 0 h 881811"/>
              <a:gd name="connsiteX7" fmla="*/ 1683269 w 1794680"/>
              <a:gd name="connsiteY7" fmla="*/ 238757 h 881811"/>
              <a:gd name="connsiteX8" fmla="*/ 1683652 w 1794680"/>
              <a:gd name="connsiteY8" fmla="*/ 243068 h 881811"/>
              <a:gd name="connsiteX9" fmla="*/ 1685944 w 1794680"/>
              <a:gd name="connsiteY9" fmla="*/ 243068 h 881811"/>
              <a:gd name="connsiteX10" fmla="*/ 1794680 w 1794680"/>
              <a:gd name="connsiteY10" fmla="*/ 817296 h 881811"/>
              <a:gd name="connsiteX11" fmla="*/ 1794680 w 1794680"/>
              <a:gd name="connsiteY11" fmla="*/ 874135 h 881811"/>
              <a:gd name="connsiteX12" fmla="*/ 1768940 w 1794680"/>
              <a:gd name="connsiteY12" fmla="*/ 799687 h 881811"/>
              <a:gd name="connsiteX13" fmla="*/ 1508261 w 1794680"/>
              <a:gd name="connsiteY13" fmla="*/ 633040 h 881811"/>
              <a:gd name="connsiteX14" fmla="*/ 289072 w 1794680"/>
              <a:gd name="connsiteY14" fmla="*/ 633040 h 881811"/>
              <a:gd name="connsiteX15" fmla="*/ 28393 w 1794680"/>
              <a:gd name="connsiteY15" fmla="*/ 799687 h 88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94680" h="881811">
                <a:moveTo>
                  <a:pt x="0" y="881811"/>
                </a:moveTo>
                <a:lnTo>
                  <a:pt x="0" y="831315"/>
                </a:lnTo>
                <a:lnTo>
                  <a:pt x="111391" y="243068"/>
                </a:lnTo>
                <a:lnTo>
                  <a:pt x="113680" y="243068"/>
                </a:lnTo>
                <a:lnTo>
                  <a:pt x="114063" y="238757"/>
                </a:lnTo>
                <a:cubicBezTo>
                  <a:pt x="138617" y="102499"/>
                  <a:pt x="244784" y="0"/>
                  <a:pt x="372036" y="0"/>
                </a:cubicBezTo>
                <a:lnTo>
                  <a:pt x="1425296" y="0"/>
                </a:lnTo>
                <a:cubicBezTo>
                  <a:pt x="1552547" y="0"/>
                  <a:pt x="1658716" y="102499"/>
                  <a:pt x="1683269" y="238757"/>
                </a:cubicBezTo>
                <a:lnTo>
                  <a:pt x="1683652" y="243068"/>
                </a:lnTo>
                <a:lnTo>
                  <a:pt x="1685944" y="243068"/>
                </a:lnTo>
                <a:lnTo>
                  <a:pt x="1794680" y="817296"/>
                </a:lnTo>
                <a:lnTo>
                  <a:pt x="1794680" y="874135"/>
                </a:lnTo>
                <a:lnTo>
                  <a:pt x="1768940" y="799687"/>
                </a:lnTo>
                <a:cubicBezTo>
                  <a:pt x="1715481" y="699779"/>
                  <a:pt x="1618735" y="633040"/>
                  <a:pt x="1508261" y="633040"/>
                </a:cubicBezTo>
                <a:lnTo>
                  <a:pt x="289072" y="633040"/>
                </a:lnTo>
                <a:cubicBezTo>
                  <a:pt x="178599" y="633040"/>
                  <a:pt x="81852" y="699778"/>
                  <a:pt x="28393" y="799687"/>
                </a:cubicBezTo>
                <a:close/>
              </a:path>
            </a:pathLst>
          </a:cu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3183AC92-7BD1-42F5-8395-F821759F2A2D}"/>
              </a:ext>
            </a:extLst>
          </p:cNvPr>
          <p:cNvSpPr/>
          <p:nvPr/>
        </p:nvSpPr>
        <p:spPr>
          <a:xfrm rot="16200000" flipH="1">
            <a:off x="1059767" y="4829424"/>
            <a:ext cx="1675405" cy="823206"/>
          </a:xfrm>
          <a:custGeom>
            <a:avLst/>
            <a:gdLst>
              <a:gd name="connsiteX0" fmla="*/ 0 w 1794680"/>
              <a:gd name="connsiteY0" fmla="*/ 881811 h 881811"/>
              <a:gd name="connsiteX1" fmla="*/ 0 w 1794680"/>
              <a:gd name="connsiteY1" fmla="*/ 831315 h 881811"/>
              <a:gd name="connsiteX2" fmla="*/ 111391 w 1794680"/>
              <a:gd name="connsiteY2" fmla="*/ 243068 h 881811"/>
              <a:gd name="connsiteX3" fmla="*/ 113680 w 1794680"/>
              <a:gd name="connsiteY3" fmla="*/ 243068 h 881811"/>
              <a:gd name="connsiteX4" fmla="*/ 114063 w 1794680"/>
              <a:gd name="connsiteY4" fmla="*/ 238757 h 881811"/>
              <a:gd name="connsiteX5" fmla="*/ 372036 w 1794680"/>
              <a:gd name="connsiteY5" fmla="*/ 0 h 881811"/>
              <a:gd name="connsiteX6" fmla="*/ 1425296 w 1794680"/>
              <a:gd name="connsiteY6" fmla="*/ 0 h 881811"/>
              <a:gd name="connsiteX7" fmla="*/ 1683269 w 1794680"/>
              <a:gd name="connsiteY7" fmla="*/ 238757 h 881811"/>
              <a:gd name="connsiteX8" fmla="*/ 1683652 w 1794680"/>
              <a:gd name="connsiteY8" fmla="*/ 243068 h 881811"/>
              <a:gd name="connsiteX9" fmla="*/ 1685944 w 1794680"/>
              <a:gd name="connsiteY9" fmla="*/ 243068 h 881811"/>
              <a:gd name="connsiteX10" fmla="*/ 1794680 w 1794680"/>
              <a:gd name="connsiteY10" fmla="*/ 817296 h 881811"/>
              <a:gd name="connsiteX11" fmla="*/ 1794680 w 1794680"/>
              <a:gd name="connsiteY11" fmla="*/ 874135 h 881811"/>
              <a:gd name="connsiteX12" fmla="*/ 1768940 w 1794680"/>
              <a:gd name="connsiteY12" fmla="*/ 799687 h 881811"/>
              <a:gd name="connsiteX13" fmla="*/ 1508261 w 1794680"/>
              <a:gd name="connsiteY13" fmla="*/ 633040 h 881811"/>
              <a:gd name="connsiteX14" fmla="*/ 289072 w 1794680"/>
              <a:gd name="connsiteY14" fmla="*/ 633040 h 881811"/>
              <a:gd name="connsiteX15" fmla="*/ 28393 w 1794680"/>
              <a:gd name="connsiteY15" fmla="*/ 799687 h 88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94680" h="881811">
                <a:moveTo>
                  <a:pt x="0" y="881811"/>
                </a:moveTo>
                <a:lnTo>
                  <a:pt x="0" y="831315"/>
                </a:lnTo>
                <a:lnTo>
                  <a:pt x="111391" y="243068"/>
                </a:lnTo>
                <a:lnTo>
                  <a:pt x="113680" y="243068"/>
                </a:lnTo>
                <a:lnTo>
                  <a:pt x="114063" y="238757"/>
                </a:lnTo>
                <a:cubicBezTo>
                  <a:pt x="138617" y="102499"/>
                  <a:pt x="244784" y="0"/>
                  <a:pt x="372036" y="0"/>
                </a:cubicBezTo>
                <a:lnTo>
                  <a:pt x="1425296" y="0"/>
                </a:lnTo>
                <a:cubicBezTo>
                  <a:pt x="1552547" y="0"/>
                  <a:pt x="1658716" y="102499"/>
                  <a:pt x="1683269" y="238757"/>
                </a:cubicBezTo>
                <a:lnTo>
                  <a:pt x="1683652" y="243068"/>
                </a:lnTo>
                <a:lnTo>
                  <a:pt x="1685944" y="243068"/>
                </a:lnTo>
                <a:lnTo>
                  <a:pt x="1794680" y="817296"/>
                </a:lnTo>
                <a:lnTo>
                  <a:pt x="1794680" y="874135"/>
                </a:lnTo>
                <a:lnTo>
                  <a:pt x="1768940" y="799687"/>
                </a:lnTo>
                <a:cubicBezTo>
                  <a:pt x="1715481" y="699779"/>
                  <a:pt x="1618735" y="633040"/>
                  <a:pt x="1508261" y="633040"/>
                </a:cubicBezTo>
                <a:lnTo>
                  <a:pt x="289072" y="633040"/>
                </a:lnTo>
                <a:cubicBezTo>
                  <a:pt x="178599" y="633040"/>
                  <a:pt x="81852" y="699778"/>
                  <a:pt x="28393" y="799687"/>
                </a:cubicBezTo>
                <a:close/>
              </a:path>
            </a:pathLst>
          </a:custGeom>
          <a:solidFill>
            <a:schemeClr val="accent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extLst>
              <a:ext uri="{FF2B5EF4-FFF2-40B4-BE49-F238E27FC236}">
                <a16:creationId xmlns:a16="http://schemas.microsoft.com/office/drawing/2014/main" id="{E6DC6F41-EA0A-4A4F-A0B4-1687B4705B12}"/>
              </a:ext>
            </a:extLst>
          </p:cNvPr>
          <p:cNvSpPr txBox="1"/>
          <p:nvPr/>
        </p:nvSpPr>
        <p:spPr>
          <a:xfrm>
            <a:off x="2095132" y="1525657"/>
            <a:ext cx="4366306" cy="338554"/>
          </a:xfrm>
          <a:prstGeom prst="rect">
            <a:avLst/>
          </a:prstGeom>
          <a:noFill/>
        </p:spPr>
        <p:txBody>
          <a:bodyPr wrap="square">
            <a:spAutoFit/>
          </a:bodyPr>
          <a:lstStyle/>
          <a:p>
            <a:r>
              <a:rPr lang="en-US" sz="1600"/>
              <a:t>Virtual consultation and patient record access</a:t>
            </a:r>
          </a:p>
        </p:txBody>
      </p:sp>
      <p:sp>
        <p:nvSpPr>
          <p:cNvPr id="18" name="TextBox 17">
            <a:extLst>
              <a:ext uri="{FF2B5EF4-FFF2-40B4-BE49-F238E27FC236}">
                <a16:creationId xmlns:a16="http://schemas.microsoft.com/office/drawing/2014/main" id="{7F9AE22E-7884-43DB-AD7E-0D46DEDC2C25}"/>
              </a:ext>
            </a:extLst>
          </p:cNvPr>
          <p:cNvSpPr txBox="1"/>
          <p:nvPr/>
        </p:nvSpPr>
        <p:spPr>
          <a:xfrm>
            <a:off x="2870035" y="2543224"/>
            <a:ext cx="3468827" cy="338554"/>
          </a:xfrm>
          <a:prstGeom prst="rect">
            <a:avLst/>
          </a:prstGeom>
          <a:noFill/>
        </p:spPr>
        <p:txBody>
          <a:bodyPr wrap="square">
            <a:spAutoFit/>
          </a:bodyPr>
          <a:lstStyle/>
          <a:p>
            <a:r>
              <a:rPr lang="en-US" sz="1600"/>
              <a:t>Online consultation scheduling</a:t>
            </a:r>
          </a:p>
        </p:txBody>
      </p:sp>
      <p:sp>
        <p:nvSpPr>
          <p:cNvPr id="20" name="TextBox 19">
            <a:extLst>
              <a:ext uri="{FF2B5EF4-FFF2-40B4-BE49-F238E27FC236}">
                <a16:creationId xmlns:a16="http://schemas.microsoft.com/office/drawing/2014/main" id="{93371927-C2A6-4710-A415-FE9EFDF6ACDC}"/>
              </a:ext>
            </a:extLst>
          </p:cNvPr>
          <p:cNvSpPr txBox="1"/>
          <p:nvPr/>
        </p:nvSpPr>
        <p:spPr>
          <a:xfrm>
            <a:off x="3321599" y="3545401"/>
            <a:ext cx="3199753" cy="338554"/>
          </a:xfrm>
          <a:prstGeom prst="rect">
            <a:avLst/>
          </a:prstGeom>
          <a:noFill/>
        </p:spPr>
        <p:txBody>
          <a:bodyPr wrap="square">
            <a:spAutoFit/>
          </a:bodyPr>
          <a:lstStyle/>
          <a:p>
            <a:r>
              <a:rPr lang="en-US" sz="1600"/>
              <a:t>Reduced wait times</a:t>
            </a:r>
          </a:p>
        </p:txBody>
      </p:sp>
      <p:sp>
        <p:nvSpPr>
          <p:cNvPr id="22" name="TextBox 21">
            <a:extLst>
              <a:ext uri="{FF2B5EF4-FFF2-40B4-BE49-F238E27FC236}">
                <a16:creationId xmlns:a16="http://schemas.microsoft.com/office/drawing/2014/main" id="{AF55988C-EE27-4C76-8EB8-D2A899018F74}"/>
              </a:ext>
            </a:extLst>
          </p:cNvPr>
          <p:cNvSpPr txBox="1"/>
          <p:nvPr/>
        </p:nvSpPr>
        <p:spPr>
          <a:xfrm>
            <a:off x="2550720" y="4578355"/>
            <a:ext cx="3777898" cy="338554"/>
          </a:xfrm>
          <a:prstGeom prst="rect">
            <a:avLst/>
          </a:prstGeom>
          <a:noFill/>
        </p:spPr>
        <p:txBody>
          <a:bodyPr wrap="square">
            <a:spAutoFit/>
          </a:bodyPr>
          <a:lstStyle/>
          <a:p>
            <a:r>
              <a:rPr lang="en-US" sz="1600"/>
              <a:t>After-hours and weekend consultations</a:t>
            </a:r>
          </a:p>
        </p:txBody>
      </p:sp>
      <p:sp>
        <p:nvSpPr>
          <p:cNvPr id="24" name="TextBox 23">
            <a:extLst>
              <a:ext uri="{FF2B5EF4-FFF2-40B4-BE49-F238E27FC236}">
                <a16:creationId xmlns:a16="http://schemas.microsoft.com/office/drawing/2014/main" id="{B7AAEF59-1EBA-40EE-840B-28E50DB84784}"/>
              </a:ext>
            </a:extLst>
          </p:cNvPr>
          <p:cNvSpPr txBox="1"/>
          <p:nvPr/>
        </p:nvSpPr>
        <p:spPr>
          <a:xfrm>
            <a:off x="2525150" y="5595921"/>
            <a:ext cx="4009705" cy="338554"/>
          </a:xfrm>
          <a:prstGeom prst="rect">
            <a:avLst/>
          </a:prstGeom>
          <a:noFill/>
        </p:spPr>
        <p:txBody>
          <a:bodyPr wrap="square">
            <a:spAutoFit/>
          </a:bodyPr>
          <a:lstStyle/>
          <a:p>
            <a:r>
              <a:rPr lang="en-US" sz="1600"/>
              <a:t>A well-maintained social media presence</a:t>
            </a:r>
          </a:p>
        </p:txBody>
      </p:sp>
      <p:sp>
        <p:nvSpPr>
          <p:cNvPr id="23" name="TextBox 22">
            <a:extLst>
              <a:ext uri="{FF2B5EF4-FFF2-40B4-BE49-F238E27FC236}">
                <a16:creationId xmlns:a16="http://schemas.microsoft.com/office/drawing/2014/main" id="{9E734D8F-6B72-41C6-8172-B580B76C844F}"/>
              </a:ext>
            </a:extLst>
          </p:cNvPr>
          <p:cNvSpPr txBox="1"/>
          <p:nvPr/>
        </p:nvSpPr>
        <p:spPr>
          <a:xfrm>
            <a:off x="4068660" y="6231263"/>
            <a:ext cx="4572000" cy="400110"/>
          </a:xfrm>
          <a:prstGeom prst="rect">
            <a:avLst/>
          </a:prstGeom>
          <a:noFill/>
        </p:spPr>
        <p:txBody>
          <a:bodyPr wrap="square">
            <a:spAutoFit/>
          </a:bodyPr>
          <a:lstStyle/>
          <a:p>
            <a:r>
              <a:rPr lang="en-US" sz="1000" u="sng">
                <a:solidFill>
                  <a:srgbClr val="0563C1"/>
                </a:solidFill>
                <a:effectLst/>
                <a:latin typeface="Calibri" panose="020F0502020204030204" pitchFamily="34" charset="0"/>
                <a:ea typeface="Calibri" panose="020F0502020204030204" pitchFamily="34" charset="0"/>
                <a:hlinkClick r:id="rId3"/>
              </a:rPr>
              <a:t>Understanding the “why” for Gen Y: What Millennials are looking for in healthcare practices (mgma.com)</a:t>
            </a:r>
            <a:endParaRPr lang="en-US" sz="1000"/>
          </a:p>
        </p:txBody>
      </p:sp>
      <p:sp>
        <p:nvSpPr>
          <p:cNvPr id="14" name="Rectangle 13">
            <a:extLst>
              <a:ext uri="{FF2B5EF4-FFF2-40B4-BE49-F238E27FC236}">
                <a16:creationId xmlns:a16="http://schemas.microsoft.com/office/drawing/2014/main" id="{F551751A-C1B7-461D-8EFB-DD0C89637FDB}"/>
              </a:ext>
            </a:extLst>
          </p:cNvPr>
          <p:cNvSpPr/>
          <p:nvPr/>
        </p:nvSpPr>
        <p:spPr>
          <a:xfrm>
            <a:off x="7197236" y="5420892"/>
            <a:ext cx="305159" cy="657838"/>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797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52D5F36-9698-4368-B053-550C16E6FE76}"/>
              </a:ext>
            </a:extLst>
          </p:cNvPr>
          <p:cNvGrpSpPr/>
          <p:nvPr/>
        </p:nvGrpSpPr>
        <p:grpSpPr>
          <a:xfrm>
            <a:off x="2282662" y="1344284"/>
            <a:ext cx="5871858" cy="933292"/>
            <a:chOff x="2336495" y="1553521"/>
            <a:chExt cx="5871858" cy="933292"/>
          </a:xfrm>
        </p:grpSpPr>
        <p:sp>
          <p:nvSpPr>
            <p:cNvPr id="7" name="TextBox 6">
              <a:extLst>
                <a:ext uri="{FF2B5EF4-FFF2-40B4-BE49-F238E27FC236}">
                  <a16:creationId xmlns:a16="http://schemas.microsoft.com/office/drawing/2014/main" id="{2E3310B8-185B-C24B-AAD9-A7B55D3DA56D}"/>
                </a:ext>
              </a:extLst>
            </p:cNvPr>
            <p:cNvSpPr txBox="1"/>
            <p:nvPr/>
          </p:nvSpPr>
          <p:spPr>
            <a:xfrm>
              <a:off x="2336495" y="1553521"/>
              <a:ext cx="5836231" cy="369332"/>
            </a:xfrm>
            <a:prstGeom prst="rect">
              <a:avLst/>
            </a:prstGeom>
            <a:noFill/>
          </p:spPr>
          <p:txBody>
            <a:bodyPr wrap="none" rtlCol="0" anchor="b" anchorCtr="0">
              <a:spAutoFit/>
            </a:bodyPr>
            <a:lstStyle/>
            <a:p>
              <a:r>
                <a:rPr lang="en-US" b="1">
                  <a:solidFill>
                    <a:schemeClr val="tx2"/>
                  </a:solidFill>
                  <a:ea typeface="League Spartan" charset="0"/>
                  <a:cs typeface="Poppins" pitchFamily="2" charset="77"/>
                </a:rPr>
                <a:t>Challenges and changes in patient experience</a:t>
              </a:r>
            </a:p>
          </p:txBody>
        </p:sp>
        <p:sp>
          <p:nvSpPr>
            <p:cNvPr id="8" name="Subtitle 2">
              <a:extLst>
                <a:ext uri="{FF2B5EF4-FFF2-40B4-BE49-F238E27FC236}">
                  <a16:creationId xmlns:a16="http://schemas.microsoft.com/office/drawing/2014/main" id="{68CD5A07-2A32-CE4E-A818-FF16E1B72C89}"/>
                </a:ext>
              </a:extLst>
            </p:cNvPr>
            <p:cNvSpPr txBox="1">
              <a:spLocks/>
            </p:cNvSpPr>
            <p:nvPr/>
          </p:nvSpPr>
          <p:spPr>
            <a:xfrm>
              <a:off x="2449339" y="1959738"/>
              <a:ext cx="5759014"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600" dirty="0">
                  <a:solidFill>
                    <a:schemeClr val="tx1"/>
                  </a:solidFill>
                  <a:latin typeface="+mn-lt"/>
                  <a:ea typeface="Lato Light" panose="020F0502020204030203" pitchFamily="34" charset="0"/>
                  <a:cs typeface="Mukta ExtraLight" panose="020B0000000000000000" pitchFamily="34" charset="77"/>
                </a:rPr>
                <a:t>Learn why healthcare is different than other industries and how patient expectations are changing</a:t>
              </a:r>
            </a:p>
          </p:txBody>
        </p:sp>
      </p:grpSp>
      <p:grpSp>
        <p:nvGrpSpPr>
          <p:cNvPr id="4" name="Group 3">
            <a:extLst>
              <a:ext uri="{FF2B5EF4-FFF2-40B4-BE49-F238E27FC236}">
                <a16:creationId xmlns:a16="http://schemas.microsoft.com/office/drawing/2014/main" id="{F2E561C4-55C4-4423-84D6-C08A99FC9180}"/>
              </a:ext>
            </a:extLst>
          </p:cNvPr>
          <p:cNvGrpSpPr/>
          <p:nvPr/>
        </p:nvGrpSpPr>
        <p:grpSpPr>
          <a:xfrm>
            <a:off x="2282662" y="2475371"/>
            <a:ext cx="5445452" cy="933292"/>
            <a:chOff x="2336495" y="2654725"/>
            <a:chExt cx="5445452" cy="933292"/>
          </a:xfrm>
        </p:grpSpPr>
        <p:sp>
          <p:nvSpPr>
            <p:cNvPr id="22" name="TextBox 21">
              <a:extLst>
                <a:ext uri="{FF2B5EF4-FFF2-40B4-BE49-F238E27FC236}">
                  <a16:creationId xmlns:a16="http://schemas.microsoft.com/office/drawing/2014/main" id="{7E0517E5-4AA1-4C05-A7E7-1B0406D23213}"/>
                </a:ext>
              </a:extLst>
            </p:cNvPr>
            <p:cNvSpPr txBox="1"/>
            <p:nvPr/>
          </p:nvSpPr>
          <p:spPr>
            <a:xfrm>
              <a:off x="2336495" y="2654725"/>
              <a:ext cx="5261815" cy="369332"/>
            </a:xfrm>
            <a:prstGeom prst="rect">
              <a:avLst/>
            </a:prstGeom>
            <a:noFill/>
          </p:spPr>
          <p:txBody>
            <a:bodyPr wrap="none" rtlCol="0" anchor="b" anchorCtr="0">
              <a:spAutoFit/>
            </a:bodyPr>
            <a:lstStyle/>
            <a:p>
              <a:r>
                <a:rPr lang="en-US" b="1">
                  <a:solidFill>
                    <a:schemeClr val="tx2"/>
                  </a:solidFill>
                  <a:ea typeface="League Spartan" charset="0"/>
                  <a:cs typeface="Poppins" pitchFamily="2" charset="77"/>
                </a:rPr>
                <a:t>Who are the next generations</a:t>
              </a:r>
            </a:p>
          </p:txBody>
        </p:sp>
        <p:sp>
          <p:nvSpPr>
            <p:cNvPr id="23" name="Subtitle 2">
              <a:extLst>
                <a:ext uri="{FF2B5EF4-FFF2-40B4-BE49-F238E27FC236}">
                  <a16:creationId xmlns:a16="http://schemas.microsoft.com/office/drawing/2014/main" id="{4C96D8F3-EA6E-4A79-B485-71E18F071463}"/>
                </a:ext>
              </a:extLst>
            </p:cNvPr>
            <p:cNvSpPr txBox="1">
              <a:spLocks/>
            </p:cNvSpPr>
            <p:nvPr/>
          </p:nvSpPr>
          <p:spPr>
            <a:xfrm>
              <a:off x="2449339" y="3060942"/>
              <a:ext cx="5332608"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600" dirty="0">
                  <a:solidFill>
                    <a:schemeClr val="tx1"/>
                  </a:solidFill>
                  <a:latin typeface="+mn-lt"/>
                  <a:ea typeface="Lato Light" panose="020F0502020204030203" pitchFamily="34" charset="0"/>
                  <a:cs typeface="Mukta ExtraLight" panose="020B0000000000000000" pitchFamily="34" charset="77"/>
                </a:rPr>
                <a:t>Discuss population demographic and generational differences in healthcare   </a:t>
              </a:r>
            </a:p>
          </p:txBody>
        </p:sp>
      </p:grpSp>
      <p:grpSp>
        <p:nvGrpSpPr>
          <p:cNvPr id="5" name="Group 4">
            <a:extLst>
              <a:ext uri="{FF2B5EF4-FFF2-40B4-BE49-F238E27FC236}">
                <a16:creationId xmlns:a16="http://schemas.microsoft.com/office/drawing/2014/main" id="{75A5BBC7-EB2F-415C-BA79-C6EC1108C043}"/>
              </a:ext>
            </a:extLst>
          </p:cNvPr>
          <p:cNvGrpSpPr/>
          <p:nvPr/>
        </p:nvGrpSpPr>
        <p:grpSpPr>
          <a:xfrm>
            <a:off x="2282662" y="3652225"/>
            <a:ext cx="5871859" cy="933292"/>
            <a:chOff x="2336495" y="3775008"/>
            <a:chExt cx="5871859" cy="933292"/>
          </a:xfrm>
        </p:grpSpPr>
        <p:sp>
          <p:nvSpPr>
            <p:cNvPr id="25" name="TextBox 24">
              <a:extLst>
                <a:ext uri="{FF2B5EF4-FFF2-40B4-BE49-F238E27FC236}">
                  <a16:creationId xmlns:a16="http://schemas.microsoft.com/office/drawing/2014/main" id="{B8F62B04-38EF-4F71-910F-A325F6A16776}"/>
                </a:ext>
              </a:extLst>
            </p:cNvPr>
            <p:cNvSpPr txBox="1"/>
            <p:nvPr/>
          </p:nvSpPr>
          <p:spPr>
            <a:xfrm>
              <a:off x="2336495" y="3775008"/>
              <a:ext cx="5871859" cy="369332"/>
            </a:xfrm>
            <a:prstGeom prst="rect">
              <a:avLst/>
            </a:prstGeom>
            <a:noFill/>
          </p:spPr>
          <p:txBody>
            <a:bodyPr wrap="none" rtlCol="0" anchor="b" anchorCtr="0">
              <a:spAutoFit/>
            </a:bodyPr>
            <a:lstStyle/>
            <a:p>
              <a:r>
                <a:rPr lang="en-US" b="1">
                  <a:solidFill>
                    <a:schemeClr val="tx2"/>
                  </a:solidFill>
                  <a:ea typeface="League Spartan" charset="0"/>
                  <a:cs typeface="Poppins" pitchFamily="2" charset="77"/>
                </a:rPr>
                <a:t>Generational expectations and Influences</a:t>
              </a:r>
            </a:p>
          </p:txBody>
        </p:sp>
        <p:sp>
          <p:nvSpPr>
            <p:cNvPr id="26" name="Subtitle 2">
              <a:extLst>
                <a:ext uri="{FF2B5EF4-FFF2-40B4-BE49-F238E27FC236}">
                  <a16:creationId xmlns:a16="http://schemas.microsoft.com/office/drawing/2014/main" id="{155493E5-D403-44D5-AE79-9C42F561A239}"/>
                </a:ext>
              </a:extLst>
            </p:cNvPr>
            <p:cNvSpPr txBox="1">
              <a:spLocks/>
            </p:cNvSpPr>
            <p:nvPr/>
          </p:nvSpPr>
          <p:spPr>
            <a:xfrm>
              <a:off x="2449339" y="4181225"/>
              <a:ext cx="5746372"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600" dirty="0">
                  <a:solidFill>
                    <a:schemeClr val="tx1"/>
                  </a:solidFill>
                  <a:latin typeface="+mn-lt"/>
                  <a:ea typeface="Lato Light" panose="020F0502020204030203" pitchFamily="34" charset="0"/>
                  <a:cs typeface="Mukta ExtraLight" panose="020B0000000000000000" pitchFamily="34" charset="77"/>
                </a:rPr>
                <a:t>Identify characteristics, influences, and needs of younger generations   </a:t>
              </a:r>
            </a:p>
          </p:txBody>
        </p:sp>
      </p:grpSp>
      <p:grpSp>
        <p:nvGrpSpPr>
          <p:cNvPr id="6" name="Group 5">
            <a:extLst>
              <a:ext uri="{FF2B5EF4-FFF2-40B4-BE49-F238E27FC236}">
                <a16:creationId xmlns:a16="http://schemas.microsoft.com/office/drawing/2014/main" id="{A2954741-51D0-4CCA-BFFA-34508B40BBE4}"/>
              </a:ext>
            </a:extLst>
          </p:cNvPr>
          <p:cNvGrpSpPr/>
          <p:nvPr/>
        </p:nvGrpSpPr>
        <p:grpSpPr>
          <a:xfrm>
            <a:off x="2294635" y="4806366"/>
            <a:ext cx="5875349" cy="1278002"/>
            <a:chOff x="2336495" y="4895291"/>
            <a:chExt cx="5875349" cy="1278002"/>
          </a:xfrm>
        </p:grpSpPr>
        <p:sp>
          <p:nvSpPr>
            <p:cNvPr id="28" name="TextBox 27">
              <a:extLst>
                <a:ext uri="{FF2B5EF4-FFF2-40B4-BE49-F238E27FC236}">
                  <a16:creationId xmlns:a16="http://schemas.microsoft.com/office/drawing/2014/main" id="{0BCA5960-8E48-4B06-AB2B-054291D8B76B}"/>
                </a:ext>
              </a:extLst>
            </p:cNvPr>
            <p:cNvSpPr txBox="1"/>
            <p:nvPr/>
          </p:nvSpPr>
          <p:spPr>
            <a:xfrm>
              <a:off x="2336495" y="4895291"/>
              <a:ext cx="5875349" cy="369332"/>
            </a:xfrm>
            <a:prstGeom prst="rect">
              <a:avLst/>
            </a:prstGeom>
            <a:noFill/>
          </p:spPr>
          <p:txBody>
            <a:bodyPr wrap="none" rtlCol="0" anchor="b" anchorCtr="0">
              <a:spAutoFit/>
            </a:bodyPr>
            <a:lstStyle/>
            <a:p>
              <a:r>
                <a:rPr lang="en-US" b="1">
                  <a:solidFill>
                    <a:schemeClr val="tx2"/>
                  </a:solidFill>
                  <a:ea typeface="League Spartan" charset="0"/>
                  <a:cs typeface="Poppins" pitchFamily="2" charset="77"/>
                </a:rPr>
                <a:t>Targeting younger generations</a:t>
              </a:r>
            </a:p>
          </p:txBody>
        </p:sp>
        <p:sp>
          <p:nvSpPr>
            <p:cNvPr id="29" name="Subtitle 2">
              <a:extLst>
                <a:ext uri="{FF2B5EF4-FFF2-40B4-BE49-F238E27FC236}">
                  <a16:creationId xmlns:a16="http://schemas.microsoft.com/office/drawing/2014/main" id="{6C29FE61-9AB8-44A7-8647-C6A1D431B212}"/>
                </a:ext>
              </a:extLst>
            </p:cNvPr>
            <p:cNvSpPr txBox="1">
              <a:spLocks/>
            </p:cNvSpPr>
            <p:nvPr/>
          </p:nvSpPr>
          <p:spPr>
            <a:xfrm>
              <a:off x="2449339" y="5301508"/>
              <a:ext cx="5704605" cy="871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600" dirty="0">
                  <a:solidFill>
                    <a:schemeClr val="tx1"/>
                  </a:solidFill>
                  <a:latin typeface="+mn-lt"/>
                  <a:ea typeface="Lato Light" panose="020F0502020204030203" pitchFamily="34" charset="0"/>
                  <a:cs typeface="Mukta ExtraLight" panose="020B0000000000000000" pitchFamily="34" charset="77"/>
                </a:rPr>
                <a:t>Review website, social media, and reputation management</a:t>
              </a:r>
            </a:p>
            <a:p>
              <a:pPr algn="l">
                <a:lnSpc>
                  <a:spcPct val="100000"/>
                </a:lnSpc>
              </a:pPr>
              <a:r>
                <a:rPr lang="en-US" sz="1600" dirty="0">
                  <a:solidFill>
                    <a:schemeClr val="tx1"/>
                  </a:solidFill>
                  <a:latin typeface="+mn-lt"/>
                  <a:ea typeface="Lato Light" panose="020F0502020204030203" pitchFamily="34" charset="0"/>
                  <a:cs typeface="Mukta ExtraLight" panose="020B0000000000000000" pitchFamily="34" charset="77"/>
                </a:rPr>
                <a:t>Discuss ways to use virtual scheduling, form automation</a:t>
              </a:r>
            </a:p>
            <a:p>
              <a:pPr algn="l">
                <a:lnSpc>
                  <a:spcPct val="100000"/>
                </a:lnSpc>
              </a:pPr>
              <a:r>
                <a:rPr lang="en-US" sz="1600" dirty="0">
                  <a:solidFill>
                    <a:schemeClr val="tx1"/>
                  </a:solidFill>
                  <a:latin typeface="+mn-lt"/>
                  <a:ea typeface="Lato Light" panose="020F0502020204030203" pitchFamily="34" charset="0"/>
                  <a:cs typeface="Mukta ExtraLight" panose="020B0000000000000000" pitchFamily="34" charset="77"/>
                </a:rPr>
                <a:t>Review convenience and telemedicine   </a:t>
              </a:r>
            </a:p>
          </p:txBody>
        </p:sp>
      </p:grpSp>
      <p:sp>
        <p:nvSpPr>
          <p:cNvPr id="30" name="Title 29">
            <a:extLst>
              <a:ext uri="{FF2B5EF4-FFF2-40B4-BE49-F238E27FC236}">
                <a16:creationId xmlns:a16="http://schemas.microsoft.com/office/drawing/2014/main" id="{B2AE05CC-DB67-412A-B32A-0B4BA2910CA3}"/>
              </a:ext>
            </a:extLst>
          </p:cNvPr>
          <p:cNvSpPr>
            <a:spLocks noGrp="1"/>
          </p:cNvSpPr>
          <p:nvPr>
            <p:ph type="title"/>
          </p:nvPr>
        </p:nvSpPr>
        <p:spPr/>
        <p:txBody>
          <a:bodyPr/>
          <a:lstStyle/>
          <a:p>
            <a:r>
              <a:rPr lang="en-US"/>
              <a:t>Objectives</a:t>
            </a:r>
          </a:p>
        </p:txBody>
      </p:sp>
      <p:grpSp>
        <p:nvGrpSpPr>
          <p:cNvPr id="9" name="Group 8">
            <a:extLst>
              <a:ext uri="{FF2B5EF4-FFF2-40B4-BE49-F238E27FC236}">
                <a16:creationId xmlns:a16="http://schemas.microsoft.com/office/drawing/2014/main" id="{338F6D74-47B8-4C99-8648-6736D90B781D}"/>
              </a:ext>
            </a:extLst>
          </p:cNvPr>
          <p:cNvGrpSpPr/>
          <p:nvPr/>
        </p:nvGrpSpPr>
        <p:grpSpPr>
          <a:xfrm>
            <a:off x="1059064" y="1240539"/>
            <a:ext cx="1186422" cy="1186422"/>
            <a:chOff x="1034331" y="1426970"/>
            <a:chExt cx="1186422" cy="1186422"/>
          </a:xfrm>
        </p:grpSpPr>
        <p:grpSp>
          <p:nvGrpSpPr>
            <p:cNvPr id="3" name="Group 2">
              <a:extLst>
                <a:ext uri="{FF2B5EF4-FFF2-40B4-BE49-F238E27FC236}">
                  <a16:creationId xmlns:a16="http://schemas.microsoft.com/office/drawing/2014/main" id="{30593F82-AC89-414B-A06F-59BF105FAC4F}"/>
                </a:ext>
              </a:extLst>
            </p:cNvPr>
            <p:cNvGrpSpPr/>
            <p:nvPr/>
          </p:nvGrpSpPr>
          <p:grpSpPr>
            <a:xfrm>
              <a:off x="1034331" y="1426970"/>
              <a:ext cx="1186422" cy="1186422"/>
              <a:chOff x="-239697" y="2291639"/>
              <a:chExt cx="1265212" cy="1265212"/>
            </a:xfrm>
          </p:grpSpPr>
          <p:sp>
            <p:nvSpPr>
              <p:cNvPr id="31" name="Freeform 20">
                <a:extLst>
                  <a:ext uri="{FF2B5EF4-FFF2-40B4-BE49-F238E27FC236}">
                    <a16:creationId xmlns:a16="http://schemas.microsoft.com/office/drawing/2014/main" id="{9AFA8BBA-8991-4221-80C4-D747A7284510}"/>
                  </a:ext>
                </a:extLst>
              </p:cNvPr>
              <p:cNvSpPr/>
              <p:nvPr/>
            </p:nvSpPr>
            <p:spPr>
              <a:xfrm>
                <a:off x="-239697" y="2291639"/>
                <a:ext cx="1265212" cy="1265212"/>
              </a:xfrm>
              <a:custGeom>
                <a:avLst/>
                <a:gdLst>
                  <a:gd name="connsiteX0" fmla="*/ 1872239 w 3744480"/>
                  <a:gd name="connsiteY0" fmla="*/ 317759 h 3744480"/>
                  <a:gd name="connsiteX1" fmla="*/ 317759 w 3744480"/>
                  <a:gd name="connsiteY1" fmla="*/ 1872239 h 3744480"/>
                  <a:gd name="connsiteX2" fmla="*/ 1872239 w 3744480"/>
                  <a:gd name="connsiteY2" fmla="*/ 3426719 h 3744480"/>
                  <a:gd name="connsiteX3" fmla="*/ 3426719 w 3744480"/>
                  <a:gd name="connsiteY3" fmla="*/ 1872239 h 3744480"/>
                  <a:gd name="connsiteX4" fmla="*/ 1872239 w 3744480"/>
                  <a:gd name="connsiteY4" fmla="*/ 317759 h 3744480"/>
                  <a:gd name="connsiteX5" fmla="*/ 1872240 w 3744480"/>
                  <a:gd name="connsiteY5" fmla="*/ 0 h 3744480"/>
                  <a:gd name="connsiteX6" fmla="*/ 3744480 w 3744480"/>
                  <a:gd name="connsiteY6" fmla="*/ 1872240 h 3744480"/>
                  <a:gd name="connsiteX7" fmla="*/ 1872240 w 3744480"/>
                  <a:gd name="connsiteY7" fmla="*/ 3744480 h 3744480"/>
                  <a:gd name="connsiteX8" fmla="*/ 0 w 3744480"/>
                  <a:gd name="connsiteY8" fmla="*/ 1872240 h 3744480"/>
                  <a:gd name="connsiteX9" fmla="*/ 1872240 w 3744480"/>
                  <a:gd name="connsiteY9" fmla="*/ 0 h 374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480" h="3744480">
                    <a:moveTo>
                      <a:pt x="1872239" y="317759"/>
                    </a:moveTo>
                    <a:cubicBezTo>
                      <a:pt x="1013723" y="317759"/>
                      <a:pt x="317759" y="1013723"/>
                      <a:pt x="317759" y="1872239"/>
                    </a:cubicBezTo>
                    <a:cubicBezTo>
                      <a:pt x="317759" y="2730755"/>
                      <a:pt x="1013723" y="3426719"/>
                      <a:pt x="1872239" y="3426719"/>
                    </a:cubicBezTo>
                    <a:cubicBezTo>
                      <a:pt x="2730755" y="3426719"/>
                      <a:pt x="3426719" y="2730755"/>
                      <a:pt x="3426719" y="1872239"/>
                    </a:cubicBezTo>
                    <a:cubicBezTo>
                      <a:pt x="3426719" y="1013723"/>
                      <a:pt x="2730755" y="317759"/>
                      <a:pt x="1872239" y="317759"/>
                    </a:cubicBezTo>
                    <a:close/>
                    <a:moveTo>
                      <a:pt x="1872240" y="0"/>
                    </a:moveTo>
                    <a:cubicBezTo>
                      <a:pt x="2906250" y="0"/>
                      <a:pt x="3744480" y="838230"/>
                      <a:pt x="3744480" y="1872240"/>
                    </a:cubicBezTo>
                    <a:cubicBezTo>
                      <a:pt x="3744480" y="2906250"/>
                      <a:pt x="2906250" y="3744480"/>
                      <a:pt x="1872240" y="3744480"/>
                    </a:cubicBezTo>
                    <a:cubicBezTo>
                      <a:pt x="838230" y="3744480"/>
                      <a:pt x="0" y="2906250"/>
                      <a:pt x="0" y="1872240"/>
                    </a:cubicBezTo>
                    <a:cubicBezTo>
                      <a:pt x="0" y="838230"/>
                      <a:pt x="838230" y="0"/>
                      <a:pt x="1872240" y="0"/>
                    </a:cubicBezTo>
                    <a:close/>
                  </a:path>
                </a:pathLst>
              </a:custGeom>
              <a:solidFill>
                <a:schemeClr val="bg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2" name="Donut 21">
                <a:extLst>
                  <a:ext uri="{FF2B5EF4-FFF2-40B4-BE49-F238E27FC236}">
                    <a16:creationId xmlns:a16="http://schemas.microsoft.com/office/drawing/2014/main" id="{88AAB57E-A3DA-4599-AF02-BD1349A33BEE}"/>
                  </a:ext>
                </a:extLst>
              </p:cNvPr>
              <p:cNvSpPr/>
              <p:nvPr/>
            </p:nvSpPr>
            <p:spPr>
              <a:xfrm>
                <a:off x="-200052" y="2331034"/>
                <a:ext cx="1185923" cy="1186422"/>
              </a:xfrm>
              <a:prstGeom prst="donut">
                <a:avLst>
                  <a:gd name="adj" fmla="val 3403"/>
                </a:avLst>
              </a:prstGeom>
              <a:solidFill>
                <a:schemeClr val="bg1"/>
              </a:solidFill>
              <a:ln>
                <a:noFill/>
              </a:ln>
              <a:effectLst>
                <a:outerShdw blurRad="177800" dist="635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43" name="Donut 22">
                <a:extLst>
                  <a:ext uri="{FF2B5EF4-FFF2-40B4-BE49-F238E27FC236}">
                    <a16:creationId xmlns:a16="http://schemas.microsoft.com/office/drawing/2014/main" id="{57F0F117-BEFA-4FF9-A1C4-1374DF374290}"/>
                  </a:ext>
                </a:extLst>
              </p:cNvPr>
              <p:cNvSpPr/>
              <p:nvPr/>
            </p:nvSpPr>
            <p:spPr>
              <a:xfrm>
                <a:off x="-160137" y="2371199"/>
                <a:ext cx="1106091" cy="1106091"/>
              </a:xfrm>
              <a:prstGeom prst="donut">
                <a:avLst>
                  <a:gd name="adj" fmla="val 340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44" name="Oval 43">
                <a:extLst>
                  <a:ext uri="{FF2B5EF4-FFF2-40B4-BE49-F238E27FC236}">
                    <a16:creationId xmlns:a16="http://schemas.microsoft.com/office/drawing/2014/main" id="{1BB3BE9F-3036-4CDF-A14C-C8ACE8C1A39B}"/>
                  </a:ext>
                </a:extLst>
              </p:cNvPr>
              <p:cNvSpPr/>
              <p:nvPr/>
            </p:nvSpPr>
            <p:spPr>
              <a:xfrm>
                <a:off x="-132330" y="2399006"/>
                <a:ext cx="1050478" cy="105047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sp>
          <p:nvSpPr>
            <p:cNvPr id="34" name="TextBox 33">
              <a:extLst>
                <a:ext uri="{FF2B5EF4-FFF2-40B4-BE49-F238E27FC236}">
                  <a16:creationId xmlns:a16="http://schemas.microsoft.com/office/drawing/2014/main" id="{708C461E-F065-400F-8333-3DB57B7C46B5}"/>
                </a:ext>
              </a:extLst>
            </p:cNvPr>
            <p:cNvSpPr txBox="1"/>
            <p:nvPr/>
          </p:nvSpPr>
          <p:spPr>
            <a:xfrm>
              <a:off x="1426496" y="1609133"/>
              <a:ext cx="402092" cy="822096"/>
            </a:xfrm>
            <a:prstGeom prst="rect">
              <a:avLst/>
            </a:prstGeom>
            <a:noFill/>
          </p:spPr>
          <p:txBody>
            <a:bodyPr wrap="none" rtlCol="0" anchor="ctr" anchorCtr="0">
              <a:spAutoFit/>
            </a:bodyPr>
            <a:lstStyle/>
            <a:p>
              <a:pPr algn="r"/>
              <a:r>
                <a:rPr lang="en-US" sz="5176" b="1">
                  <a:solidFill>
                    <a:schemeClr val="bg1">
                      <a:alpha val="35000"/>
                    </a:schemeClr>
                  </a:solidFill>
                  <a:latin typeface="Poppins" pitchFamily="2" charset="77"/>
                  <a:ea typeface="League Spartan" charset="0"/>
                  <a:cs typeface="Poppins" pitchFamily="2" charset="77"/>
                </a:rPr>
                <a:t>1</a:t>
              </a:r>
            </a:p>
          </p:txBody>
        </p:sp>
        <p:sp>
          <p:nvSpPr>
            <p:cNvPr id="35" name="TextBox 34">
              <a:extLst>
                <a:ext uri="{FF2B5EF4-FFF2-40B4-BE49-F238E27FC236}">
                  <a16:creationId xmlns:a16="http://schemas.microsoft.com/office/drawing/2014/main" id="{EBEE4AB1-972E-4661-BB6A-1D6B0175FCEB}"/>
                </a:ext>
              </a:extLst>
            </p:cNvPr>
            <p:cNvSpPr txBox="1"/>
            <p:nvPr/>
          </p:nvSpPr>
          <p:spPr>
            <a:xfrm>
              <a:off x="1404997" y="1817296"/>
              <a:ext cx="445090" cy="405770"/>
            </a:xfrm>
            <a:prstGeom prst="rect">
              <a:avLst/>
            </a:prstGeom>
            <a:noFill/>
          </p:spPr>
          <p:txBody>
            <a:bodyPr wrap="none" rtlCol="0" anchor="ctr" anchorCtr="0">
              <a:spAutoFit/>
            </a:bodyPr>
            <a:lstStyle/>
            <a:p>
              <a:pPr algn="r"/>
              <a:r>
                <a:rPr lang="en-US" sz="2251" b="1">
                  <a:solidFill>
                    <a:schemeClr val="bg1"/>
                  </a:solidFill>
                  <a:latin typeface="Poppins" pitchFamily="2" charset="77"/>
                  <a:ea typeface="League Spartan" charset="0"/>
                  <a:cs typeface="Poppins" pitchFamily="2" charset="77"/>
                </a:rPr>
                <a:t>01</a:t>
              </a:r>
            </a:p>
          </p:txBody>
        </p:sp>
      </p:grpSp>
      <p:grpSp>
        <p:nvGrpSpPr>
          <p:cNvPr id="10" name="Group 9">
            <a:extLst>
              <a:ext uri="{FF2B5EF4-FFF2-40B4-BE49-F238E27FC236}">
                <a16:creationId xmlns:a16="http://schemas.microsoft.com/office/drawing/2014/main" id="{0C894571-AA8D-45F0-A4C6-E60379F5280E}"/>
              </a:ext>
            </a:extLst>
          </p:cNvPr>
          <p:cNvGrpSpPr/>
          <p:nvPr/>
        </p:nvGrpSpPr>
        <p:grpSpPr>
          <a:xfrm>
            <a:off x="1059064" y="2395114"/>
            <a:ext cx="1188720" cy="1188720"/>
            <a:chOff x="1005599" y="2562718"/>
            <a:chExt cx="1188720" cy="1188720"/>
          </a:xfrm>
        </p:grpSpPr>
        <p:grpSp>
          <p:nvGrpSpPr>
            <p:cNvPr id="47" name="Group 46">
              <a:extLst>
                <a:ext uri="{FF2B5EF4-FFF2-40B4-BE49-F238E27FC236}">
                  <a16:creationId xmlns:a16="http://schemas.microsoft.com/office/drawing/2014/main" id="{FAAF8978-F301-44AB-AC8B-49F84C167D90}"/>
                </a:ext>
              </a:extLst>
            </p:cNvPr>
            <p:cNvGrpSpPr/>
            <p:nvPr/>
          </p:nvGrpSpPr>
          <p:grpSpPr>
            <a:xfrm>
              <a:off x="1005599" y="2562718"/>
              <a:ext cx="1188720" cy="1188720"/>
              <a:chOff x="-239697" y="2291639"/>
              <a:chExt cx="1265212" cy="1265212"/>
            </a:xfrm>
          </p:grpSpPr>
          <p:sp>
            <p:nvSpPr>
              <p:cNvPr id="48" name="Freeform 20">
                <a:extLst>
                  <a:ext uri="{FF2B5EF4-FFF2-40B4-BE49-F238E27FC236}">
                    <a16:creationId xmlns:a16="http://schemas.microsoft.com/office/drawing/2014/main" id="{45790BBF-D9E8-401F-B68A-86F46CE31080}"/>
                  </a:ext>
                </a:extLst>
              </p:cNvPr>
              <p:cNvSpPr/>
              <p:nvPr/>
            </p:nvSpPr>
            <p:spPr>
              <a:xfrm>
                <a:off x="-239697" y="2291639"/>
                <a:ext cx="1265212" cy="1265212"/>
              </a:xfrm>
              <a:custGeom>
                <a:avLst/>
                <a:gdLst>
                  <a:gd name="connsiteX0" fmla="*/ 1872239 w 3744480"/>
                  <a:gd name="connsiteY0" fmla="*/ 317759 h 3744480"/>
                  <a:gd name="connsiteX1" fmla="*/ 317759 w 3744480"/>
                  <a:gd name="connsiteY1" fmla="*/ 1872239 h 3744480"/>
                  <a:gd name="connsiteX2" fmla="*/ 1872239 w 3744480"/>
                  <a:gd name="connsiteY2" fmla="*/ 3426719 h 3744480"/>
                  <a:gd name="connsiteX3" fmla="*/ 3426719 w 3744480"/>
                  <a:gd name="connsiteY3" fmla="*/ 1872239 h 3744480"/>
                  <a:gd name="connsiteX4" fmla="*/ 1872239 w 3744480"/>
                  <a:gd name="connsiteY4" fmla="*/ 317759 h 3744480"/>
                  <a:gd name="connsiteX5" fmla="*/ 1872240 w 3744480"/>
                  <a:gd name="connsiteY5" fmla="*/ 0 h 3744480"/>
                  <a:gd name="connsiteX6" fmla="*/ 3744480 w 3744480"/>
                  <a:gd name="connsiteY6" fmla="*/ 1872240 h 3744480"/>
                  <a:gd name="connsiteX7" fmla="*/ 1872240 w 3744480"/>
                  <a:gd name="connsiteY7" fmla="*/ 3744480 h 3744480"/>
                  <a:gd name="connsiteX8" fmla="*/ 0 w 3744480"/>
                  <a:gd name="connsiteY8" fmla="*/ 1872240 h 3744480"/>
                  <a:gd name="connsiteX9" fmla="*/ 1872240 w 3744480"/>
                  <a:gd name="connsiteY9" fmla="*/ 0 h 374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480" h="3744480">
                    <a:moveTo>
                      <a:pt x="1872239" y="317759"/>
                    </a:moveTo>
                    <a:cubicBezTo>
                      <a:pt x="1013723" y="317759"/>
                      <a:pt x="317759" y="1013723"/>
                      <a:pt x="317759" y="1872239"/>
                    </a:cubicBezTo>
                    <a:cubicBezTo>
                      <a:pt x="317759" y="2730755"/>
                      <a:pt x="1013723" y="3426719"/>
                      <a:pt x="1872239" y="3426719"/>
                    </a:cubicBezTo>
                    <a:cubicBezTo>
                      <a:pt x="2730755" y="3426719"/>
                      <a:pt x="3426719" y="2730755"/>
                      <a:pt x="3426719" y="1872239"/>
                    </a:cubicBezTo>
                    <a:cubicBezTo>
                      <a:pt x="3426719" y="1013723"/>
                      <a:pt x="2730755" y="317759"/>
                      <a:pt x="1872239" y="317759"/>
                    </a:cubicBezTo>
                    <a:close/>
                    <a:moveTo>
                      <a:pt x="1872240" y="0"/>
                    </a:moveTo>
                    <a:cubicBezTo>
                      <a:pt x="2906250" y="0"/>
                      <a:pt x="3744480" y="838230"/>
                      <a:pt x="3744480" y="1872240"/>
                    </a:cubicBezTo>
                    <a:cubicBezTo>
                      <a:pt x="3744480" y="2906250"/>
                      <a:pt x="2906250" y="3744480"/>
                      <a:pt x="1872240" y="3744480"/>
                    </a:cubicBezTo>
                    <a:cubicBezTo>
                      <a:pt x="838230" y="3744480"/>
                      <a:pt x="0" y="2906250"/>
                      <a:pt x="0" y="1872240"/>
                    </a:cubicBezTo>
                    <a:cubicBezTo>
                      <a:pt x="0" y="838230"/>
                      <a:pt x="838230" y="0"/>
                      <a:pt x="1872240" y="0"/>
                    </a:cubicBezTo>
                    <a:close/>
                  </a:path>
                </a:pathLst>
              </a:custGeom>
              <a:solidFill>
                <a:schemeClr val="bg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9" name="Donut 21">
                <a:extLst>
                  <a:ext uri="{FF2B5EF4-FFF2-40B4-BE49-F238E27FC236}">
                    <a16:creationId xmlns:a16="http://schemas.microsoft.com/office/drawing/2014/main" id="{47CDC217-CC9E-4FA2-B89D-EE905F038C66}"/>
                  </a:ext>
                </a:extLst>
              </p:cNvPr>
              <p:cNvSpPr/>
              <p:nvPr/>
            </p:nvSpPr>
            <p:spPr>
              <a:xfrm>
                <a:off x="-200052" y="2331034"/>
                <a:ext cx="1185923" cy="1186422"/>
              </a:xfrm>
              <a:prstGeom prst="donut">
                <a:avLst>
                  <a:gd name="adj" fmla="val 3403"/>
                </a:avLst>
              </a:prstGeom>
              <a:solidFill>
                <a:schemeClr val="bg1"/>
              </a:solidFill>
              <a:ln>
                <a:noFill/>
              </a:ln>
              <a:effectLst>
                <a:outerShdw blurRad="177800" dist="635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50" name="Donut 22">
                <a:extLst>
                  <a:ext uri="{FF2B5EF4-FFF2-40B4-BE49-F238E27FC236}">
                    <a16:creationId xmlns:a16="http://schemas.microsoft.com/office/drawing/2014/main" id="{C93789E2-E50A-40B4-BD16-8B8BF429561B}"/>
                  </a:ext>
                </a:extLst>
              </p:cNvPr>
              <p:cNvSpPr/>
              <p:nvPr/>
            </p:nvSpPr>
            <p:spPr>
              <a:xfrm>
                <a:off x="-160137" y="2371199"/>
                <a:ext cx="1106091" cy="1106091"/>
              </a:xfrm>
              <a:prstGeom prst="donut">
                <a:avLst>
                  <a:gd name="adj" fmla="val 340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51" name="Oval 50">
                <a:extLst>
                  <a:ext uri="{FF2B5EF4-FFF2-40B4-BE49-F238E27FC236}">
                    <a16:creationId xmlns:a16="http://schemas.microsoft.com/office/drawing/2014/main" id="{95659F7C-1586-4405-A731-4EB5395205E2}"/>
                  </a:ext>
                </a:extLst>
              </p:cNvPr>
              <p:cNvSpPr/>
              <p:nvPr/>
            </p:nvSpPr>
            <p:spPr>
              <a:xfrm>
                <a:off x="-132330" y="2399006"/>
                <a:ext cx="1050478" cy="10504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sp>
          <p:nvSpPr>
            <p:cNvPr id="36" name="TextBox 35">
              <a:extLst>
                <a:ext uri="{FF2B5EF4-FFF2-40B4-BE49-F238E27FC236}">
                  <a16:creationId xmlns:a16="http://schemas.microsoft.com/office/drawing/2014/main" id="{DDB77E97-B030-47A0-A357-A879D934E2D7}"/>
                </a:ext>
              </a:extLst>
            </p:cNvPr>
            <p:cNvSpPr txBox="1"/>
            <p:nvPr/>
          </p:nvSpPr>
          <p:spPr>
            <a:xfrm>
              <a:off x="1339607" y="2746030"/>
              <a:ext cx="520705" cy="822096"/>
            </a:xfrm>
            <a:prstGeom prst="rect">
              <a:avLst/>
            </a:prstGeom>
            <a:noFill/>
          </p:spPr>
          <p:txBody>
            <a:bodyPr wrap="none" rtlCol="0" anchor="ctr" anchorCtr="0">
              <a:spAutoFit/>
            </a:bodyPr>
            <a:lstStyle/>
            <a:p>
              <a:pPr algn="r"/>
              <a:r>
                <a:rPr lang="en-US" sz="5176" b="1">
                  <a:solidFill>
                    <a:schemeClr val="bg1">
                      <a:alpha val="35000"/>
                    </a:schemeClr>
                  </a:solidFill>
                  <a:latin typeface="Poppins" pitchFamily="2" charset="77"/>
                  <a:ea typeface="League Spartan" charset="0"/>
                  <a:cs typeface="Poppins" pitchFamily="2" charset="77"/>
                </a:rPr>
                <a:t>2</a:t>
              </a:r>
            </a:p>
          </p:txBody>
        </p:sp>
        <p:sp>
          <p:nvSpPr>
            <p:cNvPr id="37" name="TextBox 36">
              <a:extLst>
                <a:ext uri="{FF2B5EF4-FFF2-40B4-BE49-F238E27FC236}">
                  <a16:creationId xmlns:a16="http://schemas.microsoft.com/office/drawing/2014/main" id="{A7E8D3A2-0716-4A62-A1D5-02E9874040C2}"/>
                </a:ext>
              </a:extLst>
            </p:cNvPr>
            <p:cNvSpPr txBox="1"/>
            <p:nvPr/>
          </p:nvSpPr>
          <p:spPr>
            <a:xfrm>
              <a:off x="1351468" y="2954193"/>
              <a:ext cx="496983" cy="405770"/>
            </a:xfrm>
            <a:prstGeom prst="rect">
              <a:avLst/>
            </a:prstGeom>
            <a:noFill/>
          </p:spPr>
          <p:txBody>
            <a:bodyPr wrap="none" rtlCol="0" anchor="ctr" anchorCtr="0">
              <a:spAutoFit/>
            </a:bodyPr>
            <a:lstStyle/>
            <a:p>
              <a:pPr algn="r"/>
              <a:r>
                <a:rPr lang="en-US" sz="2251" b="1">
                  <a:solidFill>
                    <a:schemeClr val="bg1"/>
                  </a:solidFill>
                  <a:latin typeface="Poppins" pitchFamily="2" charset="77"/>
                  <a:ea typeface="League Spartan" charset="0"/>
                  <a:cs typeface="Poppins" pitchFamily="2" charset="77"/>
                </a:rPr>
                <a:t>02</a:t>
              </a:r>
            </a:p>
          </p:txBody>
        </p:sp>
      </p:grpSp>
      <p:grpSp>
        <p:nvGrpSpPr>
          <p:cNvPr id="11" name="Group 10">
            <a:extLst>
              <a:ext uri="{FF2B5EF4-FFF2-40B4-BE49-F238E27FC236}">
                <a16:creationId xmlns:a16="http://schemas.microsoft.com/office/drawing/2014/main" id="{578A0B6E-EF78-4FDD-8E7C-B65AC4FE74A8}"/>
              </a:ext>
            </a:extLst>
          </p:cNvPr>
          <p:cNvGrpSpPr/>
          <p:nvPr/>
        </p:nvGrpSpPr>
        <p:grpSpPr>
          <a:xfrm>
            <a:off x="1059064" y="3551987"/>
            <a:ext cx="1188720" cy="1188720"/>
            <a:chOff x="979165" y="3687575"/>
            <a:chExt cx="1188720" cy="1188720"/>
          </a:xfrm>
        </p:grpSpPr>
        <p:grpSp>
          <p:nvGrpSpPr>
            <p:cNvPr id="52" name="Group 51">
              <a:extLst>
                <a:ext uri="{FF2B5EF4-FFF2-40B4-BE49-F238E27FC236}">
                  <a16:creationId xmlns:a16="http://schemas.microsoft.com/office/drawing/2014/main" id="{CC447C42-E7BA-42A7-945F-D88173CBF514}"/>
                </a:ext>
              </a:extLst>
            </p:cNvPr>
            <p:cNvGrpSpPr/>
            <p:nvPr/>
          </p:nvGrpSpPr>
          <p:grpSpPr>
            <a:xfrm>
              <a:off x="979165" y="3687575"/>
              <a:ext cx="1188720" cy="1188720"/>
              <a:chOff x="-239697" y="2291639"/>
              <a:chExt cx="1265212" cy="1265212"/>
            </a:xfrm>
          </p:grpSpPr>
          <p:sp>
            <p:nvSpPr>
              <p:cNvPr id="53" name="Freeform 20">
                <a:extLst>
                  <a:ext uri="{FF2B5EF4-FFF2-40B4-BE49-F238E27FC236}">
                    <a16:creationId xmlns:a16="http://schemas.microsoft.com/office/drawing/2014/main" id="{3E1AA481-A707-436B-87D1-24DC07EE708F}"/>
                  </a:ext>
                </a:extLst>
              </p:cNvPr>
              <p:cNvSpPr/>
              <p:nvPr/>
            </p:nvSpPr>
            <p:spPr>
              <a:xfrm>
                <a:off x="-239697" y="2291639"/>
                <a:ext cx="1265212" cy="1265212"/>
              </a:xfrm>
              <a:custGeom>
                <a:avLst/>
                <a:gdLst>
                  <a:gd name="connsiteX0" fmla="*/ 1872239 w 3744480"/>
                  <a:gd name="connsiteY0" fmla="*/ 317759 h 3744480"/>
                  <a:gd name="connsiteX1" fmla="*/ 317759 w 3744480"/>
                  <a:gd name="connsiteY1" fmla="*/ 1872239 h 3744480"/>
                  <a:gd name="connsiteX2" fmla="*/ 1872239 w 3744480"/>
                  <a:gd name="connsiteY2" fmla="*/ 3426719 h 3744480"/>
                  <a:gd name="connsiteX3" fmla="*/ 3426719 w 3744480"/>
                  <a:gd name="connsiteY3" fmla="*/ 1872239 h 3744480"/>
                  <a:gd name="connsiteX4" fmla="*/ 1872239 w 3744480"/>
                  <a:gd name="connsiteY4" fmla="*/ 317759 h 3744480"/>
                  <a:gd name="connsiteX5" fmla="*/ 1872240 w 3744480"/>
                  <a:gd name="connsiteY5" fmla="*/ 0 h 3744480"/>
                  <a:gd name="connsiteX6" fmla="*/ 3744480 w 3744480"/>
                  <a:gd name="connsiteY6" fmla="*/ 1872240 h 3744480"/>
                  <a:gd name="connsiteX7" fmla="*/ 1872240 w 3744480"/>
                  <a:gd name="connsiteY7" fmla="*/ 3744480 h 3744480"/>
                  <a:gd name="connsiteX8" fmla="*/ 0 w 3744480"/>
                  <a:gd name="connsiteY8" fmla="*/ 1872240 h 3744480"/>
                  <a:gd name="connsiteX9" fmla="*/ 1872240 w 3744480"/>
                  <a:gd name="connsiteY9" fmla="*/ 0 h 374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480" h="3744480">
                    <a:moveTo>
                      <a:pt x="1872239" y="317759"/>
                    </a:moveTo>
                    <a:cubicBezTo>
                      <a:pt x="1013723" y="317759"/>
                      <a:pt x="317759" y="1013723"/>
                      <a:pt x="317759" y="1872239"/>
                    </a:cubicBezTo>
                    <a:cubicBezTo>
                      <a:pt x="317759" y="2730755"/>
                      <a:pt x="1013723" y="3426719"/>
                      <a:pt x="1872239" y="3426719"/>
                    </a:cubicBezTo>
                    <a:cubicBezTo>
                      <a:pt x="2730755" y="3426719"/>
                      <a:pt x="3426719" y="2730755"/>
                      <a:pt x="3426719" y="1872239"/>
                    </a:cubicBezTo>
                    <a:cubicBezTo>
                      <a:pt x="3426719" y="1013723"/>
                      <a:pt x="2730755" y="317759"/>
                      <a:pt x="1872239" y="317759"/>
                    </a:cubicBezTo>
                    <a:close/>
                    <a:moveTo>
                      <a:pt x="1872240" y="0"/>
                    </a:moveTo>
                    <a:cubicBezTo>
                      <a:pt x="2906250" y="0"/>
                      <a:pt x="3744480" y="838230"/>
                      <a:pt x="3744480" y="1872240"/>
                    </a:cubicBezTo>
                    <a:cubicBezTo>
                      <a:pt x="3744480" y="2906250"/>
                      <a:pt x="2906250" y="3744480"/>
                      <a:pt x="1872240" y="3744480"/>
                    </a:cubicBezTo>
                    <a:cubicBezTo>
                      <a:pt x="838230" y="3744480"/>
                      <a:pt x="0" y="2906250"/>
                      <a:pt x="0" y="1872240"/>
                    </a:cubicBezTo>
                    <a:cubicBezTo>
                      <a:pt x="0" y="838230"/>
                      <a:pt x="838230" y="0"/>
                      <a:pt x="1872240" y="0"/>
                    </a:cubicBezTo>
                    <a:close/>
                  </a:path>
                </a:pathLst>
              </a:custGeom>
              <a:solidFill>
                <a:schemeClr val="bg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4" name="Donut 21">
                <a:extLst>
                  <a:ext uri="{FF2B5EF4-FFF2-40B4-BE49-F238E27FC236}">
                    <a16:creationId xmlns:a16="http://schemas.microsoft.com/office/drawing/2014/main" id="{8DC8A53E-B764-4F12-A032-267D094CC554}"/>
                  </a:ext>
                </a:extLst>
              </p:cNvPr>
              <p:cNvSpPr/>
              <p:nvPr/>
            </p:nvSpPr>
            <p:spPr>
              <a:xfrm>
                <a:off x="-200052" y="2331034"/>
                <a:ext cx="1185923" cy="1186422"/>
              </a:xfrm>
              <a:prstGeom prst="donut">
                <a:avLst>
                  <a:gd name="adj" fmla="val 3403"/>
                </a:avLst>
              </a:prstGeom>
              <a:solidFill>
                <a:schemeClr val="bg1"/>
              </a:solidFill>
              <a:ln>
                <a:noFill/>
              </a:ln>
              <a:effectLst>
                <a:outerShdw blurRad="177800" dist="635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55" name="Donut 22">
                <a:extLst>
                  <a:ext uri="{FF2B5EF4-FFF2-40B4-BE49-F238E27FC236}">
                    <a16:creationId xmlns:a16="http://schemas.microsoft.com/office/drawing/2014/main" id="{F8461502-6036-4E04-9BE5-404D0C7B4DD1}"/>
                  </a:ext>
                </a:extLst>
              </p:cNvPr>
              <p:cNvSpPr/>
              <p:nvPr/>
            </p:nvSpPr>
            <p:spPr>
              <a:xfrm>
                <a:off x="-160137" y="2371199"/>
                <a:ext cx="1106091" cy="1106091"/>
              </a:xfrm>
              <a:prstGeom prst="donut">
                <a:avLst>
                  <a:gd name="adj" fmla="val 340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56" name="Oval 55">
                <a:extLst>
                  <a:ext uri="{FF2B5EF4-FFF2-40B4-BE49-F238E27FC236}">
                    <a16:creationId xmlns:a16="http://schemas.microsoft.com/office/drawing/2014/main" id="{3A94B3E5-5933-421B-BE1E-3EBE9B773C9E}"/>
                  </a:ext>
                </a:extLst>
              </p:cNvPr>
              <p:cNvSpPr/>
              <p:nvPr/>
            </p:nvSpPr>
            <p:spPr>
              <a:xfrm>
                <a:off x="-132330" y="2399006"/>
                <a:ext cx="1050478" cy="105047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sp>
          <p:nvSpPr>
            <p:cNvPr id="38" name="TextBox 37">
              <a:extLst>
                <a:ext uri="{FF2B5EF4-FFF2-40B4-BE49-F238E27FC236}">
                  <a16:creationId xmlns:a16="http://schemas.microsoft.com/office/drawing/2014/main" id="{8D28FF96-BBCB-495E-B73E-E6A18712741D}"/>
                </a:ext>
              </a:extLst>
            </p:cNvPr>
            <p:cNvSpPr txBox="1"/>
            <p:nvPr/>
          </p:nvSpPr>
          <p:spPr>
            <a:xfrm>
              <a:off x="1302053" y="3870887"/>
              <a:ext cx="542944" cy="822096"/>
            </a:xfrm>
            <a:prstGeom prst="rect">
              <a:avLst/>
            </a:prstGeom>
            <a:noFill/>
          </p:spPr>
          <p:txBody>
            <a:bodyPr wrap="none" rtlCol="0" anchor="ctr" anchorCtr="0">
              <a:spAutoFit/>
            </a:bodyPr>
            <a:lstStyle/>
            <a:p>
              <a:pPr algn="r"/>
              <a:r>
                <a:rPr lang="en-US" sz="5176" b="1">
                  <a:solidFill>
                    <a:schemeClr val="bg1">
                      <a:alpha val="35000"/>
                    </a:schemeClr>
                  </a:solidFill>
                  <a:latin typeface="Poppins" pitchFamily="2" charset="77"/>
                  <a:ea typeface="League Spartan" charset="0"/>
                  <a:cs typeface="Poppins" pitchFamily="2" charset="77"/>
                </a:rPr>
                <a:t>3</a:t>
              </a:r>
            </a:p>
          </p:txBody>
        </p:sp>
        <p:sp>
          <p:nvSpPr>
            <p:cNvPr id="39" name="TextBox 38">
              <a:extLst>
                <a:ext uri="{FF2B5EF4-FFF2-40B4-BE49-F238E27FC236}">
                  <a16:creationId xmlns:a16="http://schemas.microsoft.com/office/drawing/2014/main" id="{0B5013FF-59D0-47DB-80AB-8AAAD6EB725C}"/>
                </a:ext>
              </a:extLst>
            </p:cNvPr>
            <p:cNvSpPr txBox="1"/>
            <p:nvPr/>
          </p:nvSpPr>
          <p:spPr>
            <a:xfrm>
              <a:off x="1320586" y="4079050"/>
              <a:ext cx="505878" cy="405770"/>
            </a:xfrm>
            <a:prstGeom prst="rect">
              <a:avLst/>
            </a:prstGeom>
            <a:noFill/>
          </p:spPr>
          <p:txBody>
            <a:bodyPr wrap="none" rtlCol="0" anchor="ctr" anchorCtr="0">
              <a:spAutoFit/>
            </a:bodyPr>
            <a:lstStyle/>
            <a:p>
              <a:pPr algn="r"/>
              <a:r>
                <a:rPr lang="en-US" sz="2251" b="1">
                  <a:solidFill>
                    <a:schemeClr val="bg1"/>
                  </a:solidFill>
                  <a:latin typeface="Poppins" pitchFamily="2" charset="77"/>
                  <a:ea typeface="League Spartan" charset="0"/>
                  <a:cs typeface="Poppins" pitchFamily="2" charset="77"/>
                </a:rPr>
                <a:t>03</a:t>
              </a:r>
            </a:p>
          </p:txBody>
        </p:sp>
      </p:grpSp>
      <p:grpSp>
        <p:nvGrpSpPr>
          <p:cNvPr id="12" name="Group 11">
            <a:extLst>
              <a:ext uri="{FF2B5EF4-FFF2-40B4-BE49-F238E27FC236}">
                <a16:creationId xmlns:a16="http://schemas.microsoft.com/office/drawing/2014/main" id="{06C3D276-EE57-4287-9DFC-514AA1B450CC}"/>
              </a:ext>
            </a:extLst>
          </p:cNvPr>
          <p:cNvGrpSpPr/>
          <p:nvPr/>
        </p:nvGrpSpPr>
        <p:grpSpPr>
          <a:xfrm>
            <a:off x="1059064" y="4708860"/>
            <a:ext cx="1188720" cy="1188720"/>
            <a:chOff x="995185" y="4974550"/>
            <a:chExt cx="1188720" cy="1188720"/>
          </a:xfrm>
        </p:grpSpPr>
        <p:grpSp>
          <p:nvGrpSpPr>
            <p:cNvPr id="57" name="Group 56">
              <a:extLst>
                <a:ext uri="{FF2B5EF4-FFF2-40B4-BE49-F238E27FC236}">
                  <a16:creationId xmlns:a16="http://schemas.microsoft.com/office/drawing/2014/main" id="{56048BFC-3325-447F-A958-997FD87793A9}"/>
                </a:ext>
              </a:extLst>
            </p:cNvPr>
            <p:cNvGrpSpPr/>
            <p:nvPr/>
          </p:nvGrpSpPr>
          <p:grpSpPr>
            <a:xfrm>
              <a:off x="995185" y="4974550"/>
              <a:ext cx="1188720" cy="1188720"/>
              <a:chOff x="-239697" y="2291639"/>
              <a:chExt cx="1265212" cy="1265212"/>
            </a:xfrm>
          </p:grpSpPr>
          <p:sp>
            <p:nvSpPr>
              <p:cNvPr id="58" name="Freeform 20">
                <a:extLst>
                  <a:ext uri="{FF2B5EF4-FFF2-40B4-BE49-F238E27FC236}">
                    <a16:creationId xmlns:a16="http://schemas.microsoft.com/office/drawing/2014/main" id="{2F3DAD3A-FCAF-4073-A097-F351AF9AA7EE}"/>
                  </a:ext>
                </a:extLst>
              </p:cNvPr>
              <p:cNvSpPr/>
              <p:nvPr/>
            </p:nvSpPr>
            <p:spPr>
              <a:xfrm>
                <a:off x="-239697" y="2291639"/>
                <a:ext cx="1265212" cy="1265212"/>
              </a:xfrm>
              <a:custGeom>
                <a:avLst/>
                <a:gdLst>
                  <a:gd name="connsiteX0" fmla="*/ 1872239 w 3744480"/>
                  <a:gd name="connsiteY0" fmla="*/ 317759 h 3744480"/>
                  <a:gd name="connsiteX1" fmla="*/ 317759 w 3744480"/>
                  <a:gd name="connsiteY1" fmla="*/ 1872239 h 3744480"/>
                  <a:gd name="connsiteX2" fmla="*/ 1872239 w 3744480"/>
                  <a:gd name="connsiteY2" fmla="*/ 3426719 h 3744480"/>
                  <a:gd name="connsiteX3" fmla="*/ 3426719 w 3744480"/>
                  <a:gd name="connsiteY3" fmla="*/ 1872239 h 3744480"/>
                  <a:gd name="connsiteX4" fmla="*/ 1872239 w 3744480"/>
                  <a:gd name="connsiteY4" fmla="*/ 317759 h 3744480"/>
                  <a:gd name="connsiteX5" fmla="*/ 1872240 w 3744480"/>
                  <a:gd name="connsiteY5" fmla="*/ 0 h 3744480"/>
                  <a:gd name="connsiteX6" fmla="*/ 3744480 w 3744480"/>
                  <a:gd name="connsiteY6" fmla="*/ 1872240 h 3744480"/>
                  <a:gd name="connsiteX7" fmla="*/ 1872240 w 3744480"/>
                  <a:gd name="connsiteY7" fmla="*/ 3744480 h 3744480"/>
                  <a:gd name="connsiteX8" fmla="*/ 0 w 3744480"/>
                  <a:gd name="connsiteY8" fmla="*/ 1872240 h 3744480"/>
                  <a:gd name="connsiteX9" fmla="*/ 1872240 w 3744480"/>
                  <a:gd name="connsiteY9" fmla="*/ 0 h 374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480" h="3744480">
                    <a:moveTo>
                      <a:pt x="1872239" y="317759"/>
                    </a:moveTo>
                    <a:cubicBezTo>
                      <a:pt x="1013723" y="317759"/>
                      <a:pt x="317759" y="1013723"/>
                      <a:pt x="317759" y="1872239"/>
                    </a:cubicBezTo>
                    <a:cubicBezTo>
                      <a:pt x="317759" y="2730755"/>
                      <a:pt x="1013723" y="3426719"/>
                      <a:pt x="1872239" y="3426719"/>
                    </a:cubicBezTo>
                    <a:cubicBezTo>
                      <a:pt x="2730755" y="3426719"/>
                      <a:pt x="3426719" y="2730755"/>
                      <a:pt x="3426719" y="1872239"/>
                    </a:cubicBezTo>
                    <a:cubicBezTo>
                      <a:pt x="3426719" y="1013723"/>
                      <a:pt x="2730755" y="317759"/>
                      <a:pt x="1872239" y="317759"/>
                    </a:cubicBezTo>
                    <a:close/>
                    <a:moveTo>
                      <a:pt x="1872240" y="0"/>
                    </a:moveTo>
                    <a:cubicBezTo>
                      <a:pt x="2906250" y="0"/>
                      <a:pt x="3744480" y="838230"/>
                      <a:pt x="3744480" y="1872240"/>
                    </a:cubicBezTo>
                    <a:cubicBezTo>
                      <a:pt x="3744480" y="2906250"/>
                      <a:pt x="2906250" y="3744480"/>
                      <a:pt x="1872240" y="3744480"/>
                    </a:cubicBezTo>
                    <a:cubicBezTo>
                      <a:pt x="838230" y="3744480"/>
                      <a:pt x="0" y="2906250"/>
                      <a:pt x="0" y="1872240"/>
                    </a:cubicBezTo>
                    <a:cubicBezTo>
                      <a:pt x="0" y="838230"/>
                      <a:pt x="838230" y="0"/>
                      <a:pt x="1872240" y="0"/>
                    </a:cubicBezTo>
                    <a:close/>
                  </a:path>
                </a:pathLst>
              </a:custGeom>
              <a:solidFill>
                <a:schemeClr val="bg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9" name="Donut 21">
                <a:extLst>
                  <a:ext uri="{FF2B5EF4-FFF2-40B4-BE49-F238E27FC236}">
                    <a16:creationId xmlns:a16="http://schemas.microsoft.com/office/drawing/2014/main" id="{AF989AC3-681C-493C-BE94-F04700A541E5}"/>
                  </a:ext>
                </a:extLst>
              </p:cNvPr>
              <p:cNvSpPr/>
              <p:nvPr/>
            </p:nvSpPr>
            <p:spPr>
              <a:xfrm>
                <a:off x="-200052" y="2331034"/>
                <a:ext cx="1185923" cy="1186422"/>
              </a:xfrm>
              <a:prstGeom prst="donut">
                <a:avLst>
                  <a:gd name="adj" fmla="val 3403"/>
                </a:avLst>
              </a:prstGeom>
              <a:solidFill>
                <a:schemeClr val="bg1"/>
              </a:solidFill>
              <a:ln>
                <a:noFill/>
              </a:ln>
              <a:effectLst>
                <a:outerShdw blurRad="177800" dist="635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60" name="Donut 22">
                <a:extLst>
                  <a:ext uri="{FF2B5EF4-FFF2-40B4-BE49-F238E27FC236}">
                    <a16:creationId xmlns:a16="http://schemas.microsoft.com/office/drawing/2014/main" id="{00D9DCCD-3EBC-437A-BCF5-2A04A6607EBB}"/>
                  </a:ext>
                </a:extLst>
              </p:cNvPr>
              <p:cNvSpPr/>
              <p:nvPr/>
            </p:nvSpPr>
            <p:spPr>
              <a:xfrm>
                <a:off x="-160137" y="2371199"/>
                <a:ext cx="1106091" cy="1106091"/>
              </a:xfrm>
              <a:prstGeom prst="donut">
                <a:avLst>
                  <a:gd name="adj" fmla="val 340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61" name="Oval 60">
                <a:extLst>
                  <a:ext uri="{FF2B5EF4-FFF2-40B4-BE49-F238E27FC236}">
                    <a16:creationId xmlns:a16="http://schemas.microsoft.com/office/drawing/2014/main" id="{06D7CEAC-4069-42BC-A0EA-1A9923924B42}"/>
                  </a:ext>
                </a:extLst>
              </p:cNvPr>
              <p:cNvSpPr/>
              <p:nvPr/>
            </p:nvSpPr>
            <p:spPr>
              <a:xfrm>
                <a:off x="-132330" y="2399006"/>
                <a:ext cx="1050478" cy="105047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sp>
          <p:nvSpPr>
            <p:cNvPr id="40" name="TextBox 39">
              <a:extLst>
                <a:ext uri="{FF2B5EF4-FFF2-40B4-BE49-F238E27FC236}">
                  <a16:creationId xmlns:a16="http://schemas.microsoft.com/office/drawing/2014/main" id="{7F5D3AE8-56B5-4990-A746-A9EE568F19E6}"/>
                </a:ext>
              </a:extLst>
            </p:cNvPr>
            <p:cNvSpPr txBox="1"/>
            <p:nvPr/>
          </p:nvSpPr>
          <p:spPr>
            <a:xfrm>
              <a:off x="1296575" y="5157862"/>
              <a:ext cx="585941" cy="822096"/>
            </a:xfrm>
            <a:prstGeom prst="rect">
              <a:avLst/>
            </a:prstGeom>
            <a:noFill/>
          </p:spPr>
          <p:txBody>
            <a:bodyPr wrap="none" rtlCol="0" anchor="ctr" anchorCtr="0">
              <a:spAutoFit/>
            </a:bodyPr>
            <a:lstStyle/>
            <a:p>
              <a:pPr algn="r"/>
              <a:r>
                <a:rPr lang="en-US" sz="5176" b="1">
                  <a:solidFill>
                    <a:schemeClr val="bg1">
                      <a:alpha val="35000"/>
                    </a:schemeClr>
                  </a:solidFill>
                  <a:latin typeface="Poppins" pitchFamily="2" charset="77"/>
                  <a:ea typeface="League Spartan" charset="0"/>
                  <a:cs typeface="Poppins" pitchFamily="2" charset="77"/>
                </a:rPr>
                <a:t>4</a:t>
              </a:r>
            </a:p>
          </p:txBody>
        </p:sp>
        <p:sp>
          <p:nvSpPr>
            <p:cNvPr id="41" name="TextBox 40">
              <a:extLst>
                <a:ext uri="{FF2B5EF4-FFF2-40B4-BE49-F238E27FC236}">
                  <a16:creationId xmlns:a16="http://schemas.microsoft.com/office/drawing/2014/main" id="{D7735F9B-4842-451B-B123-E40FEDE2A9BB}"/>
                </a:ext>
              </a:extLst>
            </p:cNvPr>
            <p:cNvSpPr txBox="1"/>
            <p:nvPr/>
          </p:nvSpPr>
          <p:spPr>
            <a:xfrm>
              <a:off x="1326969" y="5366025"/>
              <a:ext cx="525152" cy="405770"/>
            </a:xfrm>
            <a:prstGeom prst="rect">
              <a:avLst/>
            </a:prstGeom>
            <a:noFill/>
          </p:spPr>
          <p:txBody>
            <a:bodyPr wrap="none" rtlCol="0" anchor="ctr" anchorCtr="0">
              <a:spAutoFit/>
            </a:bodyPr>
            <a:lstStyle/>
            <a:p>
              <a:pPr algn="r"/>
              <a:r>
                <a:rPr lang="en-US" sz="2251" b="1">
                  <a:solidFill>
                    <a:schemeClr val="bg1"/>
                  </a:solidFill>
                  <a:latin typeface="Poppins" pitchFamily="2" charset="77"/>
                  <a:ea typeface="League Spartan" charset="0"/>
                  <a:cs typeface="Poppins" pitchFamily="2" charset="77"/>
                </a:rPr>
                <a:t>04</a:t>
              </a:r>
            </a:p>
          </p:txBody>
        </p:sp>
      </p:grpSp>
    </p:spTree>
    <p:extLst>
      <p:ext uri="{BB962C8B-B14F-4D97-AF65-F5344CB8AC3E}">
        <p14:creationId xmlns:p14="http://schemas.microsoft.com/office/powerpoint/2010/main" val="3776364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a:extLst>
              <a:ext uri="{FF2B5EF4-FFF2-40B4-BE49-F238E27FC236}">
                <a16:creationId xmlns:a16="http://schemas.microsoft.com/office/drawing/2014/main" id="{714D0F34-0D61-EA42-8B66-2857D2D1BFE2}"/>
              </a:ext>
            </a:extLst>
          </p:cNvPr>
          <p:cNvSpPr>
            <a:spLocks noChangeArrowheads="1"/>
          </p:cNvSpPr>
          <p:nvPr/>
        </p:nvSpPr>
        <p:spPr bwMode="auto">
          <a:xfrm>
            <a:off x="853770" y="1349121"/>
            <a:ext cx="771187" cy="988668"/>
          </a:xfrm>
          <a:custGeom>
            <a:avLst/>
            <a:gdLst>
              <a:gd name="T0" fmla="*/ 2547 w 2548"/>
              <a:gd name="T1" fmla="*/ 3268 h 3269"/>
              <a:gd name="T2" fmla="*/ 1633 w 2548"/>
              <a:gd name="T3" fmla="*/ 3268 h 3269"/>
              <a:gd name="T4" fmla="*/ 1633 w 2548"/>
              <a:gd name="T5" fmla="*/ 3268 h 3269"/>
              <a:gd name="T6" fmla="*/ 0 w 2548"/>
              <a:gd name="T7" fmla="*/ 1634 h 3269"/>
              <a:gd name="T8" fmla="*/ 0 w 2548"/>
              <a:gd name="T9" fmla="*/ 1634 h 3269"/>
              <a:gd name="T10" fmla="*/ 1633 w 2548"/>
              <a:gd name="T11" fmla="*/ 0 h 3269"/>
              <a:gd name="T12" fmla="*/ 2547 w 2548"/>
              <a:gd name="T13" fmla="*/ 0 h 3269"/>
              <a:gd name="T14" fmla="*/ 1236 w 2548"/>
              <a:gd name="T15" fmla="*/ 1634 h 3269"/>
              <a:gd name="T16" fmla="*/ 2547 w 2548"/>
              <a:gd name="T17" fmla="*/ 3268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9">
                <a:moveTo>
                  <a:pt x="2547" y="3268"/>
                </a:moveTo>
                <a:lnTo>
                  <a:pt x="1633" y="3268"/>
                </a:lnTo>
                <a:lnTo>
                  <a:pt x="1633" y="3268"/>
                </a:lnTo>
                <a:cubicBezTo>
                  <a:pt x="731" y="3268"/>
                  <a:pt x="0" y="2536"/>
                  <a:pt x="0" y="1634"/>
                </a:cubicBezTo>
                <a:lnTo>
                  <a:pt x="0" y="1634"/>
                </a:lnTo>
                <a:cubicBezTo>
                  <a:pt x="0" y="731"/>
                  <a:pt x="731" y="0"/>
                  <a:pt x="1633" y="0"/>
                </a:cubicBezTo>
                <a:lnTo>
                  <a:pt x="2547" y="0"/>
                </a:lnTo>
                <a:lnTo>
                  <a:pt x="1236" y="1634"/>
                </a:lnTo>
                <a:lnTo>
                  <a:pt x="2547" y="326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3075" name="Freeform 3">
            <a:extLst>
              <a:ext uri="{FF2B5EF4-FFF2-40B4-BE49-F238E27FC236}">
                <a16:creationId xmlns:a16="http://schemas.microsoft.com/office/drawing/2014/main" id="{EAD37CAB-B018-7948-98F3-20BFDDC9C6C4}"/>
              </a:ext>
            </a:extLst>
          </p:cNvPr>
          <p:cNvSpPr>
            <a:spLocks noChangeArrowheads="1"/>
          </p:cNvSpPr>
          <p:nvPr/>
        </p:nvSpPr>
        <p:spPr bwMode="auto">
          <a:xfrm>
            <a:off x="7133449" y="1349121"/>
            <a:ext cx="771187" cy="988668"/>
          </a:xfrm>
          <a:custGeom>
            <a:avLst/>
            <a:gdLst>
              <a:gd name="T0" fmla="*/ 0 w 2547"/>
              <a:gd name="T1" fmla="*/ 0 h 3269"/>
              <a:gd name="T2" fmla="*/ 912 w 2547"/>
              <a:gd name="T3" fmla="*/ 0 h 3269"/>
              <a:gd name="T4" fmla="*/ 912 w 2547"/>
              <a:gd name="T5" fmla="*/ 0 h 3269"/>
              <a:gd name="T6" fmla="*/ 2546 w 2547"/>
              <a:gd name="T7" fmla="*/ 1634 h 3269"/>
              <a:gd name="T8" fmla="*/ 2546 w 2547"/>
              <a:gd name="T9" fmla="*/ 1634 h 3269"/>
              <a:gd name="T10" fmla="*/ 912 w 2547"/>
              <a:gd name="T11" fmla="*/ 3268 h 3269"/>
              <a:gd name="T12" fmla="*/ 0 w 2547"/>
              <a:gd name="T13" fmla="*/ 3268 h 3269"/>
              <a:gd name="T14" fmla="*/ 1310 w 2547"/>
              <a:gd name="T15" fmla="*/ 1634 h 3269"/>
              <a:gd name="T16" fmla="*/ 0 w 2547"/>
              <a:gd name="T17" fmla="*/ 0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9">
                <a:moveTo>
                  <a:pt x="0" y="0"/>
                </a:moveTo>
                <a:lnTo>
                  <a:pt x="912" y="0"/>
                </a:lnTo>
                <a:lnTo>
                  <a:pt x="912" y="0"/>
                </a:lnTo>
                <a:cubicBezTo>
                  <a:pt x="1815" y="0"/>
                  <a:pt x="2546" y="731"/>
                  <a:pt x="2546" y="1634"/>
                </a:cubicBezTo>
                <a:lnTo>
                  <a:pt x="2546" y="1634"/>
                </a:lnTo>
                <a:cubicBezTo>
                  <a:pt x="2546" y="2536"/>
                  <a:pt x="1815" y="3268"/>
                  <a:pt x="912" y="3268"/>
                </a:cubicBezTo>
                <a:lnTo>
                  <a:pt x="0" y="3268"/>
                </a:lnTo>
                <a:lnTo>
                  <a:pt x="1310" y="1634"/>
                </a:lnTo>
                <a:lnTo>
                  <a:pt x="0"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3077" name="Freeform 5">
            <a:extLst>
              <a:ext uri="{FF2B5EF4-FFF2-40B4-BE49-F238E27FC236}">
                <a16:creationId xmlns:a16="http://schemas.microsoft.com/office/drawing/2014/main" id="{3DACEB32-F02C-544C-BEF9-49DDEA558A0E}"/>
              </a:ext>
            </a:extLst>
          </p:cNvPr>
          <p:cNvSpPr>
            <a:spLocks noChangeArrowheads="1"/>
          </p:cNvSpPr>
          <p:nvPr/>
        </p:nvSpPr>
        <p:spPr bwMode="auto">
          <a:xfrm>
            <a:off x="853770" y="2527250"/>
            <a:ext cx="771187" cy="988667"/>
          </a:xfrm>
          <a:custGeom>
            <a:avLst/>
            <a:gdLst>
              <a:gd name="T0" fmla="*/ 2547 w 2548"/>
              <a:gd name="T1" fmla="*/ 3267 h 3268"/>
              <a:gd name="T2" fmla="*/ 1633 w 2548"/>
              <a:gd name="T3" fmla="*/ 3267 h 3268"/>
              <a:gd name="T4" fmla="*/ 1633 w 2548"/>
              <a:gd name="T5" fmla="*/ 3267 h 3268"/>
              <a:gd name="T6" fmla="*/ 0 w 2548"/>
              <a:gd name="T7" fmla="*/ 1634 h 3268"/>
              <a:gd name="T8" fmla="*/ 0 w 2548"/>
              <a:gd name="T9" fmla="*/ 1634 h 3268"/>
              <a:gd name="T10" fmla="*/ 1633 w 2548"/>
              <a:gd name="T11" fmla="*/ 0 h 3268"/>
              <a:gd name="T12" fmla="*/ 2547 w 2548"/>
              <a:gd name="T13" fmla="*/ 0 h 3268"/>
              <a:gd name="T14" fmla="*/ 1236 w 2548"/>
              <a:gd name="T15" fmla="*/ 1634 h 3268"/>
              <a:gd name="T16" fmla="*/ 2547 w 2548"/>
              <a:gd name="T17" fmla="*/ 3267 h 3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8">
                <a:moveTo>
                  <a:pt x="2547" y="3267"/>
                </a:moveTo>
                <a:lnTo>
                  <a:pt x="1633" y="3267"/>
                </a:lnTo>
                <a:lnTo>
                  <a:pt x="1633" y="3267"/>
                </a:lnTo>
                <a:cubicBezTo>
                  <a:pt x="731" y="3267"/>
                  <a:pt x="0" y="2535"/>
                  <a:pt x="0" y="1634"/>
                </a:cubicBezTo>
                <a:lnTo>
                  <a:pt x="0" y="1634"/>
                </a:lnTo>
                <a:cubicBezTo>
                  <a:pt x="0" y="731"/>
                  <a:pt x="731" y="0"/>
                  <a:pt x="1633" y="0"/>
                </a:cubicBezTo>
                <a:lnTo>
                  <a:pt x="2547" y="0"/>
                </a:lnTo>
                <a:lnTo>
                  <a:pt x="1236" y="1634"/>
                </a:lnTo>
                <a:lnTo>
                  <a:pt x="2547" y="326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3078" name="Freeform 6">
            <a:extLst>
              <a:ext uri="{FF2B5EF4-FFF2-40B4-BE49-F238E27FC236}">
                <a16:creationId xmlns:a16="http://schemas.microsoft.com/office/drawing/2014/main" id="{352697D7-E6DF-FF43-BE24-FA79878DCDD3}"/>
              </a:ext>
            </a:extLst>
          </p:cNvPr>
          <p:cNvSpPr>
            <a:spLocks noChangeArrowheads="1"/>
          </p:cNvSpPr>
          <p:nvPr/>
        </p:nvSpPr>
        <p:spPr bwMode="auto">
          <a:xfrm>
            <a:off x="7133449" y="2527250"/>
            <a:ext cx="771187" cy="988667"/>
          </a:xfrm>
          <a:custGeom>
            <a:avLst/>
            <a:gdLst>
              <a:gd name="T0" fmla="*/ 0 w 2547"/>
              <a:gd name="T1" fmla="*/ 0 h 3268"/>
              <a:gd name="T2" fmla="*/ 912 w 2547"/>
              <a:gd name="T3" fmla="*/ 0 h 3268"/>
              <a:gd name="T4" fmla="*/ 912 w 2547"/>
              <a:gd name="T5" fmla="*/ 0 h 3268"/>
              <a:gd name="T6" fmla="*/ 2546 w 2547"/>
              <a:gd name="T7" fmla="*/ 1634 h 3268"/>
              <a:gd name="T8" fmla="*/ 2546 w 2547"/>
              <a:gd name="T9" fmla="*/ 1634 h 3268"/>
              <a:gd name="T10" fmla="*/ 912 w 2547"/>
              <a:gd name="T11" fmla="*/ 3267 h 3268"/>
              <a:gd name="T12" fmla="*/ 0 w 2547"/>
              <a:gd name="T13" fmla="*/ 3267 h 3268"/>
              <a:gd name="T14" fmla="*/ 1310 w 2547"/>
              <a:gd name="T15" fmla="*/ 1634 h 3268"/>
              <a:gd name="T16" fmla="*/ 0 w 2547"/>
              <a:gd name="T17" fmla="*/ 0 h 3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8">
                <a:moveTo>
                  <a:pt x="0" y="0"/>
                </a:moveTo>
                <a:lnTo>
                  <a:pt x="912" y="0"/>
                </a:lnTo>
                <a:lnTo>
                  <a:pt x="912" y="0"/>
                </a:lnTo>
                <a:cubicBezTo>
                  <a:pt x="1815" y="0"/>
                  <a:pt x="2546" y="731"/>
                  <a:pt x="2546" y="1634"/>
                </a:cubicBezTo>
                <a:lnTo>
                  <a:pt x="2546" y="1634"/>
                </a:lnTo>
                <a:cubicBezTo>
                  <a:pt x="2546" y="2535"/>
                  <a:pt x="1815" y="3267"/>
                  <a:pt x="912" y="3267"/>
                </a:cubicBezTo>
                <a:lnTo>
                  <a:pt x="0" y="3267"/>
                </a:lnTo>
                <a:lnTo>
                  <a:pt x="1310" y="1634"/>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3080" name="Freeform 8">
            <a:extLst>
              <a:ext uri="{FF2B5EF4-FFF2-40B4-BE49-F238E27FC236}">
                <a16:creationId xmlns:a16="http://schemas.microsoft.com/office/drawing/2014/main" id="{1CF5B447-34D0-4549-8492-2E2ED369F80C}"/>
              </a:ext>
            </a:extLst>
          </p:cNvPr>
          <p:cNvSpPr>
            <a:spLocks noChangeArrowheads="1"/>
          </p:cNvSpPr>
          <p:nvPr/>
        </p:nvSpPr>
        <p:spPr bwMode="auto">
          <a:xfrm>
            <a:off x="853770" y="3705378"/>
            <a:ext cx="771187" cy="988668"/>
          </a:xfrm>
          <a:custGeom>
            <a:avLst/>
            <a:gdLst>
              <a:gd name="T0" fmla="*/ 2547 w 2548"/>
              <a:gd name="T1" fmla="*/ 3268 h 3269"/>
              <a:gd name="T2" fmla="*/ 1633 w 2548"/>
              <a:gd name="T3" fmla="*/ 3268 h 3269"/>
              <a:gd name="T4" fmla="*/ 1633 w 2548"/>
              <a:gd name="T5" fmla="*/ 3268 h 3269"/>
              <a:gd name="T6" fmla="*/ 0 w 2548"/>
              <a:gd name="T7" fmla="*/ 1634 h 3269"/>
              <a:gd name="T8" fmla="*/ 0 w 2548"/>
              <a:gd name="T9" fmla="*/ 1634 h 3269"/>
              <a:gd name="T10" fmla="*/ 1633 w 2548"/>
              <a:gd name="T11" fmla="*/ 0 h 3269"/>
              <a:gd name="T12" fmla="*/ 2547 w 2548"/>
              <a:gd name="T13" fmla="*/ 0 h 3269"/>
              <a:gd name="T14" fmla="*/ 1236 w 2548"/>
              <a:gd name="T15" fmla="*/ 1634 h 3269"/>
              <a:gd name="T16" fmla="*/ 2547 w 2548"/>
              <a:gd name="T17" fmla="*/ 3268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9">
                <a:moveTo>
                  <a:pt x="2547" y="3268"/>
                </a:moveTo>
                <a:lnTo>
                  <a:pt x="1633" y="3268"/>
                </a:lnTo>
                <a:lnTo>
                  <a:pt x="1633" y="3268"/>
                </a:lnTo>
                <a:cubicBezTo>
                  <a:pt x="731" y="3268"/>
                  <a:pt x="0" y="2536"/>
                  <a:pt x="0" y="1634"/>
                </a:cubicBezTo>
                <a:lnTo>
                  <a:pt x="0" y="1634"/>
                </a:lnTo>
                <a:cubicBezTo>
                  <a:pt x="0" y="732"/>
                  <a:pt x="731" y="0"/>
                  <a:pt x="1633" y="0"/>
                </a:cubicBezTo>
                <a:lnTo>
                  <a:pt x="2547" y="0"/>
                </a:lnTo>
                <a:lnTo>
                  <a:pt x="1236" y="1634"/>
                </a:lnTo>
                <a:lnTo>
                  <a:pt x="2547" y="326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3081" name="Freeform 9">
            <a:extLst>
              <a:ext uri="{FF2B5EF4-FFF2-40B4-BE49-F238E27FC236}">
                <a16:creationId xmlns:a16="http://schemas.microsoft.com/office/drawing/2014/main" id="{7165B899-3FB4-B64A-A1CF-D0D499D5B604}"/>
              </a:ext>
            </a:extLst>
          </p:cNvPr>
          <p:cNvSpPr>
            <a:spLocks noChangeArrowheads="1"/>
          </p:cNvSpPr>
          <p:nvPr/>
        </p:nvSpPr>
        <p:spPr bwMode="auto">
          <a:xfrm>
            <a:off x="7133448" y="3705378"/>
            <a:ext cx="771187" cy="988668"/>
          </a:xfrm>
          <a:custGeom>
            <a:avLst/>
            <a:gdLst>
              <a:gd name="T0" fmla="*/ 0 w 2547"/>
              <a:gd name="T1" fmla="*/ 0 h 3269"/>
              <a:gd name="T2" fmla="*/ 912 w 2547"/>
              <a:gd name="T3" fmla="*/ 0 h 3269"/>
              <a:gd name="T4" fmla="*/ 912 w 2547"/>
              <a:gd name="T5" fmla="*/ 0 h 3269"/>
              <a:gd name="T6" fmla="*/ 2546 w 2547"/>
              <a:gd name="T7" fmla="*/ 1634 h 3269"/>
              <a:gd name="T8" fmla="*/ 2546 w 2547"/>
              <a:gd name="T9" fmla="*/ 1634 h 3269"/>
              <a:gd name="T10" fmla="*/ 912 w 2547"/>
              <a:gd name="T11" fmla="*/ 3268 h 3269"/>
              <a:gd name="T12" fmla="*/ 0 w 2547"/>
              <a:gd name="T13" fmla="*/ 3268 h 3269"/>
              <a:gd name="T14" fmla="*/ 1310 w 2547"/>
              <a:gd name="T15" fmla="*/ 1634 h 3269"/>
              <a:gd name="T16" fmla="*/ 0 w 2547"/>
              <a:gd name="T17" fmla="*/ 0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9">
                <a:moveTo>
                  <a:pt x="0" y="0"/>
                </a:moveTo>
                <a:lnTo>
                  <a:pt x="912" y="0"/>
                </a:lnTo>
                <a:lnTo>
                  <a:pt x="912" y="0"/>
                </a:lnTo>
                <a:cubicBezTo>
                  <a:pt x="1815" y="0"/>
                  <a:pt x="2546" y="732"/>
                  <a:pt x="2546" y="1634"/>
                </a:cubicBezTo>
                <a:lnTo>
                  <a:pt x="2546" y="1634"/>
                </a:lnTo>
                <a:cubicBezTo>
                  <a:pt x="2546" y="2536"/>
                  <a:pt x="1815" y="3268"/>
                  <a:pt x="912" y="3268"/>
                </a:cubicBezTo>
                <a:lnTo>
                  <a:pt x="0" y="3268"/>
                </a:lnTo>
                <a:lnTo>
                  <a:pt x="1310" y="1634"/>
                </a:lnTo>
                <a:lnTo>
                  <a:pt x="0"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5" name="Freeform 8">
            <a:extLst>
              <a:ext uri="{FF2B5EF4-FFF2-40B4-BE49-F238E27FC236}">
                <a16:creationId xmlns:a16="http://schemas.microsoft.com/office/drawing/2014/main" id="{CB067C78-5242-FF42-866F-18A3521E0B76}"/>
              </a:ext>
            </a:extLst>
          </p:cNvPr>
          <p:cNvSpPr>
            <a:spLocks noChangeArrowheads="1"/>
          </p:cNvSpPr>
          <p:nvPr/>
        </p:nvSpPr>
        <p:spPr bwMode="auto">
          <a:xfrm>
            <a:off x="853769" y="4883505"/>
            <a:ext cx="771187" cy="988668"/>
          </a:xfrm>
          <a:custGeom>
            <a:avLst/>
            <a:gdLst>
              <a:gd name="T0" fmla="*/ 2547 w 2548"/>
              <a:gd name="T1" fmla="*/ 3268 h 3269"/>
              <a:gd name="T2" fmla="*/ 1633 w 2548"/>
              <a:gd name="T3" fmla="*/ 3268 h 3269"/>
              <a:gd name="T4" fmla="*/ 1633 w 2548"/>
              <a:gd name="T5" fmla="*/ 3268 h 3269"/>
              <a:gd name="T6" fmla="*/ 0 w 2548"/>
              <a:gd name="T7" fmla="*/ 1634 h 3269"/>
              <a:gd name="T8" fmla="*/ 0 w 2548"/>
              <a:gd name="T9" fmla="*/ 1634 h 3269"/>
              <a:gd name="T10" fmla="*/ 1633 w 2548"/>
              <a:gd name="T11" fmla="*/ 0 h 3269"/>
              <a:gd name="T12" fmla="*/ 2547 w 2548"/>
              <a:gd name="T13" fmla="*/ 0 h 3269"/>
              <a:gd name="T14" fmla="*/ 1236 w 2548"/>
              <a:gd name="T15" fmla="*/ 1634 h 3269"/>
              <a:gd name="T16" fmla="*/ 2547 w 2548"/>
              <a:gd name="T17" fmla="*/ 3268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9">
                <a:moveTo>
                  <a:pt x="2547" y="3268"/>
                </a:moveTo>
                <a:lnTo>
                  <a:pt x="1633" y="3268"/>
                </a:lnTo>
                <a:lnTo>
                  <a:pt x="1633" y="3268"/>
                </a:lnTo>
                <a:cubicBezTo>
                  <a:pt x="731" y="3268"/>
                  <a:pt x="0" y="2536"/>
                  <a:pt x="0" y="1634"/>
                </a:cubicBezTo>
                <a:lnTo>
                  <a:pt x="0" y="1634"/>
                </a:lnTo>
                <a:cubicBezTo>
                  <a:pt x="0" y="732"/>
                  <a:pt x="731" y="0"/>
                  <a:pt x="1633" y="0"/>
                </a:cubicBezTo>
                <a:lnTo>
                  <a:pt x="2547" y="0"/>
                </a:lnTo>
                <a:lnTo>
                  <a:pt x="1236" y="1634"/>
                </a:lnTo>
                <a:lnTo>
                  <a:pt x="2547" y="326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6" name="Freeform 9">
            <a:extLst>
              <a:ext uri="{FF2B5EF4-FFF2-40B4-BE49-F238E27FC236}">
                <a16:creationId xmlns:a16="http://schemas.microsoft.com/office/drawing/2014/main" id="{FD88AA13-0C23-644A-A2B1-BFB4E5EFD73D}"/>
              </a:ext>
            </a:extLst>
          </p:cNvPr>
          <p:cNvSpPr>
            <a:spLocks noChangeArrowheads="1"/>
          </p:cNvSpPr>
          <p:nvPr/>
        </p:nvSpPr>
        <p:spPr bwMode="auto">
          <a:xfrm>
            <a:off x="7133448" y="4883505"/>
            <a:ext cx="771187" cy="988668"/>
          </a:xfrm>
          <a:custGeom>
            <a:avLst/>
            <a:gdLst>
              <a:gd name="T0" fmla="*/ 0 w 2547"/>
              <a:gd name="T1" fmla="*/ 0 h 3269"/>
              <a:gd name="T2" fmla="*/ 912 w 2547"/>
              <a:gd name="T3" fmla="*/ 0 h 3269"/>
              <a:gd name="T4" fmla="*/ 912 w 2547"/>
              <a:gd name="T5" fmla="*/ 0 h 3269"/>
              <a:gd name="T6" fmla="*/ 2546 w 2547"/>
              <a:gd name="T7" fmla="*/ 1634 h 3269"/>
              <a:gd name="T8" fmla="*/ 2546 w 2547"/>
              <a:gd name="T9" fmla="*/ 1634 h 3269"/>
              <a:gd name="T10" fmla="*/ 912 w 2547"/>
              <a:gd name="T11" fmla="*/ 3268 h 3269"/>
              <a:gd name="T12" fmla="*/ 0 w 2547"/>
              <a:gd name="T13" fmla="*/ 3268 h 3269"/>
              <a:gd name="T14" fmla="*/ 1310 w 2547"/>
              <a:gd name="T15" fmla="*/ 1634 h 3269"/>
              <a:gd name="T16" fmla="*/ 0 w 2547"/>
              <a:gd name="T17" fmla="*/ 0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9">
                <a:moveTo>
                  <a:pt x="0" y="0"/>
                </a:moveTo>
                <a:lnTo>
                  <a:pt x="912" y="0"/>
                </a:lnTo>
                <a:lnTo>
                  <a:pt x="912" y="0"/>
                </a:lnTo>
                <a:cubicBezTo>
                  <a:pt x="1815" y="0"/>
                  <a:pt x="2546" y="732"/>
                  <a:pt x="2546" y="1634"/>
                </a:cubicBezTo>
                <a:lnTo>
                  <a:pt x="2546" y="1634"/>
                </a:lnTo>
                <a:cubicBezTo>
                  <a:pt x="2546" y="2536"/>
                  <a:pt x="1815" y="3268"/>
                  <a:pt x="912" y="3268"/>
                </a:cubicBezTo>
                <a:lnTo>
                  <a:pt x="0" y="3268"/>
                </a:lnTo>
                <a:lnTo>
                  <a:pt x="1310" y="1634"/>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 name="Subtitle 2">
            <a:extLst>
              <a:ext uri="{FF2B5EF4-FFF2-40B4-BE49-F238E27FC236}">
                <a16:creationId xmlns:a16="http://schemas.microsoft.com/office/drawing/2014/main" id="{84897FE3-1E8C-D04B-B3CE-1F0AE41B06F3}"/>
              </a:ext>
            </a:extLst>
          </p:cNvPr>
          <p:cNvSpPr txBox="1">
            <a:spLocks/>
          </p:cNvSpPr>
          <p:nvPr/>
        </p:nvSpPr>
        <p:spPr>
          <a:xfrm>
            <a:off x="1553593" y="1745561"/>
            <a:ext cx="5579856" cy="252641"/>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88"/>
              </a:lnSpc>
              <a:spcBef>
                <a:spcPts val="0"/>
              </a:spcBef>
            </a:pPr>
            <a:r>
              <a:rPr lang="en-US" sz="1600" b="1">
                <a:latin typeface="+mn-lt"/>
                <a:ea typeface="Lato" panose="020F0502020204030203" pitchFamily="34" charset="0"/>
                <a:cs typeface="Poppins" pitchFamily="2" charset="77"/>
              </a:rPr>
              <a:t>More receptive to telehealth visits</a:t>
            </a:r>
          </a:p>
        </p:txBody>
      </p:sp>
      <p:sp>
        <p:nvSpPr>
          <p:cNvPr id="21" name="Subtitle 2">
            <a:extLst>
              <a:ext uri="{FF2B5EF4-FFF2-40B4-BE49-F238E27FC236}">
                <a16:creationId xmlns:a16="http://schemas.microsoft.com/office/drawing/2014/main" id="{2240F050-3984-7340-A2A2-063992BE62FE}"/>
              </a:ext>
            </a:extLst>
          </p:cNvPr>
          <p:cNvSpPr txBox="1">
            <a:spLocks/>
          </p:cNvSpPr>
          <p:nvPr/>
        </p:nvSpPr>
        <p:spPr>
          <a:xfrm>
            <a:off x="1553593" y="2949648"/>
            <a:ext cx="5579856" cy="252641"/>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88"/>
              </a:lnSpc>
              <a:spcBef>
                <a:spcPts val="0"/>
              </a:spcBef>
            </a:pPr>
            <a:r>
              <a:rPr lang="en-US" sz="1600" b="1">
                <a:latin typeface="+mn-lt"/>
                <a:ea typeface="Lato" panose="020F0502020204030203" pitchFamily="34" charset="0"/>
                <a:cs typeface="Poppins" pitchFamily="2" charset="77"/>
              </a:rPr>
              <a:t>More likely to use walk-in clinic or opt for urgent care</a:t>
            </a:r>
          </a:p>
        </p:txBody>
      </p:sp>
      <p:sp>
        <p:nvSpPr>
          <p:cNvPr id="22" name="Subtitle 2">
            <a:extLst>
              <a:ext uri="{FF2B5EF4-FFF2-40B4-BE49-F238E27FC236}">
                <a16:creationId xmlns:a16="http://schemas.microsoft.com/office/drawing/2014/main" id="{1627B9CD-D9FE-4F48-B37B-AC0C3926895B}"/>
              </a:ext>
            </a:extLst>
          </p:cNvPr>
          <p:cNvSpPr txBox="1">
            <a:spLocks/>
          </p:cNvSpPr>
          <p:nvPr/>
        </p:nvSpPr>
        <p:spPr>
          <a:xfrm>
            <a:off x="1553593" y="4018757"/>
            <a:ext cx="5579856" cy="470650"/>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88"/>
              </a:lnSpc>
              <a:spcBef>
                <a:spcPts val="0"/>
              </a:spcBef>
            </a:pPr>
            <a:r>
              <a:rPr lang="en-US" sz="1600" b="1">
                <a:latin typeface="+mn-lt"/>
                <a:ea typeface="Lato" panose="020F0502020204030203" pitchFamily="34" charset="0"/>
                <a:cs typeface="Poppins" pitchFamily="2" charset="77"/>
              </a:rPr>
              <a:t>Look to email, texting and apps to manage their appointments for communication </a:t>
            </a:r>
          </a:p>
        </p:txBody>
      </p:sp>
      <p:sp>
        <p:nvSpPr>
          <p:cNvPr id="23" name="Subtitle 2">
            <a:extLst>
              <a:ext uri="{FF2B5EF4-FFF2-40B4-BE49-F238E27FC236}">
                <a16:creationId xmlns:a16="http://schemas.microsoft.com/office/drawing/2014/main" id="{317BB1B0-F0B0-1641-9639-44181C77EC43}"/>
              </a:ext>
            </a:extLst>
          </p:cNvPr>
          <p:cNvSpPr txBox="1">
            <a:spLocks/>
          </p:cNvSpPr>
          <p:nvPr/>
        </p:nvSpPr>
        <p:spPr>
          <a:xfrm>
            <a:off x="1553593" y="5280393"/>
            <a:ext cx="5579856" cy="252641"/>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88"/>
              </a:lnSpc>
              <a:spcBef>
                <a:spcPts val="0"/>
              </a:spcBef>
            </a:pPr>
            <a:r>
              <a:rPr lang="en-US" sz="1600" b="1">
                <a:latin typeface="+mn-lt"/>
                <a:ea typeface="Lato" panose="020F0502020204030203" pitchFamily="34" charset="0"/>
                <a:cs typeface="Poppins" pitchFamily="2" charset="77"/>
              </a:rPr>
              <a:t>Want easy access to healthcare data</a:t>
            </a:r>
          </a:p>
        </p:txBody>
      </p:sp>
      <p:sp>
        <p:nvSpPr>
          <p:cNvPr id="17" name="Title 3">
            <a:extLst>
              <a:ext uri="{FF2B5EF4-FFF2-40B4-BE49-F238E27FC236}">
                <a16:creationId xmlns:a16="http://schemas.microsoft.com/office/drawing/2014/main" id="{518AB832-10B2-429D-A6DD-CBB48427A6BD}"/>
              </a:ext>
            </a:extLst>
          </p:cNvPr>
          <p:cNvSpPr txBox="1">
            <a:spLocks/>
          </p:cNvSpPr>
          <p:nvPr/>
        </p:nvSpPr>
        <p:spPr>
          <a:xfrm>
            <a:off x="628650" y="365127"/>
            <a:ext cx="7886700" cy="565458"/>
          </a:xfrm>
          <a:prstGeom prst="rect">
            <a:avLst/>
          </a:prstGeom>
        </p:spPr>
        <p:txBody>
          <a:bodyPr/>
          <a:lstStyle>
            <a:lvl1pPr algn="l" defTabSz="914400" rtl="0" eaLnBrk="1" latinLnBrk="0" hangingPunct="1">
              <a:lnSpc>
                <a:spcPct val="90000"/>
              </a:lnSpc>
              <a:spcBef>
                <a:spcPct val="0"/>
              </a:spcBef>
              <a:buNone/>
              <a:defRPr sz="3200" kern="1200">
                <a:solidFill>
                  <a:srgbClr val="4D4F53"/>
                </a:solidFill>
                <a:latin typeface="Times" pitchFamily="2" charset="0"/>
                <a:ea typeface="+mj-ea"/>
                <a:cs typeface="+mj-cs"/>
              </a:defRPr>
            </a:lvl1pPr>
          </a:lstStyle>
          <a:p>
            <a:r>
              <a:rPr lang="en-US"/>
              <a:t>Convenience is King</a:t>
            </a:r>
          </a:p>
        </p:txBody>
      </p:sp>
    </p:spTree>
    <p:extLst>
      <p:ext uri="{BB962C8B-B14F-4D97-AF65-F5344CB8AC3E}">
        <p14:creationId xmlns:p14="http://schemas.microsoft.com/office/powerpoint/2010/main" val="30137369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ounded Rectangle 157">
            <a:extLst>
              <a:ext uri="{FF2B5EF4-FFF2-40B4-BE49-F238E27FC236}">
                <a16:creationId xmlns:a16="http://schemas.microsoft.com/office/drawing/2014/main" id="{E468414A-470E-40FE-8AA1-8CF189B9B7C5}"/>
              </a:ext>
            </a:extLst>
          </p:cNvPr>
          <p:cNvSpPr/>
          <p:nvPr/>
        </p:nvSpPr>
        <p:spPr>
          <a:xfrm>
            <a:off x="674703" y="1906070"/>
            <a:ext cx="2339973" cy="4201767"/>
          </a:xfrm>
          <a:prstGeom prst="roundRect">
            <a:avLst>
              <a:gd name="adj" fmla="val 0"/>
            </a:avLst>
          </a:prstGeom>
          <a:pattFill prst="pct25">
            <a:fgClr>
              <a:schemeClr val="bg1">
                <a:lumMod val="85000"/>
              </a:schemeClr>
            </a:fgClr>
            <a:bgClr>
              <a:schemeClr val="bg1">
                <a:lumMod val="9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schemeClr val="tx1"/>
              </a:solidFill>
            </a:endParaRPr>
          </a:p>
        </p:txBody>
      </p:sp>
      <p:sp>
        <p:nvSpPr>
          <p:cNvPr id="135" name="Rounded Rectangle 149">
            <a:extLst>
              <a:ext uri="{FF2B5EF4-FFF2-40B4-BE49-F238E27FC236}">
                <a16:creationId xmlns:a16="http://schemas.microsoft.com/office/drawing/2014/main" id="{A907DC25-F729-4256-ABE8-0933FDA0F9B4}"/>
              </a:ext>
            </a:extLst>
          </p:cNvPr>
          <p:cNvSpPr/>
          <p:nvPr/>
        </p:nvSpPr>
        <p:spPr>
          <a:xfrm>
            <a:off x="3014676" y="1906070"/>
            <a:ext cx="5491250" cy="4201767"/>
          </a:xfrm>
          <a:prstGeom prst="roundRect">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tx1"/>
              </a:solidFill>
            </a:endParaRPr>
          </a:p>
        </p:txBody>
      </p:sp>
      <p:grpSp>
        <p:nvGrpSpPr>
          <p:cNvPr id="2" name="Group 1">
            <a:extLst>
              <a:ext uri="{FF2B5EF4-FFF2-40B4-BE49-F238E27FC236}">
                <a16:creationId xmlns:a16="http://schemas.microsoft.com/office/drawing/2014/main" id="{21237509-58C7-4602-8F24-1D646FDCA582}"/>
              </a:ext>
            </a:extLst>
          </p:cNvPr>
          <p:cNvGrpSpPr/>
          <p:nvPr/>
        </p:nvGrpSpPr>
        <p:grpSpPr>
          <a:xfrm>
            <a:off x="906641" y="3198186"/>
            <a:ext cx="2084431" cy="1308280"/>
            <a:chOff x="7663307" y="7505708"/>
            <a:chExt cx="9897662" cy="6212207"/>
          </a:xfrm>
          <a:solidFill>
            <a:schemeClr val="accent3"/>
          </a:solidFill>
        </p:grpSpPr>
        <p:sp>
          <p:nvSpPr>
            <p:cNvPr id="3" name="Shape 59062">
              <a:extLst>
                <a:ext uri="{FF2B5EF4-FFF2-40B4-BE49-F238E27FC236}">
                  <a16:creationId xmlns:a16="http://schemas.microsoft.com/office/drawing/2014/main" id="{A3E5A32A-D4E2-433A-B2B1-2C446810BA92}"/>
                </a:ext>
              </a:extLst>
            </p:cNvPr>
            <p:cNvSpPr/>
            <p:nvPr/>
          </p:nvSpPr>
          <p:spPr>
            <a:xfrm>
              <a:off x="8613011" y="12305863"/>
              <a:ext cx="3570059" cy="178567"/>
            </a:xfrm>
            <a:prstGeom prst="roundRect">
              <a:avLst>
                <a:gd name="adj" fmla="val 50000"/>
              </a:avLst>
            </a:prstGeom>
            <a:grpFill/>
            <a:ln w="12700" cap="flat">
              <a:noFill/>
              <a:miter lim="400000"/>
            </a:ln>
            <a:effectLst/>
          </p:spPr>
          <p:txBody>
            <a:bodyPr wrap="square" lIns="0" tIns="0" rIns="0" bIns="0" numCol="1" anchor="t">
              <a:noAutofit/>
            </a:bodyPr>
            <a:lstStyle/>
            <a:p>
              <a:endParaRPr sz="5063">
                <a:latin typeface="Lato Light" panose="020F0502020204030203" pitchFamily="34" charset="0"/>
              </a:endParaRPr>
            </a:p>
          </p:txBody>
        </p:sp>
        <p:sp>
          <p:nvSpPr>
            <p:cNvPr id="4" name="Shape 59063">
              <a:extLst>
                <a:ext uri="{FF2B5EF4-FFF2-40B4-BE49-F238E27FC236}">
                  <a16:creationId xmlns:a16="http://schemas.microsoft.com/office/drawing/2014/main" id="{AE8F77AF-0280-4D6C-9BA1-79CFF6DF04A3}"/>
                </a:ext>
              </a:extLst>
            </p:cNvPr>
            <p:cNvSpPr/>
            <p:nvPr/>
          </p:nvSpPr>
          <p:spPr>
            <a:xfrm rot="14400000">
              <a:off x="6015824" y="10837285"/>
              <a:ext cx="3570065" cy="178569"/>
            </a:xfrm>
            <a:prstGeom prst="roundRect">
              <a:avLst>
                <a:gd name="adj" fmla="val 50000"/>
              </a:avLst>
            </a:prstGeom>
            <a:grpFill/>
            <a:ln w="12700" cap="flat">
              <a:noFill/>
              <a:miter lim="400000"/>
            </a:ln>
            <a:effectLst/>
          </p:spPr>
          <p:txBody>
            <a:bodyPr wrap="square" lIns="0" tIns="0" rIns="0" bIns="0" numCol="1" anchor="t">
              <a:noAutofit/>
            </a:bodyPr>
            <a:lstStyle/>
            <a:p>
              <a:endParaRPr sz="5063">
                <a:latin typeface="Lato Light" panose="020F0502020204030203" pitchFamily="34" charset="0"/>
              </a:endParaRPr>
            </a:p>
          </p:txBody>
        </p:sp>
        <p:sp>
          <p:nvSpPr>
            <p:cNvPr id="5" name="Shape 59065">
              <a:extLst>
                <a:ext uri="{FF2B5EF4-FFF2-40B4-BE49-F238E27FC236}">
                  <a16:creationId xmlns:a16="http://schemas.microsoft.com/office/drawing/2014/main" id="{E43100F7-A4D5-443F-A86E-7459A6C1A20D}"/>
                </a:ext>
              </a:extLst>
            </p:cNvPr>
            <p:cNvSpPr/>
            <p:nvPr/>
          </p:nvSpPr>
          <p:spPr>
            <a:xfrm>
              <a:off x="7663307" y="12481371"/>
              <a:ext cx="5888562" cy="350004"/>
            </a:xfrm>
            <a:prstGeom prst="rect">
              <a:avLst/>
            </a:prstGeom>
            <a:grpFill/>
            <a:ln w="12700" cap="flat">
              <a:noFill/>
              <a:miter lim="400000"/>
            </a:ln>
            <a:effectLst/>
          </p:spPr>
          <p:txBody>
            <a:bodyPr wrap="square" lIns="0" tIns="0" rIns="0" bIns="0" numCol="1" anchor="t">
              <a:noAutofit/>
            </a:bodyPr>
            <a:lstStyle/>
            <a:p>
              <a:endParaRPr sz="5063">
                <a:latin typeface="Lato Light" panose="020F0502020204030203" pitchFamily="34" charset="0"/>
              </a:endParaRPr>
            </a:p>
          </p:txBody>
        </p:sp>
        <p:sp>
          <p:nvSpPr>
            <p:cNvPr id="6" name="Shape 59066">
              <a:extLst>
                <a:ext uri="{FF2B5EF4-FFF2-40B4-BE49-F238E27FC236}">
                  <a16:creationId xmlns:a16="http://schemas.microsoft.com/office/drawing/2014/main" id="{B7B52AC3-6263-4E67-A159-CD9DDE22AD6D}"/>
                </a:ext>
              </a:extLst>
            </p:cNvPr>
            <p:cNvSpPr/>
            <p:nvPr/>
          </p:nvSpPr>
          <p:spPr>
            <a:xfrm rot="16200000">
              <a:off x="8331093" y="13099641"/>
              <a:ext cx="886543" cy="350005"/>
            </a:xfrm>
            <a:prstGeom prst="rect">
              <a:avLst/>
            </a:prstGeom>
            <a:grpFill/>
            <a:ln w="12700" cap="flat">
              <a:noFill/>
              <a:miter lim="400000"/>
            </a:ln>
            <a:effectLst/>
          </p:spPr>
          <p:txBody>
            <a:bodyPr wrap="square" lIns="0" tIns="0" rIns="0" bIns="0" numCol="1" anchor="t">
              <a:noAutofit/>
            </a:bodyPr>
            <a:lstStyle/>
            <a:p>
              <a:endParaRPr sz="5063">
                <a:latin typeface="Lato Light" panose="020F0502020204030203" pitchFamily="34" charset="0"/>
              </a:endParaRPr>
            </a:p>
          </p:txBody>
        </p:sp>
        <p:sp>
          <p:nvSpPr>
            <p:cNvPr id="7" name="Shape 59067">
              <a:extLst>
                <a:ext uri="{FF2B5EF4-FFF2-40B4-BE49-F238E27FC236}">
                  <a16:creationId xmlns:a16="http://schemas.microsoft.com/office/drawing/2014/main" id="{D29DAF10-0E44-4CCA-B64D-73A275BC2848}"/>
                </a:ext>
              </a:extLst>
            </p:cNvPr>
            <p:cNvSpPr/>
            <p:nvPr/>
          </p:nvSpPr>
          <p:spPr>
            <a:xfrm rot="16200000">
              <a:off x="11997541" y="13099641"/>
              <a:ext cx="886543" cy="350005"/>
            </a:xfrm>
            <a:prstGeom prst="rect">
              <a:avLst/>
            </a:prstGeom>
            <a:grpFill/>
            <a:ln w="12700" cap="flat">
              <a:noFill/>
              <a:miter lim="400000"/>
            </a:ln>
            <a:effectLst/>
          </p:spPr>
          <p:txBody>
            <a:bodyPr wrap="square" lIns="0" tIns="0" rIns="0" bIns="0" numCol="1" anchor="t">
              <a:noAutofit/>
            </a:bodyPr>
            <a:lstStyle/>
            <a:p>
              <a:endParaRPr sz="5063">
                <a:latin typeface="Lato Light" panose="020F0502020204030203" pitchFamily="34" charset="0"/>
              </a:endParaRPr>
            </a:p>
          </p:txBody>
        </p:sp>
        <p:sp>
          <p:nvSpPr>
            <p:cNvPr id="8" name="Shape 59071">
              <a:extLst>
                <a:ext uri="{FF2B5EF4-FFF2-40B4-BE49-F238E27FC236}">
                  <a16:creationId xmlns:a16="http://schemas.microsoft.com/office/drawing/2014/main" id="{8B7D74A6-EFD2-40EE-B62F-4332E68940B7}"/>
                </a:ext>
              </a:extLst>
            </p:cNvPr>
            <p:cNvSpPr/>
            <p:nvPr/>
          </p:nvSpPr>
          <p:spPr>
            <a:xfrm>
              <a:off x="12628002" y="10121062"/>
              <a:ext cx="1366258" cy="1763371"/>
            </a:xfrm>
            <a:custGeom>
              <a:avLst/>
              <a:gdLst/>
              <a:ahLst/>
              <a:cxnLst>
                <a:cxn ang="0">
                  <a:pos x="wd2" y="hd2"/>
                </a:cxn>
                <a:cxn ang="5400000">
                  <a:pos x="wd2" y="hd2"/>
                </a:cxn>
                <a:cxn ang="10800000">
                  <a:pos x="wd2" y="hd2"/>
                </a:cxn>
                <a:cxn ang="16200000">
                  <a:pos x="wd2" y="hd2"/>
                </a:cxn>
              </a:cxnLst>
              <a:rect l="0" t="0" r="r" b="b"/>
              <a:pathLst>
                <a:path w="21600" h="21600" extrusionOk="0">
                  <a:moveTo>
                    <a:pt x="5623" y="21600"/>
                  </a:moveTo>
                  <a:cubicBezTo>
                    <a:pt x="4597" y="20639"/>
                    <a:pt x="3564" y="19684"/>
                    <a:pt x="2524" y="18733"/>
                  </a:cubicBezTo>
                  <a:cubicBezTo>
                    <a:pt x="2004" y="18257"/>
                    <a:pt x="1482" y="17783"/>
                    <a:pt x="975" y="17299"/>
                  </a:cubicBezTo>
                  <a:cubicBezTo>
                    <a:pt x="643" y="16983"/>
                    <a:pt x="318" y="16662"/>
                    <a:pt x="0" y="16338"/>
                  </a:cubicBezTo>
                  <a:lnTo>
                    <a:pt x="19619" y="0"/>
                  </a:lnTo>
                  <a:lnTo>
                    <a:pt x="21600" y="3731"/>
                  </a:lnTo>
                  <a:lnTo>
                    <a:pt x="5623" y="21600"/>
                  </a:lnTo>
                  <a:close/>
                </a:path>
              </a:pathLst>
            </a:custGeom>
            <a:grp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9" name="Shape 59072">
              <a:extLst>
                <a:ext uri="{FF2B5EF4-FFF2-40B4-BE49-F238E27FC236}">
                  <a16:creationId xmlns:a16="http://schemas.microsoft.com/office/drawing/2014/main" id="{85CA0F76-FDB7-4C81-B844-F6887A8FE349}"/>
                </a:ext>
              </a:extLst>
            </p:cNvPr>
            <p:cNvSpPr/>
            <p:nvPr/>
          </p:nvSpPr>
          <p:spPr>
            <a:xfrm>
              <a:off x="12681680" y="7908260"/>
              <a:ext cx="2137532" cy="2902948"/>
            </a:xfrm>
            <a:custGeom>
              <a:avLst/>
              <a:gdLst/>
              <a:ahLst/>
              <a:cxnLst>
                <a:cxn ang="0">
                  <a:pos x="wd2" y="hd2"/>
                </a:cxn>
                <a:cxn ang="5400000">
                  <a:pos x="wd2" y="hd2"/>
                </a:cxn>
                <a:cxn ang="10800000">
                  <a:pos x="wd2" y="hd2"/>
                </a:cxn>
                <a:cxn ang="16200000">
                  <a:pos x="wd2" y="hd2"/>
                </a:cxn>
              </a:cxnLst>
              <a:rect l="0" t="0" r="r" b="b"/>
              <a:pathLst>
                <a:path w="21564" h="21491" extrusionOk="0">
                  <a:moveTo>
                    <a:pt x="2646" y="1215"/>
                  </a:moveTo>
                  <a:cubicBezTo>
                    <a:pt x="2177" y="1530"/>
                    <a:pt x="1970" y="1986"/>
                    <a:pt x="1777" y="2429"/>
                  </a:cubicBezTo>
                  <a:cubicBezTo>
                    <a:pt x="1584" y="2872"/>
                    <a:pt x="1390" y="3322"/>
                    <a:pt x="1329" y="3782"/>
                  </a:cubicBezTo>
                  <a:cubicBezTo>
                    <a:pt x="1159" y="5063"/>
                    <a:pt x="2001" y="6324"/>
                    <a:pt x="1709" y="7596"/>
                  </a:cubicBezTo>
                  <a:cubicBezTo>
                    <a:pt x="1437" y="8777"/>
                    <a:pt x="229" y="9741"/>
                    <a:pt x="22" y="10932"/>
                  </a:cubicBezTo>
                  <a:cubicBezTo>
                    <a:pt x="-36" y="11263"/>
                    <a:pt x="7" y="11620"/>
                    <a:pt x="351" y="11831"/>
                  </a:cubicBezTo>
                  <a:cubicBezTo>
                    <a:pt x="816" y="12116"/>
                    <a:pt x="1459" y="11948"/>
                    <a:pt x="2041" y="11925"/>
                  </a:cubicBezTo>
                  <a:cubicBezTo>
                    <a:pt x="2246" y="11917"/>
                    <a:pt x="2456" y="11929"/>
                    <a:pt x="2636" y="12002"/>
                  </a:cubicBezTo>
                  <a:cubicBezTo>
                    <a:pt x="2950" y="12130"/>
                    <a:pt x="3085" y="12392"/>
                    <a:pt x="3168" y="12649"/>
                  </a:cubicBezTo>
                  <a:cubicBezTo>
                    <a:pt x="3503" y="13692"/>
                    <a:pt x="3323" y="14917"/>
                    <a:pt x="4474" y="15599"/>
                  </a:cubicBezTo>
                  <a:cubicBezTo>
                    <a:pt x="5291" y="16084"/>
                    <a:pt x="6411" y="16040"/>
                    <a:pt x="7460" y="15964"/>
                  </a:cubicBezTo>
                  <a:cubicBezTo>
                    <a:pt x="8557" y="15884"/>
                    <a:pt x="9665" y="15796"/>
                    <a:pt x="10798" y="15691"/>
                  </a:cubicBezTo>
                  <a:lnTo>
                    <a:pt x="14268" y="21491"/>
                  </a:lnTo>
                  <a:lnTo>
                    <a:pt x="21564" y="15165"/>
                  </a:lnTo>
                  <a:cubicBezTo>
                    <a:pt x="20471" y="14519"/>
                    <a:pt x="19650" y="13659"/>
                    <a:pt x="19196" y="12684"/>
                  </a:cubicBezTo>
                  <a:cubicBezTo>
                    <a:pt x="18849" y="11939"/>
                    <a:pt x="18727" y="11145"/>
                    <a:pt x="18901" y="10368"/>
                  </a:cubicBezTo>
                  <a:cubicBezTo>
                    <a:pt x="19261" y="8758"/>
                    <a:pt x="20845" y="7403"/>
                    <a:pt x="20998" y="5768"/>
                  </a:cubicBezTo>
                  <a:cubicBezTo>
                    <a:pt x="21303" y="2507"/>
                    <a:pt x="16868" y="296"/>
                    <a:pt x="12009" y="34"/>
                  </a:cubicBezTo>
                  <a:cubicBezTo>
                    <a:pt x="9362" y="-109"/>
                    <a:pt x="6723" y="214"/>
                    <a:pt x="4159" y="712"/>
                  </a:cubicBezTo>
                  <a:cubicBezTo>
                    <a:pt x="3615" y="817"/>
                    <a:pt x="3062" y="936"/>
                    <a:pt x="2646" y="1215"/>
                  </a:cubicBezTo>
                  <a:close/>
                </a:path>
              </a:pathLst>
            </a:custGeom>
            <a:grp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10" name="Shape 59073">
              <a:extLst>
                <a:ext uri="{FF2B5EF4-FFF2-40B4-BE49-F238E27FC236}">
                  <a16:creationId xmlns:a16="http://schemas.microsoft.com/office/drawing/2014/main" id="{CCF2019F-B375-425E-A81C-AB6EAA81283A}"/>
                </a:ext>
              </a:extLst>
            </p:cNvPr>
            <p:cNvSpPr/>
            <p:nvPr/>
          </p:nvSpPr>
          <p:spPr>
            <a:xfrm>
              <a:off x="12719197" y="7505708"/>
              <a:ext cx="2062858" cy="1701532"/>
            </a:xfrm>
            <a:custGeom>
              <a:avLst/>
              <a:gdLst/>
              <a:ahLst/>
              <a:cxnLst>
                <a:cxn ang="0">
                  <a:pos x="wd2" y="hd2"/>
                </a:cxn>
                <a:cxn ang="5400000">
                  <a:pos x="wd2" y="hd2"/>
                </a:cxn>
                <a:cxn ang="10800000">
                  <a:pos x="wd2" y="hd2"/>
                </a:cxn>
                <a:cxn ang="16200000">
                  <a:pos x="wd2" y="hd2"/>
                </a:cxn>
              </a:cxnLst>
              <a:rect l="0" t="0" r="r" b="b"/>
              <a:pathLst>
                <a:path w="21419" h="21600" extrusionOk="0">
                  <a:moveTo>
                    <a:pt x="3971" y="2931"/>
                  </a:moveTo>
                  <a:cubicBezTo>
                    <a:pt x="3817" y="2620"/>
                    <a:pt x="3701" y="2291"/>
                    <a:pt x="3626" y="1944"/>
                  </a:cubicBezTo>
                  <a:cubicBezTo>
                    <a:pt x="3487" y="1306"/>
                    <a:pt x="3489" y="636"/>
                    <a:pt x="3631" y="0"/>
                  </a:cubicBezTo>
                  <a:cubicBezTo>
                    <a:pt x="4459" y="961"/>
                    <a:pt x="5492" y="1627"/>
                    <a:pt x="6610" y="1924"/>
                  </a:cubicBezTo>
                  <a:cubicBezTo>
                    <a:pt x="8133" y="2328"/>
                    <a:pt x="9701" y="2022"/>
                    <a:pt x="11256" y="1860"/>
                  </a:cubicBezTo>
                  <a:cubicBezTo>
                    <a:pt x="12822" y="1697"/>
                    <a:pt x="14426" y="1694"/>
                    <a:pt x="15907" y="2245"/>
                  </a:cubicBezTo>
                  <a:cubicBezTo>
                    <a:pt x="17181" y="2719"/>
                    <a:pt x="18321" y="3588"/>
                    <a:pt x="19182" y="4841"/>
                  </a:cubicBezTo>
                  <a:cubicBezTo>
                    <a:pt x="19777" y="5708"/>
                    <a:pt x="20204" y="6723"/>
                    <a:pt x="20540" y="7778"/>
                  </a:cubicBezTo>
                  <a:cubicBezTo>
                    <a:pt x="21278" y="10096"/>
                    <a:pt x="21569" y="12556"/>
                    <a:pt x="21346" y="14958"/>
                  </a:cubicBezTo>
                  <a:cubicBezTo>
                    <a:pt x="21126" y="17338"/>
                    <a:pt x="20401" y="19631"/>
                    <a:pt x="19217" y="21600"/>
                  </a:cubicBezTo>
                  <a:cubicBezTo>
                    <a:pt x="19409" y="20684"/>
                    <a:pt x="19547" y="19756"/>
                    <a:pt x="19637" y="18818"/>
                  </a:cubicBezTo>
                  <a:cubicBezTo>
                    <a:pt x="19765" y="17492"/>
                    <a:pt x="19779" y="16163"/>
                    <a:pt x="19741" y="14832"/>
                  </a:cubicBezTo>
                  <a:cubicBezTo>
                    <a:pt x="19688" y="12975"/>
                    <a:pt x="19048" y="11140"/>
                    <a:pt x="17716" y="11376"/>
                  </a:cubicBezTo>
                  <a:cubicBezTo>
                    <a:pt x="17259" y="11457"/>
                    <a:pt x="16899" y="11835"/>
                    <a:pt x="16647" y="12271"/>
                  </a:cubicBezTo>
                  <a:cubicBezTo>
                    <a:pt x="16342" y="12799"/>
                    <a:pt x="16103" y="13468"/>
                    <a:pt x="15558" y="13530"/>
                  </a:cubicBezTo>
                  <a:cubicBezTo>
                    <a:pt x="14412" y="13659"/>
                    <a:pt x="14517" y="11792"/>
                    <a:pt x="14360" y="10290"/>
                  </a:cubicBezTo>
                  <a:cubicBezTo>
                    <a:pt x="14204" y="8799"/>
                    <a:pt x="13113" y="7817"/>
                    <a:pt x="11914" y="7277"/>
                  </a:cubicBezTo>
                  <a:cubicBezTo>
                    <a:pt x="11366" y="7031"/>
                    <a:pt x="10793" y="6858"/>
                    <a:pt x="10218" y="6721"/>
                  </a:cubicBezTo>
                  <a:cubicBezTo>
                    <a:pt x="7754" y="6133"/>
                    <a:pt x="5124" y="6143"/>
                    <a:pt x="3055" y="7851"/>
                  </a:cubicBezTo>
                  <a:cubicBezTo>
                    <a:pt x="2371" y="8415"/>
                    <a:pt x="1786" y="9136"/>
                    <a:pt x="1330" y="9977"/>
                  </a:cubicBezTo>
                  <a:cubicBezTo>
                    <a:pt x="741" y="8542"/>
                    <a:pt x="345" y="7044"/>
                    <a:pt x="147" y="5510"/>
                  </a:cubicBezTo>
                  <a:cubicBezTo>
                    <a:pt x="12" y="4462"/>
                    <a:pt x="-31" y="3399"/>
                    <a:pt x="23" y="2322"/>
                  </a:cubicBezTo>
                  <a:cubicBezTo>
                    <a:pt x="235" y="2846"/>
                    <a:pt x="577" y="3297"/>
                    <a:pt x="1012" y="3628"/>
                  </a:cubicBezTo>
                  <a:cubicBezTo>
                    <a:pt x="1271" y="3825"/>
                    <a:pt x="1560" y="3977"/>
                    <a:pt x="1867" y="4076"/>
                  </a:cubicBezTo>
                  <a:cubicBezTo>
                    <a:pt x="1801" y="3694"/>
                    <a:pt x="1754" y="3307"/>
                    <a:pt x="1728" y="2918"/>
                  </a:cubicBezTo>
                  <a:cubicBezTo>
                    <a:pt x="1680" y="2195"/>
                    <a:pt x="1702" y="1468"/>
                    <a:pt x="1793" y="752"/>
                  </a:cubicBezTo>
                  <a:cubicBezTo>
                    <a:pt x="2029" y="1309"/>
                    <a:pt x="2376" y="1803"/>
                    <a:pt x="2811" y="2200"/>
                  </a:cubicBezTo>
                  <a:cubicBezTo>
                    <a:pt x="3154" y="2513"/>
                    <a:pt x="3546" y="2760"/>
                    <a:pt x="3971" y="2931"/>
                  </a:cubicBezTo>
                  <a:close/>
                </a:path>
              </a:pathLst>
            </a:custGeom>
            <a:grp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11" name="Shape 59075">
              <a:extLst>
                <a:ext uri="{FF2B5EF4-FFF2-40B4-BE49-F238E27FC236}">
                  <a16:creationId xmlns:a16="http://schemas.microsoft.com/office/drawing/2014/main" id="{2C8E1ACA-615C-4E67-AF5E-0579A242FA73}"/>
                </a:ext>
              </a:extLst>
            </p:cNvPr>
            <p:cNvSpPr/>
            <p:nvPr/>
          </p:nvSpPr>
          <p:spPr>
            <a:xfrm>
              <a:off x="9435605" y="11313179"/>
              <a:ext cx="3563955" cy="632477"/>
            </a:xfrm>
            <a:custGeom>
              <a:avLst/>
              <a:gdLst/>
              <a:ahLst/>
              <a:cxnLst>
                <a:cxn ang="0">
                  <a:pos x="wd2" y="hd2"/>
                </a:cxn>
                <a:cxn ang="5400000">
                  <a:pos x="wd2" y="hd2"/>
                </a:cxn>
                <a:cxn ang="10800000">
                  <a:pos x="wd2" y="hd2"/>
                </a:cxn>
                <a:cxn ang="16200000">
                  <a:pos x="wd2" y="hd2"/>
                </a:cxn>
              </a:cxnLst>
              <a:rect l="0" t="0" r="r" b="b"/>
              <a:pathLst>
                <a:path w="21579" h="21552" extrusionOk="0">
                  <a:moveTo>
                    <a:pt x="4572" y="32"/>
                  </a:moveTo>
                  <a:cubicBezTo>
                    <a:pt x="4295" y="111"/>
                    <a:pt x="4020" y="330"/>
                    <a:pt x="3746" y="552"/>
                  </a:cubicBezTo>
                  <a:cubicBezTo>
                    <a:pt x="3230" y="969"/>
                    <a:pt x="2711" y="1400"/>
                    <a:pt x="2226" y="2568"/>
                  </a:cubicBezTo>
                  <a:cubicBezTo>
                    <a:pt x="1631" y="4001"/>
                    <a:pt x="1139" y="6432"/>
                    <a:pt x="619" y="8585"/>
                  </a:cubicBezTo>
                  <a:cubicBezTo>
                    <a:pt x="367" y="9630"/>
                    <a:pt x="97" y="10715"/>
                    <a:pt x="18" y="12423"/>
                  </a:cubicBezTo>
                  <a:cubicBezTo>
                    <a:pt x="-21" y="13279"/>
                    <a:pt x="1" y="14220"/>
                    <a:pt x="117" y="14797"/>
                  </a:cubicBezTo>
                  <a:cubicBezTo>
                    <a:pt x="297" y="15696"/>
                    <a:pt x="509" y="15358"/>
                    <a:pt x="723" y="14732"/>
                  </a:cubicBezTo>
                  <a:cubicBezTo>
                    <a:pt x="926" y="14142"/>
                    <a:pt x="1163" y="13374"/>
                    <a:pt x="1382" y="12586"/>
                  </a:cubicBezTo>
                  <a:cubicBezTo>
                    <a:pt x="1797" y="11092"/>
                    <a:pt x="2251" y="10093"/>
                    <a:pt x="2723" y="9301"/>
                  </a:cubicBezTo>
                  <a:cubicBezTo>
                    <a:pt x="3020" y="8802"/>
                    <a:pt x="3321" y="8273"/>
                    <a:pt x="3624" y="7902"/>
                  </a:cubicBezTo>
                  <a:cubicBezTo>
                    <a:pt x="3708" y="10209"/>
                    <a:pt x="3587" y="12599"/>
                    <a:pt x="3300" y="14311"/>
                  </a:cubicBezTo>
                  <a:cubicBezTo>
                    <a:pt x="3040" y="15860"/>
                    <a:pt x="2652" y="16792"/>
                    <a:pt x="2520" y="18818"/>
                  </a:cubicBezTo>
                  <a:cubicBezTo>
                    <a:pt x="2488" y="19311"/>
                    <a:pt x="2476" y="19854"/>
                    <a:pt x="2515" y="20331"/>
                  </a:cubicBezTo>
                  <a:cubicBezTo>
                    <a:pt x="2590" y="21261"/>
                    <a:pt x="2797" y="21505"/>
                    <a:pt x="2980" y="21169"/>
                  </a:cubicBezTo>
                  <a:cubicBezTo>
                    <a:pt x="3398" y="20399"/>
                    <a:pt x="3524" y="17665"/>
                    <a:pt x="3791" y="15756"/>
                  </a:cubicBezTo>
                  <a:cubicBezTo>
                    <a:pt x="4029" y="14059"/>
                    <a:pt x="4382" y="13075"/>
                    <a:pt x="4749" y="12434"/>
                  </a:cubicBezTo>
                  <a:cubicBezTo>
                    <a:pt x="5275" y="11512"/>
                    <a:pt x="5824" y="11119"/>
                    <a:pt x="6363" y="10894"/>
                  </a:cubicBezTo>
                  <a:cubicBezTo>
                    <a:pt x="6930" y="10658"/>
                    <a:pt x="7516" y="10609"/>
                    <a:pt x="8045" y="11968"/>
                  </a:cubicBezTo>
                  <a:cubicBezTo>
                    <a:pt x="8406" y="12894"/>
                    <a:pt x="8702" y="14413"/>
                    <a:pt x="9016" y="15773"/>
                  </a:cubicBezTo>
                  <a:cubicBezTo>
                    <a:pt x="9485" y="17807"/>
                    <a:pt x="9998" y="19481"/>
                    <a:pt x="10541" y="20814"/>
                  </a:cubicBezTo>
                  <a:lnTo>
                    <a:pt x="21356" y="21552"/>
                  </a:lnTo>
                  <a:lnTo>
                    <a:pt x="21579" y="18993"/>
                  </a:lnTo>
                  <a:lnTo>
                    <a:pt x="19681" y="7140"/>
                  </a:lnTo>
                  <a:cubicBezTo>
                    <a:pt x="19700" y="8481"/>
                    <a:pt x="19591" y="9776"/>
                    <a:pt x="19395" y="10547"/>
                  </a:cubicBezTo>
                  <a:cubicBezTo>
                    <a:pt x="19179" y="11394"/>
                    <a:pt x="18906" y="11439"/>
                    <a:pt x="18644" y="11457"/>
                  </a:cubicBezTo>
                  <a:cubicBezTo>
                    <a:pt x="18306" y="11481"/>
                    <a:pt x="17969" y="11506"/>
                    <a:pt x="17632" y="11512"/>
                  </a:cubicBezTo>
                  <a:cubicBezTo>
                    <a:pt x="14994" y="10581"/>
                    <a:pt x="12352" y="10002"/>
                    <a:pt x="9709" y="9821"/>
                  </a:cubicBezTo>
                  <a:cubicBezTo>
                    <a:pt x="9503" y="9807"/>
                    <a:pt x="9297" y="9795"/>
                    <a:pt x="9091" y="9691"/>
                  </a:cubicBezTo>
                  <a:cubicBezTo>
                    <a:pt x="8697" y="9491"/>
                    <a:pt x="8310" y="8954"/>
                    <a:pt x="7947" y="8065"/>
                  </a:cubicBezTo>
                  <a:cubicBezTo>
                    <a:pt x="7555" y="7105"/>
                    <a:pt x="7199" y="5756"/>
                    <a:pt x="6843" y="4422"/>
                  </a:cubicBezTo>
                  <a:cubicBezTo>
                    <a:pt x="6396" y="2746"/>
                    <a:pt x="5932" y="1043"/>
                    <a:pt x="5398" y="357"/>
                  </a:cubicBezTo>
                  <a:cubicBezTo>
                    <a:pt x="5126" y="7"/>
                    <a:pt x="4849" y="-48"/>
                    <a:pt x="4572" y="32"/>
                  </a:cubicBezTo>
                  <a:close/>
                </a:path>
              </a:pathLst>
            </a:custGeom>
            <a:grp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12" name="Shape 59076">
              <a:extLst>
                <a:ext uri="{FF2B5EF4-FFF2-40B4-BE49-F238E27FC236}">
                  <a16:creationId xmlns:a16="http://schemas.microsoft.com/office/drawing/2014/main" id="{A9E9921F-4289-4761-83E6-BB18855A5290}"/>
                </a:ext>
              </a:extLst>
            </p:cNvPr>
            <p:cNvSpPr/>
            <p:nvPr/>
          </p:nvSpPr>
          <p:spPr>
            <a:xfrm>
              <a:off x="9835382" y="11632729"/>
              <a:ext cx="3653494" cy="961185"/>
            </a:xfrm>
            <a:custGeom>
              <a:avLst/>
              <a:gdLst/>
              <a:ahLst/>
              <a:cxnLst>
                <a:cxn ang="0">
                  <a:pos x="wd2" y="hd2"/>
                </a:cxn>
                <a:cxn ang="5400000">
                  <a:pos x="wd2" y="hd2"/>
                </a:cxn>
                <a:cxn ang="10800000">
                  <a:pos x="wd2" y="hd2"/>
                </a:cxn>
                <a:cxn ang="16200000">
                  <a:pos x="wd2" y="hd2"/>
                </a:cxn>
              </a:cxnLst>
              <a:rect l="0" t="0" r="r" b="b"/>
              <a:pathLst>
                <a:path w="21483" h="21401" extrusionOk="0">
                  <a:moveTo>
                    <a:pt x="19245" y="1673"/>
                  </a:moveTo>
                  <a:lnTo>
                    <a:pt x="18423" y="6347"/>
                  </a:lnTo>
                  <a:lnTo>
                    <a:pt x="7887" y="6495"/>
                  </a:lnTo>
                  <a:cubicBezTo>
                    <a:pt x="7358" y="5636"/>
                    <a:pt x="6860" y="4522"/>
                    <a:pt x="6406" y="3181"/>
                  </a:cubicBezTo>
                  <a:cubicBezTo>
                    <a:pt x="6102" y="2285"/>
                    <a:pt x="5815" y="1280"/>
                    <a:pt x="5461" y="699"/>
                  </a:cubicBezTo>
                  <a:cubicBezTo>
                    <a:pt x="4944" y="-149"/>
                    <a:pt x="4377" y="10"/>
                    <a:pt x="3829" y="14"/>
                  </a:cubicBezTo>
                  <a:cubicBezTo>
                    <a:pt x="3298" y="18"/>
                    <a:pt x="2746" y="-135"/>
                    <a:pt x="2231" y="547"/>
                  </a:cubicBezTo>
                  <a:cubicBezTo>
                    <a:pt x="1873" y="1020"/>
                    <a:pt x="1562" y="1865"/>
                    <a:pt x="1253" y="2694"/>
                  </a:cubicBezTo>
                  <a:cubicBezTo>
                    <a:pt x="947" y="3514"/>
                    <a:pt x="639" y="4325"/>
                    <a:pt x="342" y="5193"/>
                  </a:cubicBezTo>
                  <a:cubicBezTo>
                    <a:pt x="69" y="5991"/>
                    <a:pt x="-117" y="7204"/>
                    <a:pt x="86" y="7973"/>
                  </a:cubicBezTo>
                  <a:cubicBezTo>
                    <a:pt x="258" y="8626"/>
                    <a:pt x="526" y="8149"/>
                    <a:pt x="749" y="7613"/>
                  </a:cubicBezTo>
                  <a:cubicBezTo>
                    <a:pt x="1011" y="6983"/>
                    <a:pt x="1291" y="6470"/>
                    <a:pt x="1567" y="5928"/>
                  </a:cubicBezTo>
                  <a:cubicBezTo>
                    <a:pt x="1863" y="5345"/>
                    <a:pt x="2158" y="4725"/>
                    <a:pt x="2482" y="4397"/>
                  </a:cubicBezTo>
                  <a:cubicBezTo>
                    <a:pt x="2730" y="4146"/>
                    <a:pt x="2988" y="4075"/>
                    <a:pt x="3243" y="4187"/>
                  </a:cubicBezTo>
                  <a:cubicBezTo>
                    <a:pt x="2873" y="4557"/>
                    <a:pt x="2518" y="5118"/>
                    <a:pt x="2189" y="5855"/>
                  </a:cubicBezTo>
                  <a:cubicBezTo>
                    <a:pt x="1570" y="7238"/>
                    <a:pt x="1044" y="9271"/>
                    <a:pt x="546" y="10881"/>
                  </a:cubicBezTo>
                  <a:cubicBezTo>
                    <a:pt x="387" y="11397"/>
                    <a:pt x="219" y="11992"/>
                    <a:pt x="236" y="12804"/>
                  </a:cubicBezTo>
                  <a:cubicBezTo>
                    <a:pt x="245" y="13237"/>
                    <a:pt x="313" y="13619"/>
                    <a:pt x="412" y="13844"/>
                  </a:cubicBezTo>
                  <a:cubicBezTo>
                    <a:pt x="616" y="14311"/>
                    <a:pt x="867" y="14036"/>
                    <a:pt x="1080" y="13591"/>
                  </a:cubicBezTo>
                  <a:cubicBezTo>
                    <a:pt x="1498" y="12716"/>
                    <a:pt x="1818" y="11320"/>
                    <a:pt x="2202" y="10244"/>
                  </a:cubicBezTo>
                  <a:cubicBezTo>
                    <a:pt x="2603" y="9117"/>
                    <a:pt x="3067" y="8356"/>
                    <a:pt x="3558" y="8017"/>
                  </a:cubicBezTo>
                  <a:cubicBezTo>
                    <a:pt x="3268" y="8673"/>
                    <a:pt x="2988" y="9393"/>
                    <a:pt x="2720" y="10174"/>
                  </a:cubicBezTo>
                  <a:cubicBezTo>
                    <a:pt x="2347" y="11260"/>
                    <a:pt x="1997" y="12450"/>
                    <a:pt x="1629" y="13561"/>
                  </a:cubicBezTo>
                  <a:cubicBezTo>
                    <a:pt x="1465" y="14058"/>
                    <a:pt x="1299" y="14525"/>
                    <a:pt x="1148" y="15052"/>
                  </a:cubicBezTo>
                  <a:cubicBezTo>
                    <a:pt x="1025" y="15480"/>
                    <a:pt x="904" y="15989"/>
                    <a:pt x="905" y="16645"/>
                  </a:cubicBezTo>
                  <a:cubicBezTo>
                    <a:pt x="906" y="17177"/>
                    <a:pt x="976" y="17612"/>
                    <a:pt x="1085" y="17823"/>
                  </a:cubicBezTo>
                  <a:cubicBezTo>
                    <a:pt x="1254" y="18148"/>
                    <a:pt x="1447" y="17851"/>
                    <a:pt x="1627" y="17412"/>
                  </a:cubicBezTo>
                  <a:cubicBezTo>
                    <a:pt x="1931" y="16666"/>
                    <a:pt x="2198" y="15724"/>
                    <a:pt x="2489" y="14905"/>
                  </a:cubicBezTo>
                  <a:cubicBezTo>
                    <a:pt x="2840" y="13919"/>
                    <a:pt x="3224" y="13117"/>
                    <a:pt x="3630" y="12519"/>
                  </a:cubicBezTo>
                  <a:cubicBezTo>
                    <a:pt x="3636" y="13717"/>
                    <a:pt x="3767" y="14858"/>
                    <a:pt x="3993" y="15692"/>
                  </a:cubicBezTo>
                  <a:cubicBezTo>
                    <a:pt x="4476" y="17468"/>
                    <a:pt x="5112" y="17460"/>
                    <a:pt x="5770" y="17271"/>
                  </a:cubicBezTo>
                  <a:cubicBezTo>
                    <a:pt x="6754" y="16988"/>
                    <a:pt x="7730" y="16410"/>
                    <a:pt x="8685" y="15465"/>
                  </a:cubicBezTo>
                  <a:cubicBezTo>
                    <a:pt x="11888" y="18627"/>
                    <a:pt x="15165" y="20599"/>
                    <a:pt x="18470" y="21354"/>
                  </a:cubicBezTo>
                  <a:cubicBezTo>
                    <a:pt x="18695" y="21406"/>
                    <a:pt x="18921" y="21451"/>
                    <a:pt x="19142" y="21280"/>
                  </a:cubicBezTo>
                  <a:cubicBezTo>
                    <a:pt x="19717" y="20835"/>
                    <a:pt x="20124" y="19147"/>
                    <a:pt x="20478" y="17492"/>
                  </a:cubicBezTo>
                  <a:cubicBezTo>
                    <a:pt x="20834" y="15828"/>
                    <a:pt x="21170" y="14066"/>
                    <a:pt x="21483" y="12196"/>
                  </a:cubicBezTo>
                  <a:lnTo>
                    <a:pt x="19245" y="1673"/>
                  </a:lnTo>
                  <a:close/>
                </a:path>
              </a:pathLst>
            </a:custGeom>
            <a:grp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13" name="Shape 59077">
              <a:extLst>
                <a:ext uri="{FF2B5EF4-FFF2-40B4-BE49-F238E27FC236}">
                  <a16:creationId xmlns:a16="http://schemas.microsoft.com/office/drawing/2014/main" id="{5E2FB294-9DFF-4CC4-B19D-7B60D97DA4D4}"/>
                </a:ext>
              </a:extLst>
            </p:cNvPr>
            <p:cNvSpPr/>
            <p:nvPr/>
          </p:nvSpPr>
          <p:spPr>
            <a:xfrm>
              <a:off x="12979144" y="9835709"/>
              <a:ext cx="2884886" cy="3879913"/>
            </a:xfrm>
            <a:custGeom>
              <a:avLst/>
              <a:gdLst/>
              <a:ahLst/>
              <a:cxnLst>
                <a:cxn ang="0">
                  <a:pos x="wd2" y="hd2"/>
                </a:cxn>
                <a:cxn ang="5400000">
                  <a:pos x="wd2" y="hd2"/>
                </a:cxn>
                <a:cxn ang="10800000">
                  <a:pos x="wd2" y="hd2"/>
                </a:cxn>
                <a:cxn ang="16200000">
                  <a:pos x="wd2" y="hd2"/>
                </a:cxn>
              </a:cxnLst>
              <a:rect l="0" t="0" r="r" b="b"/>
              <a:pathLst>
                <a:path w="21376" h="21592" extrusionOk="0">
                  <a:moveTo>
                    <a:pt x="13262" y="0"/>
                  </a:moveTo>
                  <a:cubicBezTo>
                    <a:pt x="11659" y="-8"/>
                    <a:pt x="10520" y="662"/>
                    <a:pt x="9458" y="1460"/>
                  </a:cubicBezTo>
                  <a:cubicBezTo>
                    <a:pt x="8066" y="2506"/>
                    <a:pt x="6714" y="3760"/>
                    <a:pt x="5469" y="4945"/>
                  </a:cubicBezTo>
                  <a:cubicBezTo>
                    <a:pt x="3737" y="6593"/>
                    <a:pt x="1917" y="8186"/>
                    <a:pt x="0" y="9715"/>
                  </a:cubicBezTo>
                  <a:lnTo>
                    <a:pt x="4703" y="13774"/>
                  </a:lnTo>
                  <a:lnTo>
                    <a:pt x="7711" y="10825"/>
                  </a:lnTo>
                  <a:cubicBezTo>
                    <a:pt x="7812" y="12020"/>
                    <a:pt x="7856" y="13213"/>
                    <a:pt x="7852" y="14410"/>
                  </a:cubicBezTo>
                  <a:cubicBezTo>
                    <a:pt x="7845" y="16812"/>
                    <a:pt x="7606" y="19212"/>
                    <a:pt x="7181" y="21592"/>
                  </a:cubicBezTo>
                  <a:lnTo>
                    <a:pt x="20412" y="21592"/>
                  </a:lnTo>
                  <a:cubicBezTo>
                    <a:pt x="21326" y="18005"/>
                    <a:pt x="21600" y="14342"/>
                    <a:pt x="21190" y="10703"/>
                  </a:cubicBezTo>
                  <a:cubicBezTo>
                    <a:pt x="21032" y="9304"/>
                    <a:pt x="20772" y="7911"/>
                    <a:pt x="20287" y="6555"/>
                  </a:cubicBezTo>
                  <a:cubicBezTo>
                    <a:pt x="19635" y="4732"/>
                    <a:pt x="18565" y="2994"/>
                    <a:pt x="16919" y="1567"/>
                  </a:cubicBezTo>
                  <a:cubicBezTo>
                    <a:pt x="15953" y="730"/>
                    <a:pt x="14730" y="7"/>
                    <a:pt x="13262" y="0"/>
                  </a:cubicBezTo>
                  <a:close/>
                </a:path>
              </a:pathLst>
            </a:custGeom>
            <a:grp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14" name="Shape 59079">
              <a:extLst>
                <a:ext uri="{FF2B5EF4-FFF2-40B4-BE49-F238E27FC236}">
                  <a16:creationId xmlns:a16="http://schemas.microsoft.com/office/drawing/2014/main" id="{4C8B0AFA-41A8-4A25-A848-7F72F8A057D9}"/>
                </a:ext>
              </a:extLst>
            </p:cNvPr>
            <p:cNvSpPr/>
            <p:nvPr/>
          </p:nvSpPr>
          <p:spPr>
            <a:xfrm>
              <a:off x="15655528" y="9213190"/>
              <a:ext cx="1905441" cy="4501086"/>
            </a:xfrm>
            <a:custGeom>
              <a:avLst/>
              <a:gdLst/>
              <a:ahLst/>
              <a:cxnLst>
                <a:cxn ang="0">
                  <a:pos x="wd2" y="hd2"/>
                </a:cxn>
                <a:cxn ang="5400000">
                  <a:pos x="wd2" y="hd2"/>
                </a:cxn>
                <a:cxn ang="10800000">
                  <a:pos x="wd2" y="hd2"/>
                </a:cxn>
                <a:cxn ang="16200000">
                  <a:pos x="wd2" y="hd2"/>
                </a:cxn>
              </a:cxnLst>
              <a:rect l="0" t="0" r="r" b="b"/>
              <a:pathLst>
                <a:path w="21435" h="20779" extrusionOk="0">
                  <a:moveTo>
                    <a:pt x="19376" y="339"/>
                  </a:moveTo>
                  <a:cubicBezTo>
                    <a:pt x="14811" y="-821"/>
                    <a:pt x="9661" y="1161"/>
                    <a:pt x="7489" y="3739"/>
                  </a:cubicBezTo>
                  <a:cubicBezTo>
                    <a:pt x="5119" y="6553"/>
                    <a:pt x="3744" y="9483"/>
                    <a:pt x="2605" y="12422"/>
                  </a:cubicBezTo>
                  <a:cubicBezTo>
                    <a:pt x="1530" y="15196"/>
                    <a:pt x="661" y="17983"/>
                    <a:pt x="0" y="20779"/>
                  </a:cubicBezTo>
                  <a:lnTo>
                    <a:pt x="10954" y="20779"/>
                  </a:lnTo>
                  <a:cubicBezTo>
                    <a:pt x="11395" y="14994"/>
                    <a:pt x="14436" y="9292"/>
                    <a:pt x="19925" y="3960"/>
                  </a:cubicBezTo>
                  <a:cubicBezTo>
                    <a:pt x="20252" y="3643"/>
                    <a:pt x="20587" y="3327"/>
                    <a:pt x="20869" y="3003"/>
                  </a:cubicBezTo>
                  <a:cubicBezTo>
                    <a:pt x="21296" y="2512"/>
                    <a:pt x="21600" y="1992"/>
                    <a:pt x="21338" y="1482"/>
                  </a:cubicBezTo>
                  <a:cubicBezTo>
                    <a:pt x="21094" y="1006"/>
                    <a:pt x="20382" y="594"/>
                    <a:pt x="19376" y="339"/>
                  </a:cubicBezTo>
                  <a:close/>
                </a:path>
              </a:pathLst>
            </a:custGeom>
            <a:grp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15" name="Shape 59080">
              <a:extLst>
                <a:ext uri="{FF2B5EF4-FFF2-40B4-BE49-F238E27FC236}">
                  <a16:creationId xmlns:a16="http://schemas.microsoft.com/office/drawing/2014/main" id="{9FBF65C1-CD33-4046-A842-A4A704FD18C7}"/>
                </a:ext>
              </a:extLst>
            </p:cNvPr>
            <p:cNvSpPr/>
            <p:nvPr/>
          </p:nvSpPr>
          <p:spPr>
            <a:xfrm>
              <a:off x="15647237" y="9205207"/>
              <a:ext cx="1881838" cy="4510801"/>
            </a:xfrm>
            <a:custGeom>
              <a:avLst/>
              <a:gdLst/>
              <a:ahLst/>
              <a:cxnLst>
                <a:cxn ang="0">
                  <a:pos x="wd2" y="hd2"/>
                </a:cxn>
                <a:cxn ang="5400000">
                  <a:pos x="wd2" y="hd2"/>
                </a:cxn>
                <a:cxn ang="10800000">
                  <a:pos x="wd2" y="hd2"/>
                </a:cxn>
                <a:cxn ang="16200000">
                  <a:pos x="wd2" y="hd2"/>
                </a:cxn>
              </a:cxnLst>
              <a:rect l="0" t="0" r="r" b="b"/>
              <a:pathLst>
                <a:path w="21600" h="21550" extrusionOk="0">
                  <a:moveTo>
                    <a:pt x="16259" y="25"/>
                  </a:moveTo>
                  <a:cubicBezTo>
                    <a:pt x="12664" y="250"/>
                    <a:pt x="9312" y="1916"/>
                    <a:pt x="7636" y="3912"/>
                  </a:cubicBezTo>
                  <a:cubicBezTo>
                    <a:pt x="5194" y="6821"/>
                    <a:pt x="3817" y="9857"/>
                    <a:pt x="2662" y="12900"/>
                  </a:cubicBezTo>
                  <a:cubicBezTo>
                    <a:pt x="1572" y="15771"/>
                    <a:pt x="681" y="18657"/>
                    <a:pt x="0" y="21550"/>
                  </a:cubicBezTo>
                  <a:lnTo>
                    <a:pt x="5638" y="21542"/>
                  </a:lnTo>
                  <a:cubicBezTo>
                    <a:pt x="6144" y="18957"/>
                    <a:pt x="6812" y="16389"/>
                    <a:pt x="7698" y="13840"/>
                  </a:cubicBezTo>
                  <a:cubicBezTo>
                    <a:pt x="8709" y="10931"/>
                    <a:pt x="9980" y="8003"/>
                    <a:pt x="12792" y="5277"/>
                  </a:cubicBezTo>
                  <a:cubicBezTo>
                    <a:pt x="13633" y="4462"/>
                    <a:pt x="14612" y="3668"/>
                    <a:pt x="15969" y="2983"/>
                  </a:cubicBezTo>
                  <a:cubicBezTo>
                    <a:pt x="17488" y="2217"/>
                    <a:pt x="19427" y="1622"/>
                    <a:pt x="21600" y="1232"/>
                  </a:cubicBezTo>
                  <a:cubicBezTo>
                    <a:pt x="21279" y="870"/>
                    <a:pt x="20691" y="560"/>
                    <a:pt x="19896" y="350"/>
                  </a:cubicBezTo>
                  <a:cubicBezTo>
                    <a:pt x="18714" y="39"/>
                    <a:pt x="17470" y="-50"/>
                    <a:pt x="16259" y="25"/>
                  </a:cubicBezTo>
                  <a:close/>
                </a:path>
              </a:pathLst>
            </a:custGeom>
            <a:grp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16" name="Shape 59081">
              <a:extLst>
                <a:ext uri="{FF2B5EF4-FFF2-40B4-BE49-F238E27FC236}">
                  <a16:creationId xmlns:a16="http://schemas.microsoft.com/office/drawing/2014/main" id="{F55EADE7-847D-4D6A-BF0E-E165E59A3B54}"/>
                </a:ext>
              </a:extLst>
            </p:cNvPr>
            <p:cNvSpPr/>
            <p:nvPr/>
          </p:nvSpPr>
          <p:spPr>
            <a:xfrm>
              <a:off x="12764890" y="12667722"/>
              <a:ext cx="3606542" cy="608849"/>
            </a:xfrm>
            <a:custGeom>
              <a:avLst/>
              <a:gdLst/>
              <a:ahLst/>
              <a:cxnLst>
                <a:cxn ang="0">
                  <a:pos x="wd2" y="hd2"/>
                </a:cxn>
                <a:cxn ang="5400000">
                  <a:pos x="wd2" y="hd2"/>
                </a:cxn>
                <a:cxn ang="10800000">
                  <a:pos x="wd2" y="hd2"/>
                </a:cxn>
                <a:cxn ang="16200000">
                  <a:pos x="wd2" y="hd2"/>
                </a:cxn>
              </a:cxnLst>
              <a:rect l="0" t="0" r="r" b="b"/>
              <a:pathLst>
                <a:path w="20964" h="19248" extrusionOk="0">
                  <a:moveTo>
                    <a:pt x="2049" y="4210"/>
                  </a:moveTo>
                  <a:cubicBezTo>
                    <a:pt x="770" y="5503"/>
                    <a:pt x="-318" y="9421"/>
                    <a:pt x="85" y="14770"/>
                  </a:cubicBezTo>
                  <a:cubicBezTo>
                    <a:pt x="178" y="16006"/>
                    <a:pt x="363" y="16980"/>
                    <a:pt x="573" y="17667"/>
                  </a:cubicBezTo>
                  <a:cubicBezTo>
                    <a:pt x="1349" y="20197"/>
                    <a:pt x="2298" y="19156"/>
                    <a:pt x="3186" y="18210"/>
                  </a:cubicBezTo>
                  <a:cubicBezTo>
                    <a:pt x="5595" y="15648"/>
                    <a:pt x="8039" y="14430"/>
                    <a:pt x="10482" y="14430"/>
                  </a:cubicBezTo>
                  <a:cubicBezTo>
                    <a:pt x="12925" y="14430"/>
                    <a:pt x="15369" y="15648"/>
                    <a:pt x="17778" y="18210"/>
                  </a:cubicBezTo>
                  <a:cubicBezTo>
                    <a:pt x="18666" y="19156"/>
                    <a:pt x="19614" y="20197"/>
                    <a:pt x="20391" y="17667"/>
                  </a:cubicBezTo>
                  <a:cubicBezTo>
                    <a:pt x="20601" y="16980"/>
                    <a:pt x="20786" y="16006"/>
                    <a:pt x="20879" y="14770"/>
                  </a:cubicBezTo>
                  <a:cubicBezTo>
                    <a:pt x="21282" y="9421"/>
                    <a:pt x="20194" y="5503"/>
                    <a:pt x="18915" y="4210"/>
                  </a:cubicBezTo>
                  <a:cubicBezTo>
                    <a:pt x="13364" y="-1403"/>
                    <a:pt x="7600" y="-1403"/>
                    <a:pt x="2049" y="4210"/>
                  </a:cubicBezTo>
                  <a:close/>
                </a:path>
              </a:pathLst>
            </a:custGeom>
            <a:grp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17" name="Shape 59082">
              <a:extLst>
                <a:ext uri="{FF2B5EF4-FFF2-40B4-BE49-F238E27FC236}">
                  <a16:creationId xmlns:a16="http://schemas.microsoft.com/office/drawing/2014/main" id="{3BF5B7D0-1515-4B50-934A-1F38EEC670C5}"/>
                </a:ext>
              </a:extLst>
            </p:cNvPr>
            <p:cNvSpPr/>
            <p:nvPr/>
          </p:nvSpPr>
          <p:spPr>
            <a:xfrm>
              <a:off x="12768009" y="12667252"/>
              <a:ext cx="3600518" cy="429495"/>
            </a:xfrm>
            <a:custGeom>
              <a:avLst/>
              <a:gdLst/>
              <a:ahLst/>
              <a:cxnLst>
                <a:cxn ang="0">
                  <a:pos x="wd2" y="hd2"/>
                </a:cxn>
                <a:cxn ang="5400000">
                  <a:pos x="wd2" y="hd2"/>
                </a:cxn>
                <a:cxn ang="10800000">
                  <a:pos x="wd2" y="hd2"/>
                </a:cxn>
                <a:cxn ang="16200000">
                  <a:pos x="wd2" y="hd2"/>
                </a:cxn>
              </a:cxnLst>
              <a:rect l="0" t="0" r="r" b="b"/>
              <a:pathLst>
                <a:path w="21301" h="21600" extrusionOk="0">
                  <a:moveTo>
                    <a:pt x="10651" y="0"/>
                  </a:moveTo>
                  <a:cubicBezTo>
                    <a:pt x="7772" y="0"/>
                    <a:pt x="4893" y="2256"/>
                    <a:pt x="2068" y="6720"/>
                  </a:cubicBezTo>
                  <a:cubicBezTo>
                    <a:pt x="868" y="8617"/>
                    <a:pt x="-149" y="14092"/>
                    <a:pt x="19" y="21600"/>
                  </a:cubicBezTo>
                  <a:cubicBezTo>
                    <a:pt x="3572" y="15144"/>
                    <a:pt x="7196" y="11794"/>
                    <a:pt x="10832" y="11904"/>
                  </a:cubicBezTo>
                  <a:cubicBezTo>
                    <a:pt x="14348" y="12010"/>
                    <a:pt x="17847" y="15352"/>
                    <a:pt x="21283" y="21600"/>
                  </a:cubicBezTo>
                  <a:cubicBezTo>
                    <a:pt x="21451" y="14091"/>
                    <a:pt x="20434" y="8617"/>
                    <a:pt x="19234" y="6720"/>
                  </a:cubicBezTo>
                  <a:cubicBezTo>
                    <a:pt x="16409" y="2256"/>
                    <a:pt x="13530" y="0"/>
                    <a:pt x="10651" y="0"/>
                  </a:cubicBezTo>
                  <a:close/>
                </a:path>
              </a:pathLst>
            </a:custGeom>
            <a:grp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grpSp>
      <p:sp>
        <p:nvSpPr>
          <p:cNvPr id="55" name="TextBox 54">
            <a:extLst>
              <a:ext uri="{FF2B5EF4-FFF2-40B4-BE49-F238E27FC236}">
                <a16:creationId xmlns:a16="http://schemas.microsoft.com/office/drawing/2014/main" id="{2DC8C97D-E2C5-473A-9739-3C9AECD1AB4C}"/>
              </a:ext>
            </a:extLst>
          </p:cNvPr>
          <p:cNvSpPr txBox="1"/>
          <p:nvPr/>
        </p:nvSpPr>
        <p:spPr>
          <a:xfrm>
            <a:off x="780064" y="1228962"/>
            <a:ext cx="7493924" cy="677108"/>
          </a:xfrm>
          <a:prstGeom prst="rect">
            <a:avLst/>
          </a:prstGeom>
          <a:noFill/>
        </p:spPr>
        <p:txBody>
          <a:bodyPr wrap="square">
            <a:spAutoFit/>
          </a:bodyPr>
          <a:lstStyle/>
          <a:p>
            <a:r>
              <a:rPr lang="en-US" b="0" i="0">
                <a:solidFill>
                  <a:schemeClr val="tx2"/>
                </a:solidFill>
                <a:effectLst/>
              </a:rPr>
              <a:t>More than </a:t>
            </a:r>
            <a:r>
              <a:rPr lang="en-US" sz="2000" b="1" i="0">
                <a:solidFill>
                  <a:schemeClr val="tx2"/>
                </a:solidFill>
                <a:effectLst/>
              </a:rPr>
              <a:t>70% </a:t>
            </a:r>
            <a:r>
              <a:rPr lang="en-US" b="0" i="0">
                <a:solidFill>
                  <a:schemeClr val="tx2"/>
                </a:solidFill>
                <a:effectLst/>
              </a:rPr>
              <a:t>of physicians surveyed work in practices that use video conferencing</a:t>
            </a:r>
            <a:endParaRPr lang="en-US">
              <a:solidFill>
                <a:schemeClr val="tx2"/>
              </a:solidFill>
            </a:endParaRPr>
          </a:p>
        </p:txBody>
      </p:sp>
      <p:sp>
        <p:nvSpPr>
          <p:cNvPr id="127" name="TextBox 126">
            <a:extLst>
              <a:ext uri="{FF2B5EF4-FFF2-40B4-BE49-F238E27FC236}">
                <a16:creationId xmlns:a16="http://schemas.microsoft.com/office/drawing/2014/main" id="{3CA076EA-8AAA-458A-A2A2-486B6CC1C6FA}"/>
              </a:ext>
            </a:extLst>
          </p:cNvPr>
          <p:cNvSpPr txBox="1"/>
          <p:nvPr/>
        </p:nvSpPr>
        <p:spPr>
          <a:xfrm>
            <a:off x="4337378" y="2314479"/>
            <a:ext cx="4572000" cy="369332"/>
          </a:xfrm>
          <a:prstGeom prst="rect">
            <a:avLst/>
          </a:prstGeom>
          <a:noFill/>
        </p:spPr>
        <p:txBody>
          <a:bodyPr wrap="square">
            <a:spAutoFit/>
          </a:bodyPr>
          <a:lstStyle/>
          <a:p>
            <a:r>
              <a:rPr lang="en-US" b="0" i="0">
                <a:solidFill>
                  <a:srgbClr val="333333"/>
                </a:solidFill>
                <a:effectLst/>
                <a:latin typeface="fira-sans"/>
              </a:rPr>
              <a:t>diagnose or treat patients</a:t>
            </a:r>
            <a:endParaRPr lang="en-US"/>
          </a:p>
        </p:txBody>
      </p:sp>
      <p:sp>
        <p:nvSpPr>
          <p:cNvPr id="129" name="TextBox 128">
            <a:extLst>
              <a:ext uri="{FF2B5EF4-FFF2-40B4-BE49-F238E27FC236}">
                <a16:creationId xmlns:a16="http://schemas.microsoft.com/office/drawing/2014/main" id="{ADC51876-3135-414C-ADA6-A96E9FB885E9}"/>
              </a:ext>
            </a:extLst>
          </p:cNvPr>
          <p:cNvSpPr txBox="1"/>
          <p:nvPr/>
        </p:nvSpPr>
        <p:spPr>
          <a:xfrm>
            <a:off x="4337378" y="3300802"/>
            <a:ext cx="4572000" cy="369332"/>
          </a:xfrm>
          <a:prstGeom prst="rect">
            <a:avLst/>
          </a:prstGeom>
          <a:noFill/>
        </p:spPr>
        <p:txBody>
          <a:bodyPr wrap="square">
            <a:spAutoFit/>
          </a:bodyPr>
          <a:lstStyle/>
          <a:p>
            <a:r>
              <a:rPr lang="en-US" b="0" i="0">
                <a:solidFill>
                  <a:srgbClr val="333333"/>
                </a:solidFill>
                <a:effectLst/>
                <a:latin typeface="fira-sans"/>
              </a:rPr>
              <a:t>manage patients with chronic disease</a:t>
            </a:r>
            <a:endParaRPr lang="en-US"/>
          </a:p>
        </p:txBody>
      </p:sp>
      <p:sp>
        <p:nvSpPr>
          <p:cNvPr id="131" name="TextBox 130">
            <a:extLst>
              <a:ext uri="{FF2B5EF4-FFF2-40B4-BE49-F238E27FC236}">
                <a16:creationId xmlns:a16="http://schemas.microsoft.com/office/drawing/2014/main" id="{49F89FD7-2D93-46DB-9283-A8941DFA6D72}"/>
              </a:ext>
            </a:extLst>
          </p:cNvPr>
          <p:cNvSpPr txBox="1"/>
          <p:nvPr/>
        </p:nvSpPr>
        <p:spPr>
          <a:xfrm>
            <a:off x="4337378" y="4287125"/>
            <a:ext cx="4572000" cy="369332"/>
          </a:xfrm>
          <a:prstGeom prst="rect">
            <a:avLst/>
          </a:prstGeom>
          <a:noFill/>
        </p:spPr>
        <p:txBody>
          <a:bodyPr wrap="square">
            <a:spAutoFit/>
          </a:bodyPr>
          <a:lstStyle/>
          <a:p>
            <a:r>
              <a:rPr lang="en-US" b="0" i="0">
                <a:solidFill>
                  <a:srgbClr val="333333"/>
                </a:solidFill>
                <a:effectLst/>
                <a:latin typeface="fira-sans"/>
              </a:rPr>
              <a:t>provide care to patients with acute disease </a:t>
            </a:r>
            <a:endParaRPr lang="en-US"/>
          </a:p>
        </p:txBody>
      </p:sp>
      <p:sp>
        <p:nvSpPr>
          <p:cNvPr id="133" name="TextBox 132">
            <a:extLst>
              <a:ext uri="{FF2B5EF4-FFF2-40B4-BE49-F238E27FC236}">
                <a16:creationId xmlns:a16="http://schemas.microsoft.com/office/drawing/2014/main" id="{09476C5E-0C29-4BB4-81FC-720C87714172}"/>
              </a:ext>
            </a:extLst>
          </p:cNvPr>
          <p:cNvSpPr txBox="1"/>
          <p:nvPr/>
        </p:nvSpPr>
        <p:spPr>
          <a:xfrm>
            <a:off x="4337378" y="5273448"/>
            <a:ext cx="4572000" cy="369332"/>
          </a:xfrm>
          <a:prstGeom prst="rect">
            <a:avLst/>
          </a:prstGeom>
          <a:noFill/>
        </p:spPr>
        <p:txBody>
          <a:bodyPr wrap="square">
            <a:spAutoFit/>
          </a:bodyPr>
          <a:lstStyle/>
          <a:p>
            <a:r>
              <a:rPr lang="en-US" b="0" i="0">
                <a:solidFill>
                  <a:srgbClr val="333333"/>
                </a:solidFill>
                <a:effectLst/>
                <a:latin typeface="fira-sans"/>
              </a:rPr>
              <a:t>preventative care visits</a:t>
            </a:r>
            <a:endParaRPr lang="en-US"/>
          </a:p>
        </p:txBody>
      </p:sp>
      <p:sp>
        <p:nvSpPr>
          <p:cNvPr id="137" name="Title 1">
            <a:extLst>
              <a:ext uri="{FF2B5EF4-FFF2-40B4-BE49-F238E27FC236}">
                <a16:creationId xmlns:a16="http://schemas.microsoft.com/office/drawing/2014/main" id="{12756D0B-B362-48C1-B7D3-2A00F3F208C7}"/>
              </a:ext>
            </a:extLst>
          </p:cNvPr>
          <p:cNvSpPr txBox="1">
            <a:spLocks/>
          </p:cNvSpPr>
          <p:nvPr/>
        </p:nvSpPr>
        <p:spPr>
          <a:xfrm>
            <a:off x="628650" y="365127"/>
            <a:ext cx="7886700" cy="565458"/>
          </a:xfrm>
          <a:prstGeom prst="rect">
            <a:avLst/>
          </a:prstGeom>
        </p:spPr>
        <p:txBody>
          <a:bodyPr/>
          <a:lstStyle>
            <a:lvl1pPr algn="l" defTabSz="914400" rtl="0" eaLnBrk="1" latinLnBrk="0" hangingPunct="1">
              <a:lnSpc>
                <a:spcPct val="90000"/>
              </a:lnSpc>
              <a:spcBef>
                <a:spcPct val="0"/>
              </a:spcBef>
              <a:buNone/>
              <a:defRPr sz="3200" kern="1200">
                <a:solidFill>
                  <a:srgbClr val="4D4F53"/>
                </a:solidFill>
                <a:latin typeface="Times" pitchFamily="2" charset="0"/>
                <a:ea typeface="+mj-ea"/>
                <a:cs typeface="+mj-cs"/>
              </a:defRPr>
            </a:lvl1pPr>
          </a:lstStyle>
          <a:p>
            <a:r>
              <a:rPr lang="en-US"/>
              <a:t>Telehealth Adoption</a:t>
            </a:r>
          </a:p>
        </p:txBody>
      </p:sp>
      <p:sp>
        <p:nvSpPr>
          <p:cNvPr id="138" name="TextBox 137">
            <a:extLst>
              <a:ext uri="{FF2B5EF4-FFF2-40B4-BE49-F238E27FC236}">
                <a16:creationId xmlns:a16="http://schemas.microsoft.com/office/drawing/2014/main" id="{FF08FFBD-A932-4B6A-A557-FB356355C836}"/>
              </a:ext>
            </a:extLst>
          </p:cNvPr>
          <p:cNvSpPr txBox="1"/>
          <p:nvPr/>
        </p:nvSpPr>
        <p:spPr>
          <a:xfrm>
            <a:off x="3925591" y="6092763"/>
            <a:ext cx="4572000" cy="400110"/>
          </a:xfrm>
          <a:prstGeom prst="rect">
            <a:avLst/>
          </a:prstGeom>
          <a:noFill/>
        </p:spPr>
        <p:txBody>
          <a:bodyPr wrap="square">
            <a:spAutoFit/>
          </a:bodyPr>
          <a:lstStyle/>
          <a:p>
            <a:pPr marL="0" marR="0">
              <a:spcBef>
                <a:spcPts val="0"/>
              </a:spcBef>
              <a:spcAft>
                <a:spcPts val="0"/>
              </a:spcAft>
            </a:pPr>
            <a:r>
              <a:rPr lang="en-US" sz="1000" u="sng">
                <a:solidFill>
                  <a:srgbClr val="0563C1"/>
                </a:solidFill>
                <a:effectLst/>
                <a:ea typeface="Calibri" panose="020F0502020204030204" pitchFamily="34" charset="0"/>
                <a:hlinkClick r:id="rId2"/>
              </a:rPr>
              <a:t>Telehealth has grown by leaps at doc practices, with wide variance in usage patterns | Healthcare IT News</a:t>
            </a:r>
            <a:r>
              <a:rPr lang="en-US" sz="1000">
                <a:effectLst/>
                <a:ea typeface="Calibri" panose="020F0502020204030204" pitchFamily="34" charset="0"/>
              </a:rPr>
              <a:t> </a:t>
            </a:r>
          </a:p>
        </p:txBody>
      </p:sp>
      <p:grpSp>
        <p:nvGrpSpPr>
          <p:cNvPr id="273" name="Group 272">
            <a:extLst>
              <a:ext uri="{FF2B5EF4-FFF2-40B4-BE49-F238E27FC236}">
                <a16:creationId xmlns:a16="http://schemas.microsoft.com/office/drawing/2014/main" id="{671B529A-469B-429C-A718-AE5448E2DFF8}"/>
              </a:ext>
            </a:extLst>
          </p:cNvPr>
          <p:cNvGrpSpPr/>
          <p:nvPr/>
        </p:nvGrpSpPr>
        <p:grpSpPr>
          <a:xfrm>
            <a:off x="3333834" y="2023001"/>
            <a:ext cx="971893" cy="901203"/>
            <a:chOff x="3333834" y="2023001"/>
            <a:chExt cx="971893" cy="901203"/>
          </a:xfrm>
        </p:grpSpPr>
        <p:grpSp>
          <p:nvGrpSpPr>
            <p:cNvPr id="180" name="Group 179">
              <a:extLst>
                <a:ext uri="{FF2B5EF4-FFF2-40B4-BE49-F238E27FC236}">
                  <a16:creationId xmlns:a16="http://schemas.microsoft.com/office/drawing/2014/main" id="{05B6033C-32C0-4FA0-9037-27B1ACF385BD}"/>
                </a:ext>
              </a:extLst>
            </p:cNvPr>
            <p:cNvGrpSpPr/>
            <p:nvPr/>
          </p:nvGrpSpPr>
          <p:grpSpPr>
            <a:xfrm>
              <a:off x="3333834" y="2023001"/>
              <a:ext cx="908914" cy="901203"/>
              <a:chOff x="472785" y="1751138"/>
              <a:chExt cx="3443288" cy="3414076"/>
            </a:xfrm>
          </p:grpSpPr>
          <p:sp>
            <p:nvSpPr>
              <p:cNvPr id="182" name="Freeform 176">
                <a:extLst>
                  <a:ext uri="{FF2B5EF4-FFF2-40B4-BE49-F238E27FC236}">
                    <a16:creationId xmlns:a16="http://schemas.microsoft.com/office/drawing/2014/main" id="{F99A8BC6-F91A-4BC8-AB53-137D6A50F901}"/>
                  </a:ext>
                </a:extLst>
              </p:cNvPr>
              <p:cNvSpPr/>
              <p:nvPr/>
            </p:nvSpPr>
            <p:spPr>
              <a:xfrm>
                <a:off x="2223003" y="1751138"/>
                <a:ext cx="951674" cy="531893"/>
              </a:xfrm>
              <a:custGeom>
                <a:avLst/>
                <a:gdLst>
                  <a:gd name="connsiteX0" fmla="*/ 0 w 951674"/>
                  <a:gd name="connsiteY0" fmla="*/ 0 h 531893"/>
                  <a:gd name="connsiteX1" fmla="*/ 147454 w 951674"/>
                  <a:gd name="connsiteY1" fmla="*/ 7388 h 531893"/>
                  <a:gd name="connsiteX2" fmla="*/ 934014 w 951674"/>
                  <a:gd name="connsiteY2" fmla="*/ 290320 h 531893"/>
                  <a:gd name="connsiteX3" fmla="*/ 951674 w 951674"/>
                  <a:gd name="connsiteY3" fmla="*/ 303423 h 531893"/>
                  <a:gd name="connsiteX4" fmla="*/ 785681 w 951674"/>
                  <a:gd name="connsiteY4" fmla="*/ 531893 h 531893"/>
                  <a:gd name="connsiteX5" fmla="*/ 775978 w 951674"/>
                  <a:gd name="connsiteY5" fmla="*/ 524704 h 531893"/>
                  <a:gd name="connsiteX6" fmla="*/ 118554 w 951674"/>
                  <a:gd name="connsiteY6" fmla="*/ 288585 h 531893"/>
                  <a:gd name="connsiteX7" fmla="*/ 0 w 951674"/>
                  <a:gd name="connsiteY7" fmla="*/ 282654 h 531893"/>
                  <a:gd name="connsiteX8" fmla="*/ 0 w 951674"/>
                  <a:gd name="connsiteY8" fmla="*/ 0 h 5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674" h="531893">
                    <a:moveTo>
                      <a:pt x="0" y="0"/>
                    </a:moveTo>
                    <a:lnTo>
                      <a:pt x="147454" y="7388"/>
                    </a:lnTo>
                    <a:cubicBezTo>
                      <a:pt x="436837" y="36549"/>
                      <a:pt x="705034" y="136823"/>
                      <a:pt x="934014" y="290320"/>
                    </a:cubicBezTo>
                    <a:lnTo>
                      <a:pt x="951674" y="303423"/>
                    </a:lnTo>
                    <a:lnTo>
                      <a:pt x="785681" y="531893"/>
                    </a:lnTo>
                    <a:lnTo>
                      <a:pt x="775978" y="524704"/>
                    </a:lnTo>
                    <a:cubicBezTo>
                      <a:pt x="584591" y="396604"/>
                      <a:pt x="360427" y="312921"/>
                      <a:pt x="118554" y="288585"/>
                    </a:cubicBezTo>
                    <a:lnTo>
                      <a:pt x="0" y="282654"/>
                    </a:lnTo>
                    <a:lnTo>
                      <a:pt x="0"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3" name="Freeform 175">
                <a:extLst>
                  <a:ext uri="{FF2B5EF4-FFF2-40B4-BE49-F238E27FC236}">
                    <a16:creationId xmlns:a16="http://schemas.microsoft.com/office/drawing/2014/main" id="{02EECB9F-ED07-40B3-B137-E5DFFCEDBD1D}"/>
                  </a:ext>
                </a:extLst>
              </p:cNvPr>
              <p:cNvSpPr/>
              <p:nvPr/>
            </p:nvSpPr>
            <p:spPr>
              <a:xfrm>
                <a:off x="1221601" y="1751138"/>
                <a:ext cx="944252" cy="526393"/>
              </a:xfrm>
              <a:custGeom>
                <a:avLst/>
                <a:gdLst>
                  <a:gd name="connsiteX0" fmla="*/ 944252 w 944252"/>
                  <a:gd name="connsiteY0" fmla="*/ 0 h 526393"/>
                  <a:gd name="connsiteX1" fmla="*/ 944252 w 944252"/>
                  <a:gd name="connsiteY1" fmla="*/ 282655 h 526393"/>
                  <a:gd name="connsiteX2" fmla="*/ 825700 w 944252"/>
                  <a:gd name="connsiteY2" fmla="*/ 288585 h 526393"/>
                  <a:gd name="connsiteX3" fmla="*/ 168276 w 944252"/>
                  <a:gd name="connsiteY3" fmla="*/ 524704 h 526393"/>
                  <a:gd name="connsiteX4" fmla="*/ 165996 w 944252"/>
                  <a:gd name="connsiteY4" fmla="*/ 526393 h 526393"/>
                  <a:gd name="connsiteX5" fmla="*/ 0 w 944252"/>
                  <a:gd name="connsiteY5" fmla="*/ 297918 h 526393"/>
                  <a:gd name="connsiteX6" fmla="*/ 10240 w 944252"/>
                  <a:gd name="connsiteY6" fmla="*/ 290320 h 526393"/>
                  <a:gd name="connsiteX7" fmla="*/ 796800 w 944252"/>
                  <a:gd name="connsiteY7" fmla="*/ 7388 h 526393"/>
                  <a:gd name="connsiteX8" fmla="*/ 944252 w 944252"/>
                  <a:gd name="connsiteY8" fmla="*/ 0 h 52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252" h="526393">
                    <a:moveTo>
                      <a:pt x="944252" y="0"/>
                    </a:moveTo>
                    <a:lnTo>
                      <a:pt x="944252" y="282655"/>
                    </a:lnTo>
                    <a:lnTo>
                      <a:pt x="825700" y="288585"/>
                    </a:lnTo>
                    <a:cubicBezTo>
                      <a:pt x="583827" y="312921"/>
                      <a:pt x="359663" y="396604"/>
                      <a:pt x="168276" y="524704"/>
                    </a:cubicBezTo>
                    <a:lnTo>
                      <a:pt x="165996" y="526393"/>
                    </a:lnTo>
                    <a:lnTo>
                      <a:pt x="0" y="297918"/>
                    </a:lnTo>
                    <a:lnTo>
                      <a:pt x="10240" y="290320"/>
                    </a:lnTo>
                    <a:cubicBezTo>
                      <a:pt x="239221" y="136823"/>
                      <a:pt x="507417" y="36549"/>
                      <a:pt x="796800" y="7388"/>
                    </a:cubicBezTo>
                    <a:lnTo>
                      <a:pt x="944252"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4" name="Freeform 171">
                <a:extLst>
                  <a:ext uri="{FF2B5EF4-FFF2-40B4-BE49-F238E27FC236}">
                    <a16:creationId xmlns:a16="http://schemas.microsoft.com/office/drawing/2014/main" id="{AEBA4D1A-A430-4181-B5CB-939801FD8C9F}"/>
                  </a:ext>
                </a:extLst>
              </p:cNvPr>
              <p:cNvSpPr/>
              <p:nvPr/>
            </p:nvSpPr>
            <p:spPr>
              <a:xfrm>
                <a:off x="577428" y="2083112"/>
                <a:ext cx="764247" cy="880384"/>
              </a:xfrm>
              <a:custGeom>
                <a:avLst/>
                <a:gdLst>
                  <a:gd name="connsiteX0" fmla="*/ 598275 w 764247"/>
                  <a:gd name="connsiteY0" fmla="*/ 0 h 880384"/>
                  <a:gd name="connsiteX1" fmla="*/ 764247 w 764247"/>
                  <a:gd name="connsiteY1" fmla="*/ 228441 h 880384"/>
                  <a:gd name="connsiteX2" fmla="*/ 701671 w 764247"/>
                  <a:gd name="connsiteY2" fmla="*/ 274800 h 880384"/>
                  <a:gd name="connsiteX3" fmla="*/ 291097 w 764247"/>
                  <a:gd name="connsiteY3" fmla="*/ 819974 h 880384"/>
                  <a:gd name="connsiteX4" fmla="*/ 268780 w 764247"/>
                  <a:gd name="connsiteY4" fmla="*/ 880384 h 880384"/>
                  <a:gd name="connsiteX5" fmla="*/ 0 w 764247"/>
                  <a:gd name="connsiteY5" fmla="*/ 793052 h 880384"/>
                  <a:gd name="connsiteX6" fmla="*/ 30652 w 764247"/>
                  <a:gd name="connsiteY6" fmla="*/ 709952 h 880384"/>
                  <a:gd name="connsiteX7" fmla="*/ 521875 w 764247"/>
                  <a:gd name="connsiteY7" fmla="*/ 56689 h 880384"/>
                  <a:gd name="connsiteX8" fmla="*/ 598275 w 764247"/>
                  <a:gd name="connsiteY8" fmla="*/ 0 h 8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247" h="880384">
                    <a:moveTo>
                      <a:pt x="598275" y="0"/>
                    </a:moveTo>
                    <a:lnTo>
                      <a:pt x="764247" y="228441"/>
                    </a:lnTo>
                    <a:lnTo>
                      <a:pt x="701671" y="274800"/>
                    </a:lnTo>
                    <a:cubicBezTo>
                      <a:pt x="523999" y="420070"/>
                      <a:pt x="382118" y="606771"/>
                      <a:pt x="291097" y="819974"/>
                    </a:cubicBezTo>
                    <a:lnTo>
                      <a:pt x="268780" y="880384"/>
                    </a:lnTo>
                    <a:lnTo>
                      <a:pt x="0" y="793052"/>
                    </a:lnTo>
                    <a:lnTo>
                      <a:pt x="30652" y="709952"/>
                    </a:lnTo>
                    <a:cubicBezTo>
                      <a:pt x="139552" y="454478"/>
                      <a:pt x="309303" y="230760"/>
                      <a:pt x="521875" y="56689"/>
                    </a:cubicBezTo>
                    <a:lnTo>
                      <a:pt x="59827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5" name="Freeform 170">
                <a:extLst>
                  <a:ext uri="{FF2B5EF4-FFF2-40B4-BE49-F238E27FC236}">
                    <a16:creationId xmlns:a16="http://schemas.microsoft.com/office/drawing/2014/main" id="{DA67007A-780F-4F00-8B0B-722A925F54F2}"/>
                  </a:ext>
                </a:extLst>
              </p:cNvPr>
              <p:cNvSpPr/>
              <p:nvPr/>
            </p:nvSpPr>
            <p:spPr>
              <a:xfrm>
                <a:off x="3054606" y="2088617"/>
                <a:ext cx="760607" cy="885132"/>
              </a:xfrm>
              <a:custGeom>
                <a:avLst/>
                <a:gdLst>
                  <a:gd name="connsiteX0" fmla="*/ 165968 w 760607"/>
                  <a:gd name="connsiteY0" fmla="*/ 0 h 885132"/>
                  <a:gd name="connsiteX1" fmla="*/ 234949 w 760607"/>
                  <a:gd name="connsiteY1" fmla="*/ 51184 h 885132"/>
                  <a:gd name="connsiteX2" fmla="*/ 726172 w 760607"/>
                  <a:gd name="connsiteY2" fmla="*/ 704447 h 885132"/>
                  <a:gd name="connsiteX3" fmla="*/ 760607 w 760607"/>
                  <a:gd name="connsiteY3" fmla="*/ 797802 h 885132"/>
                  <a:gd name="connsiteX4" fmla="*/ 491832 w 760607"/>
                  <a:gd name="connsiteY4" fmla="*/ 885132 h 885132"/>
                  <a:gd name="connsiteX5" fmla="*/ 465727 w 760607"/>
                  <a:gd name="connsiteY5" fmla="*/ 814469 h 885132"/>
                  <a:gd name="connsiteX6" fmla="*/ 55153 w 760607"/>
                  <a:gd name="connsiteY6" fmla="*/ 269295 h 885132"/>
                  <a:gd name="connsiteX7" fmla="*/ 0 w 760607"/>
                  <a:gd name="connsiteY7" fmla="*/ 228435 h 885132"/>
                  <a:gd name="connsiteX8" fmla="*/ 165968 w 760607"/>
                  <a:gd name="connsiteY8" fmla="*/ 0 h 88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607" h="885132">
                    <a:moveTo>
                      <a:pt x="165968" y="0"/>
                    </a:moveTo>
                    <a:lnTo>
                      <a:pt x="234949" y="51184"/>
                    </a:lnTo>
                    <a:cubicBezTo>
                      <a:pt x="447521" y="225255"/>
                      <a:pt x="617272" y="448973"/>
                      <a:pt x="726172" y="704447"/>
                    </a:cubicBezTo>
                    <a:lnTo>
                      <a:pt x="760607" y="797802"/>
                    </a:lnTo>
                    <a:lnTo>
                      <a:pt x="491832" y="885132"/>
                    </a:lnTo>
                    <a:lnTo>
                      <a:pt x="465727" y="814469"/>
                    </a:lnTo>
                    <a:cubicBezTo>
                      <a:pt x="374707" y="601266"/>
                      <a:pt x="232825" y="414565"/>
                      <a:pt x="55153" y="269295"/>
                    </a:cubicBezTo>
                    <a:lnTo>
                      <a:pt x="0" y="228435"/>
                    </a:lnTo>
                    <a:lnTo>
                      <a:pt x="165968"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6" name="Freeform 167">
                <a:extLst>
                  <a:ext uri="{FF2B5EF4-FFF2-40B4-BE49-F238E27FC236}">
                    <a16:creationId xmlns:a16="http://schemas.microsoft.com/office/drawing/2014/main" id="{E5E6CF7E-9CDA-483C-AED9-6223DB6F6870}"/>
                  </a:ext>
                </a:extLst>
              </p:cNvPr>
              <p:cNvSpPr/>
              <p:nvPr/>
            </p:nvSpPr>
            <p:spPr>
              <a:xfrm>
                <a:off x="472785" y="2929824"/>
                <a:ext cx="353603" cy="1030021"/>
              </a:xfrm>
              <a:custGeom>
                <a:avLst/>
                <a:gdLst>
                  <a:gd name="connsiteX0" fmla="*/ 84850 w 353603"/>
                  <a:gd name="connsiteY0" fmla="*/ 0 h 1030021"/>
                  <a:gd name="connsiteX1" fmla="*/ 353603 w 353603"/>
                  <a:gd name="connsiteY1" fmla="*/ 87323 h 1030021"/>
                  <a:gd name="connsiteX2" fmla="*/ 347351 w 353603"/>
                  <a:gd name="connsiteY2" fmla="*/ 104245 h 1030021"/>
                  <a:gd name="connsiteX3" fmla="*/ 282657 w 353603"/>
                  <a:gd name="connsiteY3" fmla="*/ 528190 h 1030021"/>
                  <a:gd name="connsiteX4" fmla="*/ 311892 w 353603"/>
                  <a:gd name="connsiteY4" fmla="*/ 815508 h 1030021"/>
                  <a:gd name="connsiteX5" fmla="*/ 344875 w 353603"/>
                  <a:gd name="connsiteY5" fmla="*/ 942594 h 1030021"/>
                  <a:gd name="connsiteX6" fmla="*/ 75804 w 353603"/>
                  <a:gd name="connsiteY6" fmla="*/ 1030021 h 1030021"/>
                  <a:gd name="connsiteX7" fmla="*/ 34978 w 353603"/>
                  <a:gd name="connsiteY7" fmla="*/ 872474 h 1030021"/>
                  <a:gd name="connsiteX8" fmla="*/ 0 w 353603"/>
                  <a:gd name="connsiteY8" fmla="*/ 528190 h 1030021"/>
                  <a:gd name="connsiteX9" fmla="*/ 77402 w 353603"/>
                  <a:gd name="connsiteY9" fmla="*/ 20192 h 1030021"/>
                  <a:gd name="connsiteX10" fmla="*/ 84850 w 353603"/>
                  <a:gd name="connsiteY10" fmla="*/ 0 h 103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603" h="1030021">
                    <a:moveTo>
                      <a:pt x="84850" y="0"/>
                    </a:moveTo>
                    <a:lnTo>
                      <a:pt x="353603" y="87323"/>
                    </a:lnTo>
                    <a:lnTo>
                      <a:pt x="347351" y="104245"/>
                    </a:lnTo>
                    <a:cubicBezTo>
                      <a:pt x="305307" y="238169"/>
                      <a:pt x="282657" y="380559"/>
                      <a:pt x="282657" y="528190"/>
                    </a:cubicBezTo>
                    <a:cubicBezTo>
                      <a:pt x="282657" y="626611"/>
                      <a:pt x="292724" y="722702"/>
                      <a:pt x="311892" y="815508"/>
                    </a:cubicBezTo>
                    <a:lnTo>
                      <a:pt x="344875" y="942594"/>
                    </a:lnTo>
                    <a:lnTo>
                      <a:pt x="75804" y="1030021"/>
                    </a:lnTo>
                    <a:lnTo>
                      <a:pt x="34978" y="872474"/>
                    </a:lnTo>
                    <a:cubicBezTo>
                      <a:pt x="12044" y="761267"/>
                      <a:pt x="0" y="646124"/>
                      <a:pt x="0" y="528190"/>
                    </a:cubicBezTo>
                    <a:cubicBezTo>
                      <a:pt x="0" y="351289"/>
                      <a:pt x="27099" y="180668"/>
                      <a:pt x="77402" y="20192"/>
                    </a:cubicBezTo>
                    <a:lnTo>
                      <a:pt x="84850"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7" name="Freeform 166">
                <a:extLst>
                  <a:ext uri="{FF2B5EF4-FFF2-40B4-BE49-F238E27FC236}">
                    <a16:creationId xmlns:a16="http://schemas.microsoft.com/office/drawing/2014/main" id="{16085861-076C-457A-9E1D-BE7DA83BFC96}"/>
                  </a:ext>
                </a:extLst>
              </p:cNvPr>
              <p:cNvSpPr/>
              <p:nvPr/>
            </p:nvSpPr>
            <p:spPr>
              <a:xfrm>
                <a:off x="3566258" y="2940079"/>
                <a:ext cx="349815" cy="1002379"/>
              </a:xfrm>
              <a:custGeom>
                <a:avLst/>
                <a:gdLst>
                  <a:gd name="connsiteX0" fmla="*/ 268748 w 349815"/>
                  <a:gd name="connsiteY0" fmla="*/ 0 h 1002379"/>
                  <a:gd name="connsiteX1" fmla="*/ 272413 w 349815"/>
                  <a:gd name="connsiteY1" fmla="*/ 9937 h 1002379"/>
                  <a:gd name="connsiteX2" fmla="*/ 349815 w 349815"/>
                  <a:gd name="connsiteY2" fmla="*/ 517935 h 1002379"/>
                  <a:gd name="connsiteX3" fmla="*/ 314837 w 349815"/>
                  <a:gd name="connsiteY3" fmla="*/ 862219 h 1002379"/>
                  <a:gd name="connsiteX4" fmla="*/ 278517 w 349815"/>
                  <a:gd name="connsiteY4" fmla="*/ 1002379 h 1002379"/>
                  <a:gd name="connsiteX5" fmla="*/ 9452 w 349815"/>
                  <a:gd name="connsiteY5" fmla="*/ 914955 h 1002379"/>
                  <a:gd name="connsiteX6" fmla="*/ 37923 w 349815"/>
                  <a:gd name="connsiteY6" fmla="*/ 805253 h 1002379"/>
                  <a:gd name="connsiteX7" fmla="*/ 67158 w 349815"/>
                  <a:gd name="connsiteY7" fmla="*/ 517935 h 1002379"/>
                  <a:gd name="connsiteX8" fmla="*/ 2464 w 349815"/>
                  <a:gd name="connsiteY8" fmla="*/ 93990 h 1002379"/>
                  <a:gd name="connsiteX9" fmla="*/ 0 w 349815"/>
                  <a:gd name="connsiteY9" fmla="*/ 87321 h 1002379"/>
                  <a:gd name="connsiteX10" fmla="*/ 268748 w 349815"/>
                  <a:gd name="connsiteY10" fmla="*/ 0 h 10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815" h="1002379">
                    <a:moveTo>
                      <a:pt x="268748" y="0"/>
                    </a:moveTo>
                    <a:lnTo>
                      <a:pt x="272413" y="9937"/>
                    </a:lnTo>
                    <a:cubicBezTo>
                      <a:pt x="322716" y="170413"/>
                      <a:pt x="349815" y="341034"/>
                      <a:pt x="349815" y="517935"/>
                    </a:cubicBezTo>
                    <a:cubicBezTo>
                      <a:pt x="349815" y="635869"/>
                      <a:pt x="337771" y="751012"/>
                      <a:pt x="314837" y="862219"/>
                    </a:cubicBezTo>
                    <a:lnTo>
                      <a:pt x="278517" y="1002379"/>
                    </a:lnTo>
                    <a:lnTo>
                      <a:pt x="9452" y="914955"/>
                    </a:lnTo>
                    <a:lnTo>
                      <a:pt x="37923" y="805253"/>
                    </a:lnTo>
                    <a:cubicBezTo>
                      <a:pt x="57092" y="712447"/>
                      <a:pt x="67158" y="616356"/>
                      <a:pt x="67158" y="517935"/>
                    </a:cubicBezTo>
                    <a:cubicBezTo>
                      <a:pt x="67158" y="370304"/>
                      <a:pt x="44509" y="227914"/>
                      <a:pt x="2464" y="93990"/>
                    </a:cubicBezTo>
                    <a:lnTo>
                      <a:pt x="0" y="87321"/>
                    </a:lnTo>
                    <a:lnTo>
                      <a:pt x="268748"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8" name="Freeform 165">
                <a:extLst>
                  <a:ext uri="{FF2B5EF4-FFF2-40B4-BE49-F238E27FC236}">
                    <a16:creationId xmlns:a16="http://schemas.microsoft.com/office/drawing/2014/main" id="{20EEFB1A-1E94-4E5F-A9C0-184516C96585}"/>
                  </a:ext>
                </a:extLst>
              </p:cNvPr>
              <p:cNvSpPr/>
              <p:nvPr/>
            </p:nvSpPr>
            <p:spPr>
              <a:xfrm>
                <a:off x="3073165" y="3909544"/>
                <a:ext cx="754125" cy="904104"/>
              </a:xfrm>
              <a:custGeom>
                <a:avLst/>
                <a:gdLst>
                  <a:gd name="connsiteX0" fmla="*/ 485367 w 754125"/>
                  <a:gd name="connsiteY0" fmla="*/ 0 h 904104"/>
                  <a:gd name="connsiteX1" fmla="*/ 754125 w 754125"/>
                  <a:gd name="connsiteY1" fmla="*/ 87324 h 904104"/>
                  <a:gd name="connsiteX2" fmla="*/ 707613 w 754125"/>
                  <a:gd name="connsiteY2" fmla="*/ 213420 h 904104"/>
                  <a:gd name="connsiteX3" fmla="*/ 216390 w 754125"/>
                  <a:gd name="connsiteY3" fmla="*/ 866683 h 904104"/>
                  <a:gd name="connsiteX4" fmla="*/ 165957 w 754125"/>
                  <a:gd name="connsiteY4" fmla="*/ 904104 h 904104"/>
                  <a:gd name="connsiteX5" fmla="*/ 0 w 754125"/>
                  <a:gd name="connsiteY5" fmla="*/ 675683 h 904104"/>
                  <a:gd name="connsiteX6" fmla="*/ 36594 w 754125"/>
                  <a:gd name="connsiteY6" fmla="*/ 648572 h 904104"/>
                  <a:gd name="connsiteX7" fmla="*/ 447168 w 754125"/>
                  <a:gd name="connsiteY7" fmla="*/ 103398 h 904104"/>
                  <a:gd name="connsiteX8" fmla="*/ 485367 w 754125"/>
                  <a:gd name="connsiteY8" fmla="*/ 0 h 90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125" h="904104">
                    <a:moveTo>
                      <a:pt x="485367" y="0"/>
                    </a:moveTo>
                    <a:lnTo>
                      <a:pt x="754125" y="87324"/>
                    </a:lnTo>
                    <a:lnTo>
                      <a:pt x="707613" y="213420"/>
                    </a:lnTo>
                    <a:cubicBezTo>
                      <a:pt x="598713" y="468895"/>
                      <a:pt x="428962" y="692612"/>
                      <a:pt x="216390" y="866683"/>
                    </a:cubicBezTo>
                    <a:lnTo>
                      <a:pt x="165957" y="904104"/>
                    </a:lnTo>
                    <a:lnTo>
                      <a:pt x="0" y="675683"/>
                    </a:lnTo>
                    <a:lnTo>
                      <a:pt x="36594" y="648572"/>
                    </a:lnTo>
                    <a:cubicBezTo>
                      <a:pt x="214266" y="503302"/>
                      <a:pt x="356148" y="316601"/>
                      <a:pt x="447168" y="103398"/>
                    </a:cubicBezTo>
                    <a:lnTo>
                      <a:pt x="485367"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9" name="Freeform 164">
                <a:extLst>
                  <a:ext uri="{FF2B5EF4-FFF2-40B4-BE49-F238E27FC236}">
                    <a16:creationId xmlns:a16="http://schemas.microsoft.com/office/drawing/2014/main" id="{D8FFFECA-46F1-4129-A68F-515C58E5C3C1}"/>
                  </a:ext>
                </a:extLst>
              </p:cNvPr>
              <p:cNvSpPr/>
              <p:nvPr/>
            </p:nvSpPr>
            <p:spPr>
              <a:xfrm>
                <a:off x="567777" y="3926373"/>
                <a:ext cx="757664" cy="894504"/>
              </a:xfrm>
              <a:custGeom>
                <a:avLst/>
                <a:gdLst>
                  <a:gd name="connsiteX0" fmla="*/ 268767 w 757664"/>
                  <a:gd name="connsiteY0" fmla="*/ 0 h 894504"/>
                  <a:gd name="connsiteX1" fmla="*/ 300748 w 757664"/>
                  <a:gd name="connsiteY1" fmla="*/ 86569 h 894504"/>
                  <a:gd name="connsiteX2" fmla="*/ 711322 w 757664"/>
                  <a:gd name="connsiteY2" fmla="*/ 631743 h 894504"/>
                  <a:gd name="connsiteX3" fmla="*/ 757664 w 757664"/>
                  <a:gd name="connsiteY3" fmla="*/ 666075 h 894504"/>
                  <a:gd name="connsiteX4" fmla="*/ 591701 w 757664"/>
                  <a:gd name="connsiteY4" fmla="*/ 894504 h 894504"/>
                  <a:gd name="connsiteX5" fmla="*/ 531526 w 757664"/>
                  <a:gd name="connsiteY5" fmla="*/ 849854 h 894504"/>
                  <a:gd name="connsiteX6" fmla="*/ 40303 w 757664"/>
                  <a:gd name="connsiteY6" fmla="*/ 196591 h 894504"/>
                  <a:gd name="connsiteX7" fmla="*/ 0 w 757664"/>
                  <a:gd name="connsiteY7" fmla="*/ 87328 h 894504"/>
                  <a:gd name="connsiteX8" fmla="*/ 268767 w 757664"/>
                  <a:gd name="connsiteY8" fmla="*/ 0 h 89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64" h="894504">
                    <a:moveTo>
                      <a:pt x="268767" y="0"/>
                    </a:moveTo>
                    <a:lnTo>
                      <a:pt x="300748" y="86569"/>
                    </a:lnTo>
                    <a:cubicBezTo>
                      <a:pt x="391769" y="299772"/>
                      <a:pt x="533650" y="486473"/>
                      <a:pt x="711322" y="631743"/>
                    </a:cubicBezTo>
                    <a:lnTo>
                      <a:pt x="757664" y="666075"/>
                    </a:lnTo>
                    <a:lnTo>
                      <a:pt x="591701" y="894504"/>
                    </a:lnTo>
                    <a:lnTo>
                      <a:pt x="531526" y="849854"/>
                    </a:lnTo>
                    <a:cubicBezTo>
                      <a:pt x="318954" y="675783"/>
                      <a:pt x="149203" y="452066"/>
                      <a:pt x="40303" y="196591"/>
                    </a:cubicBezTo>
                    <a:lnTo>
                      <a:pt x="0" y="87328"/>
                    </a:lnTo>
                    <a:lnTo>
                      <a:pt x="268767"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0" name="Freeform 161">
                <a:extLst>
                  <a:ext uri="{FF2B5EF4-FFF2-40B4-BE49-F238E27FC236}">
                    <a16:creationId xmlns:a16="http://schemas.microsoft.com/office/drawing/2014/main" id="{BC02637D-A592-44D5-AAB7-2A08BBC844C5}"/>
                  </a:ext>
                </a:extLst>
              </p:cNvPr>
              <p:cNvSpPr/>
              <p:nvPr/>
            </p:nvSpPr>
            <p:spPr>
              <a:xfrm>
                <a:off x="2229468" y="4619249"/>
                <a:ext cx="963757" cy="545318"/>
              </a:xfrm>
              <a:custGeom>
                <a:avLst/>
                <a:gdLst>
                  <a:gd name="connsiteX0" fmla="*/ 797774 w 963757"/>
                  <a:gd name="connsiteY0" fmla="*/ 0 h 545318"/>
                  <a:gd name="connsiteX1" fmla="*/ 963757 w 963757"/>
                  <a:gd name="connsiteY1" fmla="*/ 228455 h 545318"/>
                  <a:gd name="connsiteX2" fmla="*/ 927549 w 963757"/>
                  <a:gd name="connsiteY2" fmla="*/ 255321 h 545318"/>
                  <a:gd name="connsiteX3" fmla="*/ 140989 w 963757"/>
                  <a:gd name="connsiteY3" fmla="*/ 538253 h 545318"/>
                  <a:gd name="connsiteX4" fmla="*/ 0 w 963757"/>
                  <a:gd name="connsiteY4" fmla="*/ 545318 h 545318"/>
                  <a:gd name="connsiteX5" fmla="*/ 0 w 963757"/>
                  <a:gd name="connsiteY5" fmla="*/ 262663 h 545318"/>
                  <a:gd name="connsiteX6" fmla="*/ 112089 w 963757"/>
                  <a:gd name="connsiteY6" fmla="*/ 257056 h 545318"/>
                  <a:gd name="connsiteX7" fmla="*/ 769513 w 963757"/>
                  <a:gd name="connsiteY7" fmla="*/ 20937 h 545318"/>
                  <a:gd name="connsiteX8" fmla="*/ 797774 w 963757"/>
                  <a:gd name="connsiteY8" fmla="*/ 0 h 5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757" h="545318">
                    <a:moveTo>
                      <a:pt x="797774" y="0"/>
                    </a:moveTo>
                    <a:lnTo>
                      <a:pt x="963757" y="228455"/>
                    </a:lnTo>
                    <a:lnTo>
                      <a:pt x="927549" y="255321"/>
                    </a:lnTo>
                    <a:cubicBezTo>
                      <a:pt x="698569" y="408819"/>
                      <a:pt x="430372" y="509093"/>
                      <a:pt x="140989" y="538253"/>
                    </a:cubicBezTo>
                    <a:lnTo>
                      <a:pt x="0" y="545318"/>
                    </a:lnTo>
                    <a:lnTo>
                      <a:pt x="0" y="262663"/>
                    </a:lnTo>
                    <a:lnTo>
                      <a:pt x="112089" y="257056"/>
                    </a:lnTo>
                    <a:cubicBezTo>
                      <a:pt x="353962" y="232720"/>
                      <a:pt x="578126" y="149037"/>
                      <a:pt x="769513" y="20937"/>
                    </a:cubicBezTo>
                    <a:lnTo>
                      <a:pt x="797774"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1" name="Freeform 160">
                <a:extLst>
                  <a:ext uri="{FF2B5EF4-FFF2-40B4-BE49-F238E27FC236}">
                    <a16:creationId xmlns:a16="http://schemas.microsoft.com/office/drawing/2014/main" id="{20190F77-493F-4CB4-9BBA-29CEB60C3E80}"/>
                  </a:ext>
                </a:extLst>
              </p:cNvPr>
              <p:cNvSpPr/>
              <p:nvPr/>
            </p:nvSpPr>
            <p:spPr>
              <a:xfrm>
                <a:off x="1205375" y="4626470"/>
                <a:ext cx="966943" cy="538744"/>
              </a:xfrm>
              <a:custGeom>
                <a:avLst/>
                <a:gdLst>
                  <a:gd name="connsiteX0" fmla="*/ 165988 w 966943"/>
                  <a:gd name="connsiteY0" fmla="*/ 0 h 538744"/>
                  <a:gd name="connsiteX1" fmla="*/ 184502 w 966943"/>
                  <a:gd name="connsiteY1" fmla="*/ 13716 h 538744"/>
                  <a:gd name="connsiteX2" fmla="*/ 841926 w 966943"/>
                  <a:gd name="connsiteY2" fmla="*/ 249835 h 538744"/>
                  <a:gd name="connsiteX3" fmla="*/ 966943 w 966943"/>
                  <a:gd name="connsiteY3" fmla="*/ 256089 h 538744"/>
                  <a:gd name="connsiteX4" fmla="*/ 966943 w 966943"/>
                  <a:gd name="connsiteY4" fmla="*/ 538744 h 538744"/>
                  <a:gd name="connsiteX5" fmla="*/ 813026 w 966943"/>
                  <a:gd name="connsiteY5" fmla="*/ 531032 h 538744"/>
                  <a:gd name="connsiteX6" fmla="*/ 26466 w 966943"/>
                  <a:gd name="connsiteY6" fmla="*/ 248100 h 538744"/>
                  <a:gd name="connsiteX7" fmla="*/ 0 w 966943"/>
                  <a:gd name="connsiteY7" fmla="*/ 228463 h 538744"/>
                  <a:gd name="connsiteX8" fmla="*/ 165988 w 966943"/>
                  <a:gd name="connsiteY8" fmla="*/ 0 h 53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943" h="538744">
                    <a:moveTo>
                      <a:pt x="165988" y="0"/>
                    </a:moveTo>
                    <a:lnTo>
                      <a:pt x="184502" y="13716"/>
                    </a:lnTo>
                    <a:cubicBezTo>
                      <a:pt x="375889" y="141816"/>
                      <a:pt x="600053" y="225499"/>
                      <a:pt x="841926" y="249835"/>
                    </a:cubicBezTo>
                    <a:lnTo>
                      <a:pt x="966943" y="256089"/>
                    </a:lnTo>
                    <a:lnTo>
                      <a:pt x="966943" y="538744"/>
                    </a:lnTo>
                    <a:lnTo>
                      <a:pt x="813026" y="531032"/>
                    </a:lnTo>
                    <a:cubicBezTo>
                      <a:pt x="523643" y="501872"/>
                      <a:pt x="255447" y="401598"/>
                      <a:pt x="26466" y="248100"/>
                    </a:cubicBezTo>
                    <a:lnTo>
                      <a:pt x="0" y="228463"/>
                    </a:lnTo>
                    <a:lnTo>
                      <a:pt x="165988" y="0"/>
                    </a:lnTo>
                    <a:close/>
                  </a:path>
                </a:pathLst>
              </a:custGeom>
              <a:gradFill>
                <a:gsLst>
                  <a:gs pos="0">
                    <a:schemeClr val="accent3"/>
                  </a:gs>
                  <a:gs pos="55000">
                    <a:schemeClr val="accent6"/>
                  </a:gs>
                </a:gsLst>
                <a:lin ang="27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81" name="TextBox 180">
              <a:extLst>
                <a:ext uri="{FF2B5EF4-FFF2-40B4-BE49-F238E27FC236}">
                  <a16:creationId xmlns:a16="http://schemas.microsoft.com/office/drawing/2014/main" id="{4B597A47-9E9D-4EBD-B971-3F096EB40889}"/>
                </a:ext>
              </a:extLst>
            </p:cNvPr>
            <p:cNvSpPr txBox="1"/>
            <p:nvPr/>
          </p:nvSpPr>
          <p:spPr>
            <a:xfrm>
              <a:off x="3515228" y="2262115"/>
              <a:ext cx="790499" cy="400110"/>
            </a:xfrm>
            <a:prstGeom prst="rect">
              <a:avLst/>
            </a:prstGeom>
            <a:noFill/>
          </p:spPr>
          <p:txBody>
            <a:bodyPr wrap="square" rtlCol="0">
              <a:spAutoFit/>
            </a:bodyPr>
            <a:lstStyle/>
            <a:p>
              <a:r>
                <a:rPr lang="en-US" sz="2000" b="1"/>
                <a:t>58%</a:t>
              </a:r>
            </a:p>
          </p:txBody>
        </p:sp>
      </p:grpSp>
      <p:grpSp>
        <p:nvGrpSpPr>
          <p:cNvPr id="274" name="Group 273">
            <a:extLst>
              <a:ext uri="{FF2B5EF4-FFF2-40B4-BE49-F238E27FC236}">
                <a16:creationId xmlns:a16="http://schemas.microsoft.com/office/drawing/2014/main" id="{79AE14AF-3EA6-4EC7-9308-030782EA7684}"/>
              </a:ext>
            </a:extLst>
          </p:cNvPr>
          <p:cNvGrpSpPr/>
          <p:nvPr/>
        </p:nvGrpSpPr>
        <p:grpSpPr>
          <a:xfrm>
            <a:off x="3333834" y="3009982"/>
            <a:ext cx="969142" cy="901203"/>
            <a:chOff x="3336585" y="3019713"/>
            <a:chExt cx="969142" cy="901203"/>
          </a:xfrm>
        </p:grpSpPr>
        <p:grpSp>
          <p:nvGrpSpPr>
            <p:cNvPr id="192" name="Group 191">
              <a:extLst>
                <a:ext uri="{FF2B5EF4-FFF2-40B4-BE49-F238E27FC236}">
                  <a16:creationId xmlns:a16="http://schemas.microsoft.com/office/drawing/2014/main" id="{CF68177A-51A4-48B1-B7C0-43550E9BEF8C}"/>
                </a:ext>
              </a:extLst>
            </p:cNvPr>
            <p:cNvGrpSpPr/>
            <p:nvPr/>
          </p:nvGrpSpPr>
          <p:grpSpPr>
            <a:xfrm>
              <a:off x="3336585" y="3019713"/>
              <a:ext cx="908914" cy="901203"/>
              <a:chOff x="472785" y="1751138"/>
              <a:chExt cx="3443288" cy="3414076"/>
            </a:xfrm>
          </p:grpSpPr>
          <p:sp>
            <p:nvSpPr>
              <p:cNvPr id="193" name="Freeform 176">
                <a:extLst>
                  <a:ext uri="{FF2B5EF4-FFF2-40B4-BE49-F238E27FC236}">
                    <a16:creationId xmlns:a16="http://schemas.microsoft.com/office/drawing/2014/main" id="{70DD2B9B-ED53-47EE-AE54-D7EE5DBD6B00}"/>
                  </a:ext>
                </a:extLst>
              </p:cNvPr>
              <p:cNvSpPr/>
              <p:nvPr/>
            </p:nvSpPr>
            <p:spPr>
              <a:xfrm>
                <a:off x="2223003" y="1751138"/>
                <a:ext cx="951674" cy="531893"/>
              </a:xfrm>
              <a:custGeom>
                <a:avLst/>
                <a:gdLst>
                  <a:gd name="connsiteX0" fmla="*/ 0 w 951674"/>
                  <a:gd name="connsiteY0" fmla="*/ 0 h 531893"/>
                  <a:gd name="connsiteX1" fmla="*/ 147454 w 951674"/>
                  <a:gd name="connsiteY1" fmla="*/ 7388 h 531893"/>
                  <a:gd name="connsiteX2" fmla="*/ 934014 w 951674"/>
                  <a:gd name="connsiteY2" fmla="*/ 290320 h 531893"/>
                  <a:gd name="connsiteX3" fmla="*/ 951674 w 951674"/>
                  <a:gd name="connsiteY3" fmla="*/ 303423 h 531893"/>
                  <a:gd name="connsiteX4" fmla="*/ 785681 w 951674"/>
                  <a:gd name="connsiteY4" fmla="*/ 531893 h 531893"/>
                  <a:gd name="connsiteX5" fmla="*/ 775978 w 951674"/>
                  <a:gd name="connsiteY5" fmla="*/ 524704 h 531893"/>
                  <a:gd name="connsiteX6" fmla="*/ 118554 w 951674"/>
                  <a:gd name="connsiteY6" fmla="*/ 288585 h 531893"/>
                  <a:gd name="connsiteX7" fmla="*/ 0 w 951674"/>
                  <a:gd name="connsiteY7" fmla="*/ 282654 h 531893"/>
                  <a:gd name="connsiteX8" fmla="*/ 0 w 951674"/>
                  <a:gd name="connsiteY8" fmla="*/ 0 h 5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674" h="531893">
                    <a:moveTo>
                      <a:pt x="0" y="0"/>
                    </a:moveTo>
                    <a:lnTo>
                      <a:pt x="147454" y="7388"/>
                    </a:lnTo>
                    <a:cubicBezTo>
                      <a:pt x="436837" y="36549"/>
                      <a:pt x="705034" y="136823"/>
                      <a:pt x="934014" y="290320"/>
                    </a:cubicBezTo>
                    <a:lnTo>
                      <a:pt x="951674" y="303423"/>
                    </a:lnTo>
                    <a:lnTo>
                      <a:pt x="785681" y="531893"/>
                    </a:lnTo>
                    <a:lnTo>
                      <a:pt x="775978" y="524704"/>
                    </a:lnTo>
                    <a:cubicBezTo>
                      <a:pt x="584591" y="396604"/>
                      <a:pt x="360427" y="312921"/>
                      <a:pt x="118554" y="288585"/>
                    </a:cubicBezTo>
                    <a:lnTo>
                      <a:pt x="0" y="282654"/>
                    </a:lnTo>
                    <a:lnTo>
                      <a:pt x="0"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4" name="Freeform 175">
                <a:extLst>
                  <a:ext uri="{FF2B5EF4-FFF2-40B4-BE49-F238E27FC236}">
                    <a16:creationId xmlns:a16="http://schemas.microsoft.com/office/drawing/2014/main" id="{A186E197-F223-408A-B307-F47A0A118E3B}"/>
                  </a:ext>
                </a:extLst>
              </p:cNvPr>
              <p:cNvSpPr/>
              <p:nvPr/>
            </p:nvSpPr>
            <p:spPr>
              <a:xfrm>
                <a:off x="1221601" y="1751138"/>
                <a:ext cx="944252" cy="526393"/>
              </a:xfrm>
              <a:custGeom>
                <a:avLst/>
                <a:gdLst>
                  <a:gd name="connsiteX0" fmla="*/ 944252 w 944252"/>
                  <a:gd name="connsiteY0" fmla="*/ 0 h 526393"/>
                  <a:gd name="connsiteX1" fmla="*/ 944252 w 944252"/>
                  <a:gd name="connsiteY1" fmla="*/ 282655 h 526393"/>
                  <a:gd name="connsiteX2" fmla="*/ 825700 w 944252"/>
                  <a:gd name="connsiteY2" fmla="*/ 288585 h 526393"/>
                  <a:gd name="connsiteX3" fmla="*/ 168276 w 944252"/>
                  <a:gd name="connsiteY3" fmla="*/ 524704 h 526393"/>
                  <a:gd name="connsiteX4" fmla="*/ 165996 w 944252"/>
                  <a:gd name="connsiteY4" fmla="*/ 526393 h 526393"/>
                  <a:gd name="connsiteX5" fmla="*/ 0 w 944252"/>
                  <a:gd name="connsiteY5" fmla="*/ 297918 h 526393"/>
                  <a:gd name="connsiteX6" fmla="*/ 10240 w 944252"/>
                  <a:gd name="connsiteY6" fmla="*/ 290320 h 526393"/>
                  <a:gd name="connsiteX7" fmla="*/ 796800 w 944252"/>
                  <a:gd name="connsiteY7" fmla="*/ 7388 h 526393"/>
                  <a:gd name="connsiteX8" fmla="*/ 944252 w 944252"/>
                  <a:gd name="connsiteY8" fmla="*/ 0 h 52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252" h="526393">
                    <a:moveTo>
                      <a:pt x="944252" y="0"/>
                    </a:moveTo>
                    <a:lnTo>
                      <a:pt x="944252" y="282655"/>
                    </a:lnTo>
                    <a:lnTo>
                      <a:pt x="825700" y="288585"/>
                    </a:lnTo>
                    <a:cubicBezTo>
                      <a:pt x="583827" y="312921"/>
                      <a:pt x="359663" y="396604"/>
                      <a:pt x="168276" y="524704"/>
                    </a:cubicBezTo>
                    <a:lnTo>
                      <a:pt x="165996" y="526393"/>
                    </a:lnTo>
                    <a:lnTo>
                      <a:pt x="0" y="297918"/>
                    </a:lnTo>
                    <a:lnTo>
                      <a:pt x="10240" y="290320"/>
                    </a:lnTo>
                    <a:cubicBezTo>
                      <a:pt x="239221" y="136823"/>
                      <a:pt x="507417" y="36549"/>
                      <a:pt x="796800" y="7388"/>
                    </a:cubicBezTo>
                    <a:lnTo>
                      <a:pt x="944252"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5" name="Freeform 171">
                <a:extLst>
                  <a:ext uri="{FF2B5EF4-FFF2-40B4-BE49-F238E27FC236}">
                    <a16:creationId xmlns:a16="http://schemas.microsoft.com/office/drawing/2014/main" id="{57955C91-7708-42FC-ADCF-2C59EEEABF10}"/>
                  </a:ext>
                </a:extLst>
              </p:cNvPr>
              <p:cNvSpPr/>
              <p:nvPr/>
            </p:nvSpPr>
            <p:spPr>
              <a:xfrm>
                <a:off x="577428" y="2083112"/>
                <a:ext cx="764247" cy="880384"/>
              </a:xfrm>
              <a:custGeom>
                <a:avLst/>
                <a:gdLst>
                  <a:gd name="connsiteX0" fmla="*/ 598275 w 764247"/>
                  <a:gd name="connsiteY0" fmla="*/ 0 h 880384"/>
                  <a:gd name="connsiteX1" fmla="*/ 764247 w 764247"/>
                  <a:gd name="connsiteY1" fmla="*/ 228441 h 880384"/>
                  <a:gd name="connsiteX2" fmla="*/ 701671 w 764247"/>
                  <a:gd name="connsiteY2" fmla="*/ 274800 h 880384"/>
                  <a:gd name="connsiteX3" fmla="*/ 291097 w 764247"/>
                  <a:gd name="connsiteY3" fmla="*/ 819974 h 880384"/>
                  <a:gd name="connsiteX4" fmla="*/ 268780 w 764247"/>
                  <a:gd name="connsiteY4" fmla="*/ 880384 h 880384"/>
                  <a:gd name="connsiteX5" fmla="*/ 0 w 764247"/>
                  <a:gd name="connsiteY5" fmla="*/ 793052 h 880384"/>
                  <a:gd name="connsiteX6" fmla="*/ 30652 w 764247"/>
                  <a:gd name="connsiteY6" fmla="*/ 709952 h 880384"/>
                  <a:gd name="connsiteX7" fmla="*/ 521875 w 764247"/>
                  <a:gd name="connsiteY7" fmla="*/ 56689 h 880384"/>
                  <a:gd name="connsiteX8" fmla="*/ 598275 w 764247"/>
                  <a:gd name="connsiteY8" fmla="*/ 0 h 8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247" h="880384">
                    <a:moveTo>
                      <a:pt x="598275" y="0"/>
                    </a:moveTo>
                    <a:lnTo>
                      <a:pt x="764247" y="228441"/>
                    </a:lnTo>
                    <a:lnTo>
                      <a:pt x="701671" y="274800"/>
                    </a:lnTo>
                    <a:cubicBezTo>
                      <a:pt x="523999" y="420070"/>
                      <a:pt x="382118" y="606771"/>
                      <a:pt x="291097" y="819974"/>
                    </a:cubicBezTo>
                    <a:lnTo>
                      <a:pt x="268780" y="880384"/>
                    </a:lnTo>
                    <a:lnTo>
                      <a:pt x="0" y="793052"/>
                    </a:lnTo>
                    <a:lnTo>
                      <a:pt x="30652" y="709952"/>
                    </a:lnTo>
                    <a:cubicBezTo>
                      <a:pt x="139552" y="454478"/>
                      <a:pt x="309303" y="230760"/>
                      <a:pt x="521875" y="56689"/>
                    </a:cubicBezTo>
                    <a:lnTo>
                      <a:pt x="59827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6" name="Freeform 170">
                <a:extLst>
                  <a:ext uri="{FF2B5EF4-FFF2-40B4-BE49-F238E27FC236}">
                    <a16:creationId xmlns:a16="http://schemas.microsoft.com/office/drawing/2014/main" id="{9522B044-CDE9-42E5-8192-6DEC00DEA9DC}"/>
                  </a:ext>
                </a:extLst>
              </p:cNvPr>
              <p:cNvSpPr/>
              <p:nvPr/>
            </p:nvSpPr>
            <p:spPr>
              <a:xfrm>
                <a:off x="3054606" y="2088617"/>
                <a:ext cx="760607" cy="885132"/>
              </a:xfrm>
              <a:custGeom>
                <a:avLst/>
                <a:gdLst>
                  <a:gd name="connsiteX0" fmla="*/ 165968 w 760607"/>
                  <a:gd name="connsiteY0" fmla="*/ 0 h 885132"/>
                  <a:gd name="connsiteX1" fmla="*/ 234949 w 760607"/>
                  <a:gd name="connsiteY1" fmla="*/ 51184 h 885132"/>
                  <a:gd name="connsiteX2" fmla="*/ 726172 w 760607"/>
                  <a:gd name="connsiteY2" fmla="*/ 704447 h 885132"/>
                  <a:gd name="connsiteX3" fmla="*/ 760607 w 760607"/>
                  <a:gd name="connsiteY3" fmla="*/ 797802 h 885132"/>
                  <a:gd name="connsiteX4" fmla="*/ 491832 w 760607"/>
                  <a:gd name="connsiteY4" fmla="*/ 885132 h 885132"/>
                  <a:gd name="connsiteX5" fmla="*/ 465727 w 760607"/>
                  <a:gd name="connsiteY5" fmla="*/ 814469 h 885132"/>
                  <a:gd name="connsiteX6" fmla="*/ 55153 w 760607"/>
                  <a:gd name="connsiteY6" fmla="*/ 269295 h 885132"/>
                  <a:gd name="connsiteX7" fmla="*/ 0 w 760607"/>
                  <a:gd name="connsiteY7" fmla="*/ 228435 h 885132"/>
                  <a:gd name="connsiteX8" fmla="*/ 165968 w 760607"/>
                  <a:gd name="connsiteY8" fmla="*/ 0 h 88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607" h="885132">
                    <a:moveTo>
                      <a:pt x="165968" y="0"/>
                    </a:moveTo>
                    <a:lnTo>
                      <a:pt x="234949" y="51184"/>
                    </a:lnTo>
                    <a:cubicBezTo>
                      <a:pt x="447521" y="225255"/>
                      <a:pt x="617272" y="448973"/>
                      <a:pt x="726172" y="704447"/>
                    </a:cubicBezTo>
                    <a:lnTo>
                      <a:pt x="760607" y="797802"/>
                    </a:lnTo>
                    <a:lnTo>
                      <a:pt x="491832" y="885132"/>
                    </a:lnTo>
                    <a:lnTo>
                      <a:pt x="465727" y="814469"/>
                    </a:lnTo>
                    <a:cubicBezTo>
                      <a:pt x="374707" y="601266"/>
                      <a:pt x="232825" y="414565"/>
                      <a:pt x="55153" y="269295"/>
                    </a:cubicBezTo>
                    <a:lnTo>
                      <a:pt x="0" y="228435"/>
                    </a:lnTo>
                    <a:lnTo>
                      <a:pt x="165968"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7" name="Freeform 167">
                <a:extLst>
                  <a:ext uri="{FF2B5EF4-FFF2-40B4-BE49-F238E27FC236}">
                    <a16:creationId xmlns:a16="http://schemas.microsoft.com/office/drawing/2014/main" id="{33FCD44A-B35B-4D62-800F-8ADC3F40BD66}"/>
                  </a:ext>
                </a:extLst>
              </p:cNvPr>
              <p:cNvSpPr/>
              <p:nvPr/>
            </p:nvSpPr>
            <p:spPr>
              <a:xfrm>
                <a:off x="472785" y="2929824"/>
                <a:ext cx="353603" cy="1030021"/>
              </a:xfrm>
              <a:custGeom>
                <a:avLst/>
                <a:gdLst>
                  <a:gd name="connsiteX0" fmla="*/ 84850 w 353603"/>
                  <a:gd name="connsiteY0" fmla="*/ 0 h 1030021"/>
                  <a:gd name="connsiteX1" fmla="*/ 353603 w 353603"/>
                  <a:gd name="connsiteY1" fmla="*/ 87323 h 1030021"/>
                  <a:gd name="connsiteX2" fmla="*/ 347351 w 353603"/>
                  <a:gd name="connsiteY2" fmla="*/ 104245 h 1030021"/>
                  <a:gd name="connsiteX3" fmla="*/ 282657 w 353603"/>
                  <a:gd name="connsiteY3" fmla="*/ 528190 h 1030021"/>
                  <a:gd name="connsiteX4" fmla="*/ 311892 w 353603"/>
                  <a:gd name="connsiteY4" fmla="*/ 815508 h 1030021"/>
                  <a:gd name="connsiteX5" fmla="*/ 344875 w 353603"/>
                  <a:gd name="connsiteY5" fmla="*/ 942594 h 1030021"/>
                  <a:gd name="connsiteX6" fmla="*/ 75804 w 353603"/>
                  <a:gd name="connsiteY6" fmla="*/ 1030021 h 1030021"/>
                  <a:gd name="connsiteX7" fmla="*/ 34978 w 353603"/>
                  <a:gd name="connsiteY7" fmla="*/ 872474 h 1030021"/>
                  <a:gd name="connsiteX8" fmla="*/ 0 w 353603"/>
                  <a:gd name="connsiteY8" fmla="*/ 528190 h 1030021"/>
                  <a:gd name="connsiteX9" fmla="*/ 77402 w 353603"/>
                  <a:gd name="connsiteY9" fmla="*/ 20192 h 1030021"/>
                  <a:gd name="connsiteX10" fmla="*/ 84850 w 353603"/>
                  <a:gd name="connsiteY10" fmla="*/ 0 h 103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603" h="1030021">
                    <a:moveTo>
                      <a:pt x="84850" y="0"/>
                    </a:moveTo>
                    <a:lnTo>
                      <a:pt x="353603" y="87323"/>
                    </a:lnTo>
                    <a:lnTo>
                      <a:pt x="347351" y="104245"/>
                    </a:lnTo>
                    <a:cubicBezTo>
                      <a:pt x="305307" y="238169"/>
                      <a:pt x="282657" y="380559"/>
                      <a:pt x="282657" y="528190"/>
                    </a:cubicBezTo>
                    <a:cubicBezTo>
                      <a:pt x="282657" y="626611"/>
                      <a:pt x="292724" y="722702"/>
                      <a:pt x="311892" y="815508"/>
                    </a:cubicBezTo>
                    <a:lnTo>
                      <a:pt x="344875" y="942594"/>
                    </a:lnTo>
                    <a:lnTo>
                      <a:pt x="75804" y="1030021"/>
                    </a:lnTo>
                    <a:lnTo>
                      <a:pt x="34978" y="872474"/>
                    </a:lnTo>
                    <a:cubicBezTo>
                      <a:pt x="12044" y="761267"/>
                      <a:pt x="0" y="646124"/>
                      <a:pt x="0" y="528190"/>
                    </a:cubicBezTo>
                    <a:cubicBezTo>
                      <a:pt x="0" y="351289"/>
                      <a:pt x="27099" y="180668"/>
                      <a:pt x="77402" y="20192"/>
                    </a:cubicBezTo>
                    <a:lnTo>
                      <a:pt x="84850"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8" name="Freeform 166">
                <a:extLst>
                  <a:ext uri="{FF2B5EF4-FFF2-40B4-BE49-F238E27FC236}">
                    <a16:creationId xmlns:a16="http://schemas.microsoft.com/office/drawing/2014/main" id="{E4C5302C-4553-486D-9084-DE8C852C01D3}"/>
                  </a:ext>
                </a:extLst>
              </p:cNvPr>
              <p:cNvSpPr/>
              <p:nvPr/>
            </p:nvSpPr>
            <p:spPr>
              <a:xfrm>
                <a:off x="3566258" y="2940079"/>
                <a:ext cx="349815" cy="1002379"/>
              </a:xfrm>
              <a:custGeom>
                <a:avLst/>
                <a:gdLst>
                  <a:gd name="connsiteX0" fmla="*/ 268748 w 349815"/>
                  <a:gd name="connsiteY0" fmla="*/ 0 h 1002379"/>
                  <a:gd name="connsiteX1" fmla="*/ 272413 w 349815"/>
                  <a:gd name="connsiteY1" fmla="*/ 9937 h 1002379"/>
                  <a:gd name="connsiteX2" fmla="*/ 349815 w 349815"/>
                  <a:gd name="connsiteY2" fmla="*/ 517935 h 1002379"/>
                  <a:gd name="connsiteX3" fmla="*/ 314837 w 349815"/>
                  <a:gd name="connsiteY3" fmla="*/ 862219 h 1002379"/>
                  <a:gd name="connsiteX4" fmla="*/ 278517 w 349815"/>
                  <a:gd name="connsiteY4" fmla="*/ 1002379 h 1002379"/>
                  <a:gd name="connsiteX5" fmla="*/ 9452 w 349815"/>
                  <a:gd name="connsiteY5" fmla="*/ 914955 h 1002379"/>
                  <a:gd name="connsiteX6" fmla="*/ 37923 w 349815"/>
                  <a:gd name="connsiteY6" fmla="*/ 805253 h 1002379"/>
                  <a:gd name="connsiteX7" fmla="*/ 67158 w 349815"/>
                  <a:gd name="connsiteY7" fmla="*/ 517935 h 1002379"/>
                  <a:gd name="connsiteX8" fmla="*/ 2464 w 349815"/>
                  <a:gd name="connsiteY8" fmla="*/ 93990 h 1002379"/>
                  <a:gd name="connsiteX9" fmla="*/ 0 w 349815"/>
                  <a:gd name="connsiteY9" fmla="*/ 87321 h 1002379"/>
                  <a:gd name="connsiteX10" fmla="*/ 268748 w 349815"/>
                  <a:gd name="connsiteY10" fmla="*/ 0 h 10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815" h="1002379">
                    <a:moveTo>
                      <a:pt x="268748" y="0"/>
                    </a:moveTo>
                    <a:lnTo>
                      <a:pt x="272413" y="9937"/>
                    </a:lnTo>
                    <a:cubicBezTo>
                      <a:pt x="322716" y="170413"/>
                      <a:pt x="349815" y="341034"/>
                      <a:pt x="349815" y="517935"/>
                    </a:cubicBezTo>
                    <a:cubicBezTo>
                      <a:pt x="349815" y="635869"/>
                      <a:pt x="337771" y="751012"/>
                      <a:pt x="314837" y="862219"/>
                    </a:cubicBezTo>
                    <a:lnTo>
                      <a:pt x="278517" y="1002379"/>
                    </a:lnTo>
                    <a:lnTo>
                      <a:pt x="9452" y="914955"/>
                    </a:lnTo>
                    <a:lnTo>
                      <a:pt x="37923" y="805253"/>
                    </a:lnTo>
                    <a:cubicBezTo>
                      <a:pt x="57092" y="712447"/>
                      <a:pt x="67158" y="616356"/>
                      <a:pt x="67158" y="517935"/>
                    </a:cubicBezTo>
                    <a:cubicBezTo>
                      <a:pt x="67158" y="370304"/>
                      <a:pt x="44509" y="227914"/>
                      <a:pt x="2464" y="93990"/>
                    </a:cubicBezTo>
                    <a:lnTo>
                      <a:pt x="0" y="87321"/>
                    </a:lnTo>
                    <a:lnTo>
                      <a:pt x="268748"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9" name="Freeform 165">
                <a:extLst>
                  <a:ext uri="{FF2B5EF4-FFF2-40B4-BE49-F238E27FC236}">
                    <a16:creationId xmlns:a16="http://schemas.microsoft.com/office/drawing/2014/main" id="{85639FB4-F325-4581-8040-6F88E0284CF5}"/>
                  </a:ext>
                </a:extLst>
              </p:cNvPr>
              <p:cNvSpPr/>
              <p:nvPr/>
            </p:nvSpPr>
            <p:spPr>
              <a:xfrm>
                <a:off x="3073165" y="3909544"/>
                <a:ext cx="754125" cy="904104"/>
              </a:xfrm>
              <a:custGeom>
                <a:avLst/>
                <a:gdLst>
                  <a:gd name="connsiteX0" fmla="*/ 485367 w 754125"/>
                  <a:gd name="connsiteY0" fmla="*/ 0 h 904104"/>
                  <a:gd name="connsiteX1" fmla="*/ 754125 w 754125"/>
                  <a:gd name="connsiteY1" fmla="*/ 87324 h 904104"/>
                  <a:gd name="connsiteX2" fmla="*/ 707613 w 754125"/>
                  <a:gd name="connsiteY2" fmla="*/ 213420 h 904104"/>
                  <a:gd name="connsiteX3" fmla="*/ 216390 w 754125"/>
                  <a:gd name="connsiteY3" fmla="*/ 866683 h 904104"/>
                  <a:gd name="connsiteX4" fmla="*/ 165957 w 754125"/>
                  <a:gd name="connsiteY4" fmla="*/ 904104 h 904104"/>
                  <a:gd name="connsiteX5" fmla="*/ 0 w 754125"/>
                  <a:gd name="connsiteY5" fmla="*/ 675683 h 904104"/>
                  <a:gd name="connsiteX6" fmla="*/ 36594 w 754125"/>
                  <a:gd name="connsiteY6" fmla="*/ 648572 h 904104"/>
                  <a:gd name="connsiteX7" fmla="*/ 447168 w 754125"/>
                  <a:gd name="connsiteY7" fmla="*/ 103398 h 904104"/>
                  <a:gd name="connsiteX8" fmla="*/ 485367 w 754125"/>
                  <a:gd name="connsiteY8" fmla="*/ 0 h 90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125" h="904104">
                    <a:moveTo>
                      <a:pt x="485367" y="0"/>
                    </a:moveTo>
                    <a:lnTo>
                      <a:pt x="754125" y="87324"/>
                    </a:lnTo>
                    <a:lnTo>
                      <a:pt x="707613" y="213420"/>
                    </a:lnTo>
                    <a:cubicBezTo>
                      <a:pt x="598713" y="468895"/>
                      <a:pt x="428962" y="692612"/>
                      <a:pt x="216390" y="866683"/>
                    </a:cubicBezTo>
                    <a:lnTo>
                      <a:pt x="165957" y="904104"/>
                    </a:lnTo>
                    <a:lnTo>
                      <a:pt x="0" y="675683"/>
                    </a:lnTo>
                    <a:lnTo>
                      <a:pt x="36594" y="648572"/>
                    </a:lnTo>
                    <a:cubicBezTo>
                      <a:pt x="214266" y="503302"/>
                      <a:pt x="356148" y="316601"/>
                      <a:pt x="447168" y="103398"/>
                    </a:cubicBezTo>
                    <a:lnTo>
                      <a:pt x="485367"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0" name="Freeform 164">
                <a:extLst>
                  <a:ext uri="{FF2B5EF4-FFF2-40B4-BE49-F238E27FC236}">
                    <a16:creationId xmlns:a16="http://schemas.microsoft.com/office/drawing/2014/main" id="{9B48D6BD-A9C1-407B-9CBF-358791A6D6A0}"/>
                  </a:ext>
                </a:extLst>
              </p:cNvPr>
              <p:cNvSpPr/>
              <p:nvPr/>
            </p:nvSpPr>
            <p:spPr>
              <a:xfrm>
                <a:off x="567777" y="3926373"/>
                <a:ext cx="757664" cy="894504"/>
              </a:xfrm>
              <a:custGeom>
                <a:avLst/>
                <a:gdLst>
                  <a:gd name="connsiteX0" fmla="*/ 268767 w 757664"/>
                  <a:gd name="connsiteY0" fmla="*/ 0 h 894504"/>
                  <a:gd name="connsiteX1" fmla="*/ 300748 w 757664"/>
                  <a:gd name="connsiteY1" fmla="*/ 86569 h 894504"/>
                  <a:gd name="connsiteX2" fmla="*/ 711322 w 757664"/>
                  <a:gd name="connsiteY2" fmla="*/ 631743 h 894504"/>
                  <a:gd name="connsiteX3" fmla="*/ 757664 w 757664"/>
                  <a:gd name="connsiteY3" fmla="*/ 666075 h 894504"/>
                  <a:gd name="connsiteX4" fmla="*/ 591701 w 757664"/>
                  <a:gd name="connsiteY4" fmla="*/ 894504 h 894504"/>
                  <a:gd name="connsiteX5" fmla="*/ 531526 w 757664"/>
                  <a:gd name="connsiteY5" fmla="*/ 849854 h 894504"/>
                  <a:gd name="connsiteX6" fmla="*/ 40303 w 757664"/>
                  <a:gd name="connsiteY6" fmla="*/ 196591 h 894504"/>
                  <a:gd name="connsiteX7" fmla="*/ 0 w 757664"/>
                  <a:gd name="connsiteY7" fmla="*/ 87328 h 894504"/>
                  <a:gd name="connsiteX8" fmla="*/ 268767 w 757664"/>
                  <a:gd name="connsiteY8" fmla="*/ 0 h 89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64" h="894504">
                    <a:moveTo>
                      <a:pt x="268767" y="0"/>
                    </a:moveTo>
                    <a:lnTo>
                      <a:pt x="300748" y="86569"/>
                    </a:lnTo>
                    <a:cubicBezTo>
                      <a:pt x="391769" y="299772"/>
                      <a:pt x="533650" y="486473"/>
                      <a:pt x="711322" y="631743"/>
                    </a:cubicBezTo>
                    <a:lnTo>
                      <a:pt x="757664" y="666075"/>
                    </a:lnTo>
                    <a:lnTo>
                      <a:pt x="591701" y="894504"/>
                    </a:lnTo>
                    <a:lnTo>
                      <a:pt x="531526" y="849854"/>
                    </a:lnTo>
                    <a:cubicBezTo>
                      <a:pt x="318954" y="675783"/>
                      <a:pt x="149203" y="452066"/>
                      <a:pt x="40303" y="196591"/>
                    </a:cubicBezTo>
                    <a:lnTo>
                      <a:pt x="0" y="87328"/>
                    </a:lnTo>
                    <a:lnTo>
                      <a:pt x="268767"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1" name="Freeform 161">
                <a:extLst>
                  <a:ext uri="{FF2B5EF4-FFF2-40B4-BE49-F238E27FC236}">
                    <a16:creationId xmlns:a16="http://schemas.microsoft.com/office/drawing/2014/main" id="{9BD0650A-371C-4D36-B0CE-63A9AAED97C3}"/>
                  </a:ext>
                </a:extLst>
              </p:cNvPr>
              <p:cNvSpPr/>
              <p:nvPr/>
            </p:nvSpPr>
            <p:spPr>
              <a:xfrm>
                <a:off x="2229468" y="4619249"/>
                <a:ext cx="963757" cy="545318"/>
              </a:xfrm>
              <a:custGeom>
                <a:avLst/>
                <a:gdLst>
                  <a:gd name="connsiteX0" fmla="*/ 797774 w 963757"/>
                  <a:gd name="connsiteY0" fmla="*/ 0 h 545318"/>
                  <a:gd name="connsiteX1" fmla="*/ 963757 w 963757"/>
                  <a:gd name="connsiteY1" fmla="*/ 228455 h 545318"/>
                  <a:gd name="connsiteX2" fmla="*/ 927549 w 963757"/>
                  <a:gd name="connsiteY2" fmla="*/ 255321 h 545318"/>
                  <a:gd name="connsiteX3" fmla="*/ 140989 w 963757"/>
                  <a:gd name="connsiteY3" fmla="*/ 538253 h 545318"/>
                  <a:gd name="connsiteX4" fmla="*/ 0 w 963757"/>
                  <a:gd name="connsiteY4" fmla="*/ 545318 h 545318"/>
                  <a:gd name="connsiteX5" fmla="*/ 0 w 963757"/>
                  <a:gd name="connsiteY5" fmla="*/ 262663 h 545318"/>
                  <a:gd name="connsiteX6" fmla="*/ 112089 w 963757"/>
                  <a:gd name="connsiteY6" fmla="*/ 257056 h 545318"/>
                  <a:gd name="connsiteX7" fmla="*/ 769513 w 963757"/>
                  <a:gd name="connsiteY7" fmla="*/ 20937 h 545318"/>
                  <a:gd name="connsiteX8" fmla="*/ 797774 w 963757"/>
                  <a:gd name="connsiteY8" fmla="*/ 0 h 5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757" h="545318">
                    <a:moveTo>
                      <a:pt x="797774" y="0"/>
                    </a:moveTo>
                    <a:lnTo>
                      <a:pt x="963757" y="228455"/>
                    </a:lnTo>
                    <a:lnTo>
                      <a:pt x="927549" y="255321"/>
                    </a:lnTo>
                    <a:cubicBezTo>
                      <a:pt x="698569" y="408819"/>
                      <a:pt x="430372" y="509093"/>
                      <a:pt x="140989" y="538253"/>
                    </a:cubicBezTo>
                    <a:lnTo>
                      <a:pt x="0" y="545318"/>
                    </a:lnTo>
                    <a:lnTo>
                      <a:pt x="0" y="262663"/>
                    </a:lnTo>
                    <a:lnTo>
                      <a:pt x="112089" y="257056"/>
                    </a:lnTo>
                    <a:cubicBezTo>
                      <a:pt x="353962" y="232720"/>
                      <a:pt x="578126" y="149037"/>
                      <a:pt x="769513" y="20937"/>
                    </a:cubicBezTo>
                    <a:lnTo>
                      <a:pt x="797774"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2" name="Freeform 160">
                <a:extLst>
                  <a:ext uri="{FF2B5EF4-FFF2-40B4-BE49-F238E27FC236}">
                    <a16:creationId xmlns:a16="http://schemas.microsoft.com/office/drawing/2014/main" id="{C5441BDC-7E2C-4393-9989-AFCBD143A2E9}"/>
                  </a:ext>
                </a:extLst>
              </p:cNvPr>
              <p:cNvSpPr/>
              <p:nvPr/>
            </p:nvSpPr>
            <p:spPr>
              <a:xfrm>
                <a:off x="1205375" y="4626470"/>
                <a:ext cx="966943" cy="538744"/>
              </a:xfrm>
              <a:custGeom>
                <a:avLst/>
                <a:gdLst>
                  <a:gd name="connsiteX0" fmla="*/ 165988 w 966943"/>
                  <a:gd name="connsiteY0" fmla="*/ 0 h 538744"/>
                  <a:gd name="connsiteX1" fmla="*/ 184502 w 966943"/>
                  <a:gd name="connsiteY1" fmla="*/ 13716 h 538744"/>
                  <a:gd name="connsiteX2" fmla="*/ 841926 w 966943"/>
                  <a:gd name="connsiteY2" fmla="*/ 249835 h 538744"/>
                  <a:gd name="connsiteX3" fmla="*/ 966943 w 966943"/>
                  <a:gd name="connsiteY3" fmla="*/ 256089 h 538744"/>
                  <a:gd name="connsiteX4" fmla="*/ 966943 w 966943"/>
                  <a:gd name="connsiteY4" fmla="*/ 538744 h 538744"/>
                  <a:gd name="connsiteX5" fmla="*/ 813026 w 966943"/>
                  <a:gd name="connsiteY5" fmla="*/ 531032 h 538744"/>
                  <a:gd name="connsiteX6" fmla="*/ 26466 w 966943"/>
                  <a:gd name="connsiteY6" fmla="*/ 248100 h 538744"/>
                  <a:gd name="connsiteX7" fmla="*/ 0 w 966943"/>
                  <a:gd name="connsiteY7" fmla="*/ 228463 h 538744"/>
                  <a:gd name="connsiteX8" fmla="*/ 165988 w 966943"/>
                  <a:gd name="connsiteY8" fmla="*/ 0 h 53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943" h="538744">
                    <a:moveTo>
                      <a:pt x="165988" y="0"/>
                    </a:moveTo>
                    <a:lnTo>
                      <a:pt x="184502" y="13716"/>
                    </a:lnTo>
                    <a:cubicBezTo>
                      <a:pt x="375889" y="141816"/>
                      <a:pt x="600053" y="225499"/>
                      <a:pt x="841926" y="249835"/>
                    </a:cubicBezTo>
                    <a:lnTo>
                      <a:pt x="966943" y="256089"/>
                    </a:lnTo>
                    <a:lnTo>
                      <a:pt x="966943" y="538744"/>
                    </a:lnTo>
                    <a:lnTo>
                      <a:pt x="813026" y="531032"/>
                    </a:lnTo>
                    <a:cubicBezTo>
                      <a:pt x="523643" y="501872"/>
                      <a:pt x="255447" y="401598"/>
                      <a:pt x="26466" y="248100"/>
                    </a:cubicBezTo>
                    <a:lnTo>
                      <a:pt x="0" y="228463"/>
                    </a:lnTo>
                    <a:lnTo>
                      <a:pt x="165988" y="0"/>
                    </a:lnTo>
                    <a:close/>
                  </a:path>
                </a:pathLst>
              </a:custGeom>
              <a:gradFill>
                <a:gsLst>
                  <a:gs pos="0">
                    <a:schemeClr val="accent3"/>
                  </a:gs>
                  <a:gs pos="24000">
                    <a:schemeClr val="accent6"/>
                  </a:gs>
                </a:gsLst>
                <a:lin ang="27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26" name="TextBox 225">
              <a:extLst>
                <a:ext uri="{FF2B5EF4-FFF2-40B4-BE49-F238E27FC236}">
                  <a16:creationId xmlns:a16="http://schemas.microsoft.com/office/drawing/2014/main" id="{C2DA452B-E3D7-4ECD-A2F1-24324A47BC58}"/>
                </a:ext>
              </a:extLst>
            </p:cNvPr>
            <p:cNvSpPr txBox="1"/>
            <p:nvPr/>
          </p:nvSpPr>
          <p:spPr>
            <a:xfrm>
              <a:off x="3515228" y="3245176"/>
              <a:ext cx="790499" cy="400110"/>
            </a:xfrm>
            <a:prstGeom prst="rect">
              <a:avLst/>
            </a:prstGeom>
            <a:noFill/>
          </p:spPr>
          <p:txBody>
            <a:bodyPr wrap="square" rtlCol="0">
              <a:spAutoFit/>
            </a:bodyPr>
            <a:lstStyle/>
            <a:p>
              <a:r>
                <a:rPr lang="en-US" sz="2000" b="1"/>
                <a:t>59%</a:t>
              </a:r>
            </a:p>
          </p:txBody>
        </p:sp>
      </p:grpSp>
      <p:grpSp>
        <p:nvGrpSpPr>
          <p:cNvPr id="276" name="Group 275">
            <a:extLst>
              <a:ext uri="{FF2B5EF4-FFF2-40B4-BE49-F238E27FC236}">
                <a16:creationId xmlns:a16="http://schemas.microsoft.com/office/drawing/2014/main" id="{7D91C93C-136F-4830-854D-88FDEC49D3C0}"/>
              </a:ext>
            </a:extLst>
          </p:cNvPr>
          <p:cNvGrpSpPr/>
          <p:nvPr/>
        </p:nvGrpSpPr>
        <p:grpSpPr>
          <a:xfrm>
            <a:off x="3333834" y="4983944"/>
            <a:ext cx="945375" cy="901203"/>
            <a:chOff x="3360352" y="4983944"/>
            <a:chExt cx="945375" cy="901203"/>
          </a:xfrm>
        </p:grpSpPr>
        <p:grpSp>
          <p:nvGrpSpPr>
            <p:cNvPr id="214" name="Group 213">
              <a:extLst>
                <a:ext uri="{FF2B5EF4-FFF2-40B4-BE49-F238E27FC236}">
                  <a16:creationId xmlns:a16="http://schemas.microsoft.com/office/drawing/2014/main" id="{7CBC01DD-BB76-4B6F-AC53-A3C7EB537362}"/>
                </a:ext>
              </a:extLst>
            </p:cNvPr>
            <p:cNvGrpSpPr/>
            <p:nvPr/>
          </p:nvGrpSpPr>
          <p:grpSpPr>
            <a:xfrm>
              <a:off x="3360352" y="4983944"/>
              <a:ext cx="908914" cy="901203"/>
              <a:chOff x="472785" y="1751138"/>
              <a:chExt cx="3443288" cy="3414076"/>
            </a:xfrm>
          </p:grpSpPr>
          <p:sp>
            <p:nvSpPr>
              <p:cNvPr id="215" name="Freeform 176">
                <a:extLst>
                  <a:ext uri="{FF2B5EF4-FFF2-40B4-BE49-F238E27FC236}">
                    <a16:creationId xmlns:a16="http://schemas.microsoft.com/office/drawing/2014/main" id="{334BDD32-1BCA-4963-AF70-62958A0BC215}"/>
                  </a:ext>
                </a:extLst>
              </p:cNvPr>
              <p:cNvSpPr/>
              <p:nvPr/>
            </p:nvSpPr>
            <p:spPr>
              <a:xfrm>
                <a:off x="2223003" y="1751138"/>
                <a:ext cx="951674" cy="531893"/>
              </a:xfrm>
              <a:custGeom>
                <a:avLst/>
                <a:gdLst>
                  <a:gd name="connsiteX0" fmla="*/ 0 w 951674"/>
                  <a:gd name="connsiteY0" fmla="*/ 0 h 531893"/>
                  <a:gd name="connsiteX1" fmla="*/ 147454 w 951674"/>
                  <a:gd name="connsiteY1" fmla="*/ 7388 h 531893"/>
                  <a:gd name="connsiteX2" fmla="*/ 934014 w 951674"/>
                  <a:gd name="connsiteY2" fmla="*/ 290320 h 531893"/>
                  <a:gd name="connsiteX3" fmla="*/ 951674 w 951674"/>
                  <a:gd name="connsiteY3" fmla="*/ 303423 h 531893"/>
                  <a:gd name="connsiteX4" fmla="*/ 785681 w 951674"/>
                  <a:gd name="connsiteY4" fmla="*/ 531893 h 531893"/>
                  <a:gd name="connsiteX5" fmla="*/ 775978 w 951674"/>
                  <a:gd name="connsiteY5" fmla="*/ 524704 h 531893"/>
                  <a:gd name="connsiteX6" fmla="*/ 118554 w 951674"/>
                  <a:gd name="connsiteY6" fmla="*/ 288585 h 531893"/>
                  <a:gd name="connsiteX7" fmla="*/ 0 w 951674"/>
                  <a:gd name="connsiteY7" fmla="*/ 282654 h 531893"/>
                  <a:gd name="connsiteX8" fmla="*/ 0 w 951674"/>
                  <a:gd name="connsiteY8" fmla="*/ 0 h 5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674" h="531893">
                    <a:moveTo>
                      <a:pt x="0" y="0"/>
                    </a:moveTo>
                    <a:lnTo>
                      <a:pt x="147454" y="7388"/>
                    </a:lnTo>
                    <a:cubicBezTo>
                      <a:pt x="436837" y="36549"/>
                      <a:pt x="705034" y="136823"/>
                      <a:pt x="934014" y="290320"/>
                    </a:cubicBezTo>
                    <a:lnTo>
                      <a:pt x="951674" y="303423"/>
                    </a:lnTo>
                    <a:lnTo>
                      <a:pt x="785681" y="531893"/>
                    </a:lnTo>
                    <a:lnTo>
                      <a:pt x="775978" y="524704"/>
                    </a:lnTo>
                    <a:cubicBezTo>
                      <a:pt x="584591" y="396604"/>
                      <a:pt x="360427" y="312921"/>
                      <a:pt x="118554" y="288585"/>
                    </a:cubicBezTo>
                    <a:lnTo>
                      <a:pt x="0" y="282654"/>
                    </a:lnTo>
                    <a:lnTo>
                      <a:pt x="0"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6" name="Freeform 175">
                <a:extLst>
                  <a:ext uri="{FF2B5EF4-FFF2-40B4-BE49-F238E27FC236}">
                    <a16:creationId xmlns:a16="http://schemas.microsoft.com/office/drawing/2014/main" id="{138EBE78-27E0-457E-8912-770553A927BC}"/>
                  </a:ext>
                </a:extLst>
              </p:cNvPr>
              <p:cNvSpPr/>
              <p:nvPr/>
            </p:nvSpPr>
            <p:spPr>
              <a:xfrm>
                <a:off x="1221601" y="1751138"/>
                <a:ext cx="944252" cy="526393"/>
              </a:xfrm>
              <a:custGeom>
                <a:avLst/>
                <a:gdLst>
                  <a:gd name="connsiteX0" fmla="*/ 944252 w 944252"/>
                  <a:gd name="connsiteY0" fmla="*/ 0 h 526393"/>
                  <a:gd name="connsiteX1" fmla="*/ 944252 w 944252"/>
                  <a:gd name="connsiteY1" fmla="*/ 282655 h 526393"/>
                  <a:gd name="connsiteX2" fmla="*/ 825700 w 944252"/>
                  <a:gd name="connsiteY2" fmla="*/ 288585 h 526393"/>
                  <a:gd name="connsiteX3" fmla="*/ 168276 w 944252"/>
                  <a:gd name="connsiteY3" fmla="*/ 524704 h 526393"/>
                  <a:gd name="connsiteX4" fmla="*/ 165996 w 944252"/>
                  <a:gd name="connsiteY4" fmla="*/ 526393 h 526393"/>
                  <a:gd name="connsiteX5" fmla="*/ 0 w 944252"/>
                  <a:gd name="connsiteY5" fmla="*/ 297918 h 526393"/>
                  <a:gd name="connsiteX6" fmla="*/ 10240 w 944252"/>
                  <a:gd name="connsiteY6" fmla="*/ 290320 h 526393"/>
                  <a:gd name="connsiteX7" fmla="*/ 796800 w 944252"/>
                  <a:gd name="connsiteY7" fmla="*/ 7388 h 526393"/>
                  <a:gd name="connsiteX8" fmla="*/ 944252 w 944252"/>
                  <a:gd name="connsiteY8" fmla="*/ 0 h 52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252" h="526393">
                    <a:moveTo>
                      <a:pt x="944252" y="0"/>
                    </a:moveTo>
                    <a:lnTo>
                      <a:pt x="944252" y="282655"/>
                    </a:lnTo>
                    <a:lnTo>
                      <a:pt x="825700" y="288585"/>
                    </a:lnTo>
                    <a:cubicBezTo>
                      <a:pt x="583827" y="312921"/>
                      <a:pt x="359663" y="396604"/>
                      <a:pt x="168276" y="524704"/>
                    </a:cubicBezTo>
                    <a:lnTo>
                      <a:pt x="165996" y="526393"/>
                    </a:lnTo>
                    <a:lnTo>
                      <a:pt x="0" y="297918"/>
                    </a:lnTo>
                    <a:lnTo>
                      <a:pt x="10240" y="290320"/>
                    </a:lnTo>
                    <a:cubicBezTo>
                      <a:pt x="239221" y="136823"/>
                      <a:pt x="507417" y="36549"/>
                      <a:pt x="796800" y="7388"/>
                    </a:cubicBezTo>
                    <a:lnTo>
                      <a:pt x="944252"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7" name="Freeform 171">
                <a:extLst>
                  <a:ext uri="{FF2B5EF4-FFF2-40B4-BE49-F238E27FC236}">
                    <a16:creationId xmlns:a16="http://schemas.microsoft.com/office/drawing/2014/main" id="{6D928074-7DA8-4D03-A6FC-4411D29125FF}"/>
                  </a:ext>
                </a:extLst>
              </p:cNvPr>
              <p:cNvSpPr/>
              <p:nvPr/>
            </p:nvSpPr>
            <p:spPr>
              <a:xfrm>
                <a:off x="577428" y="2083112"/>
                <a:ext cx="764247" cy="880384"/>
              </a:xfrm>
              <a:custGeom>
                <a:avLst/>
                <a:gdLst>
                  <a:gd name="connsiteX0" fmla="*/ 598275 w 764247"/>
                  <a:gd name="connsiteY0" fmla="*/ 0 h 880384"/>
                  <a:gd name="connsiteX1" fmla="*/ 764247 w 764247"/>
                  <a:gd name="connsiteY1" fmla="*/ 228441 h 880384"/>
                  <a:gd name="connsiteX2" fmla="*/ 701671 w 764247"/>
                  <a:gd name="connsiteY2" fmla="*/ 274800 h 880384"/>
                  <a:gd name="connsiteX3" fmla="*/ 291097 w 764247"/>
                  <a:gd name="connsiteY3" fmla="*/ 819974 h 880384"/>
                  <a:gd name="connsiteX4" fmla="*/ 268780 w 764247"/>
                  <a:gd name="connsiteY4" fmla="*/ 880384 h 880384"/>
                  <a:gd name="connsiteX5" fmla="*/ 0 w 764247"/>
                  <a:gd name="connsiteY5" fmla="*/ 793052 h 880384"/>
                  <a:gd name="connsiteX6" fmla="*/ 30652 w 764247"/>
                  <a:gd name="connsiteY6" fmla="*/ 709952 h 880384"/>
                  <a:gd name="connsiteX7" fmla="*/ 521875 w 764247"/>
                  <a:gd name="connsiteY7" fmla="*/ 56689 h 880384"/>
                  <a:gd name="connsiteX8" fmla="*/ 598275 w 764247"/>
                  <a:gd name="connsiteY8" fmla="*/ 0 h 8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247" h="880384">
                    <a:moveTo>
                      <a:pt x="598275" y="0"/>
                    </a:moveTo>
                    <a:lnTo>
                      <a:pt x="764247" y="228441"/>
                    </a:lnTo>
                    <a:lnTo>
                      <a:pt x="701671" y="274800"/>
                    </a:lnTo>
                    <a:cubicBezTo>
                      <a:pt x="523999" y="420070"/>
                      <a:pt x="382118" y="606771"/>
                      <a:pt x="291097" y="819974"/>
                    </a:cubicBezTo>
                    <a:lnTo>
                      <a:pt x="268780" y="880384"/>
                    </a:lnTo>
                    <a:lnTo>
                      <a:pt x="0" y="793052"/>
                    </a:lnTo>
                    <a:lnTo>
                      <a:pt x="30652" y="709952"/>
                    </a:lnTo>
                    <a:cubicBezTo>
                      <a:pt x="139552" y="454478"/>
                      <a:pt x="309303" y="230760"/>
                      <a:pt x="521875" y="56689"/>
                    </a:cubicBezTo>
                    <a:lnTo>
                      <a:pt x="59827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8" name="Freeform 170">
                <a:extLst>
                  <a:ext uri="{FF2B5EF4-FFF2-40B4-BE49-F238E27FC236}">
                    <a16:creationId xmlns:a16="http://schemas.microsoft.com/office/drawing/2014/main" id="{28D80D91-56D6-42A2-ACB1-F72D4266571E}"/>
                  </a:ext>
                </a:extLst>
              </p:cNvPr>
              <p:cNvSpPr/>
              <p:nvPr/>
            </p:nvSpPr>
            <p:spPr>
              <a:xfrm>
                <a:off x="3054606" y="2088617"/>
                <a:ext cx="760607" cy="885132"/>
              </a:xfrm>
              <a:custGeom>
                <a:avLst/>
                <a:gdLst>
                  <a:gd name="connsiteX0" fmla="*/ 165968 w 760607"/>
                  <a:gd name="connsiteY0" fmla="*/ 0 h 885132"/>
                  <a:gd name="connsiteX1" fmla="*/ 234949 w 760607"/>
                  <a:gd name="connsiteY1" fmla="*/ 51184 h 885132"/>
                  <a:gd name="connsiteX2" fmla="*/ 726172 w 760607"/>
                  <a:gd name="connsiteY2" fmla="*/ 704447 h 885132"/>
                  <a:gd name="connsiteX3" fmla="*/ 760607 w 760607"/>
                  <a:gd name="connsiteY3" fmla="*/ 797802 h 885132"/>
                  <a:gd name="connsiteX4" fmla="*/ 491832 w 760607"/>
                  <a:gd name="connsiteY4" fmla="*/ 885132 h 885132"/>
                  <a:gd name="connsiteX5" fmla="*/ 465727 w 760607"/>
                  <a:gd name="connsiteY5" fmla="*/ 814469 h 885132"/>
                  <a:gd name="connsiteX6" fmla="*/ 55153 w 760607"/>
                  <a:gd name="connsiteY6" fmla="*/ 269295 h 885132"/>
                  <a:gd name="connsiteX7" fmla="*/ 0 w 760607"/>
                  <a:gd name="connsiteY7" fmla="*/ 228435 h 885132"/>
                  <a:gd name="connsiteX8" fmla="*/ 165968 w 760607"/>
                  <a:gd name="connsiteY8" fmla="*/ 0 h 88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607" h="885132">
                    <a:moveTo>
                      <a:pt x="165968" y="0"/>
                    </a:moveTo>
                    <a:lnTo>
                      <a:pt x="234949" y="51184"/>
                    </a:lnTo>
                    <a:cubicBezTo>
                      <a:pt x="447521" y="225255"/>
                      <a:pt x="617272" y="448973"/>
                      <a:pt x="726172" y="704447"/>
                    </a:cubicBezTo>
                    <a:lnTo>
                      <a:pt x="760607" y="797802"/>
                    </a:lnTo>
                    <a:lnTo>
                      <a:pt x="491832" y="885132"/>
                    </a:lnTo>
                    <a:lnTo>
                      <a:pt x="465727" y="814469"/>
                    </a:lnTo>
                    <a:cubicBezTo>
                      <a:pt x="374707" y="601266"/>
                      <a:pt x="232825" y="414565"/>
                      <a:pt x="55153" y="269295"/>
                    </a:cubicBezTo>
                    <a:lnTo>
                      <a:pt x="0" y="228435"/>
                    </a:lnTo>
                    <a:lnTo>
                      <a:pt x="165968"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9" name="Freeform 167">
                <a:extLst>
                  <a:ext uri="{FF2B5EF4-FFF2-40B4-BE49-F238E27FC236}">
                    <a16:creationId xmlns:a16="http://schemas.microsoft.com/office/drawing/2014/main" id="{8880FBCD-3C29-4955-AB4E-B9E1C0033C78}"/>
                  </a:ext>
                </a:extLst>
              </p:cNvPr>
              <p:cNvSpPr/>
              <p:nvPr/>
            </p:nvSpPr>
            <p:spPr>
              <a:xfrm>
                <a:off x="472785" y="2929824"/>
                <a:ext cx="353603" cy="1030021"/>
              </a:xfrm>
              <a:custGeom>
                <a:avLst/>
                <a:gdLst>
                  <a:gd name="connsiteX0" fmla="*/ 84850 w 353603"/>
                  <a:gd name="connsiteY0" fmla="*/ 0 h 1030021"/>
                  <a:gd name="connsiteX1" fmla="*/ 353603 w 353603"/>
                  <a:gd name="connsiteY1" fmla="*/ 87323 h 1030021"/>
                  <a:gd name="connsiteX2" fmla="*/ 347351 w 353603"/>
                  <a:gd name="connsiteY2" fmla="*/ 104245 h 1030021"/>
                  <a:gd name="connsiteX3" fmla="*/ 282657 w 353603"/>
                  <a:gd name="connsiteY3" fmla="*/ 528190 h 1030021"/>
                  <a:gd name="connsiteX4" fmla="*/ 311892 w 353603"/>
                  <a:gd name="connsiteY4" fmla="*/ 815508 h 1030021"/>
                  <a:gd name="connsiteX5" fmla="*/ 344875 w 353603"/>
                  <a:gd name="connsiteY5" fmla="*/ 942594 h 1030021"/>
                  <a:gd name="connsiteX6" fmla="*/ 75804 w 353603"/>
                  <a:gd name="connsiteY6" fmla="*/ 1030021 h 1030021"/>
                  <a:gd name="connsiteX7" fmla="*/ 34978 w 353603"/>
                  <a:gd name="connsiteY7" fmla="*/ 872474 h 1030021"/>
                  <a:gd name="connsiteX8" fmla="*/ 0 w 353603"/>
                  <a:gd name="connsiteY8" fmla="*/ 528190 h 1030021"/>
                  <a:gd name="connsiteX9" fmla="*/ 77402 w 353603"/>
                  <a:gd name="connsiteY9" fmla="*/ 20192 h 1030021"/>
                  <a:gd name="connsiteX10" fmla="*/ 84850 w 353603"/>
                  <a:gd name="connsiteY10" fmla="*/ 0 h 103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603" h="1030021">
                    <a:moveTo>
                      <a:pt x="84850" y="0"/>
                    </a:moveTo>
                    <a:lnTo>
                      <a:pt x="353603" y="87323"/>
                    </a:lnTo>
                    <a:lnTo>
                      <a:pt x="347351" y="104245"/>
                    </a:lnTo>
                    <a:cubicBezTo>
                      <a:pt x="305307" y="238169"/>
                      <a:pt x="282657" y="380559"/>
                      <a:pt x="282657" y="528190"/>
                    </a:cubicBezTo>
                    <a:cubicBezTo>
                      <a:pt x="282657" y="626611"/>
                      <a:pt x="292724" y="722702"/>
                      <a:pt x="311892" y="815508"/>
                    </a:cubicBezTo>
                    <a:lnTo>
                      <a:pt x="344875" y="942594"/>
                    </a:lnTo>
                    <a:lnTo>
                      <a:pt x="75804" y="1030021"/>
                    </a:lnTo>
                    <a:lnTo>
                      <a:pt x="34978" y="872474"/>
                    </a:lnTo>
                    <a:cubicBezTo>
                      <a:pt x="12044" y="761267"/>
                      <a:pt x="0" y="646124"/>
                      <a:pt x="0" y="528190"/>
                    </a:cubicBezTo>
                    <a:cubicBezTo>
                      <a:pt x="0" y="351289"/>
                      <a:pt x="27099" y="180668"/>
                      <a:pt x="77402" y="20192"/>
                    </a:cubicBezTo>
                    <a:lnTo>
                      <a:pt x="84850"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0" name="Freeform 166">
                <a:extLst>
                  <a:ext uri="{FF2B5EF4-FFF2-40B4-BE49-F238E27FC236}">
                    <a16:creationId xmlns:a16="http://schemas.microsoft.com/office/drawing/2014/main" id="{D88B074D-A325-4725-9C7A-AAC64D68ECEE}"/>
                  </a:ext>
                </a:extLst>
              </p:cNvPr>
              <p:cNvSpPr/>
              <p:nvPr/>
            </p:nvSpPr>
            <p:spPr>
              <a:xfrm>
                <a:off x="3566258" y="2940079"/>
                <a:ext cx="349815" cy="1002379"/>
              </a:xfrm>
              <a:custGeom>
                <a:avLst/>
                <a:gdLst>
                  <a:gd name="connsiteX0" fmla="*/ 268748 w 349815"/>
                  <a:gd name="connsiteY0" fmla="*/ 0 h 1002379"/>
                  <a:gd name="connsiteX1" fmla="*/ 272413 w 349815"/>
                  <a:gd name="connsiteY1" fmla="*/ 9937 h 1002379"/>
                  <a:gd name="connsiteX2" fmla="*/ 349815 w 349815"/>
                  <a:gd name="connsiteY2" fmla="*/ 517935 h 1002379"/>
                  <a:gd name="connsiteX3" fmla="*/ 314837 w 349815"/>
                  <a:gd name="connsiteY3" fmla="*/ 862219 h 1002379"/>
                  <a:gd name="connsiteX4" fmla="*/ 278517 w 349815"/>
                  <a:gd name="connsiteY4" fmla="*/ 1002379 h 1002379"/>
                  <a:gd name="connsiteX5" fmla="*/ 9452 w 349815"/>
                  <a:gd name="connsiteY5" fmla="*/ 914955 h 1002379"/>
                  <a:gd name="connsiteX6" fmla="*/ 37923 w 349815"/>
                  <a:gd name="connsiteY6" fmla="*/ 805253 h 1002379"/>
                  <a:gd name="connsiteX7" fmla="*/ 67158 w 349815"/>
                  <a:gd name="connsiteY7" fmla="*/ 517935 h 1002379"/>
                  <a:gd name="connsiteX8" fmla="*/ 2464 w 349815"/>
                  <a:gd name="connsiteY8" fmla="*/ 93990 h 1002379"/>
                  <a:gd name="connsiteX9" fmla="*/ 0 w 349815"/>
                  <a:gd name="connsiteY9" fmla="*/ 87321 h 1002379"/>
                  <a:gd name="connsiteX10" fmla="*/ 268748 w 349815"/>
                  <a:gd name="connsiteY10" fmla="*/ 0 h 10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815" h="1002379">
                    <a:moveTo>
                      <a:pt x="268748" y="0"/>
                    </a:moveTo>
                    <a:lnTo>
                      <a:pt x="272413" y="9937"/>
                    </a:lnTo>
                    <a:cubicBezTo>
                      <a:pt x="322716" y="170413"/>
                      <a:pt x="349815" y="341034"/>
                      <a:pt x="349815" y="517935"/>
                    </a:cubicBezTo>
                    <a:cubicBezTo>
                      <a:pt x="349815" y="635869"/>
                      <a:pt x="337771" y="751012"/>
                      <a:pt x="314837" y="862219"/>
                    </a:cubicBezTo>
                    <a:lnTo>
                      <a:pt x="278517" y="1002379"/>
                    </a:lnTo>
                    <a:lnTo>
                      <a:pt x="9452" y="914955"/>
                    </a:lnTo>
                    <a:lnTo>
                      <a:pt x="37923" y="805253"/>
                    </a:lnTo>
                    <a:cubicBezTo>
                      <a:pt x="57092" y="712447"/>
                      <a:pt x="67158" y="616356"/>
                      <a:pt x="67158" y="517935"/>
                    </a:cubicBezTo>
                    <a:cubicBezTo>
                      <a:pt x="67158" y="370304"/>
                      <a:pt x="44509" y="227914"/>
                      <a:pt x="2464" y="93990"/>
                    </a:cubicBezTo>
                    <a:lnTo>
                      <a:pt x="0" y="87321"/>
                    </a:lnTo>
                    <a:lnTo>
                      <a:pt x="268748"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1" name="Freeform 165">
                <a:extLst>
                  <a:ext uri="{FF2B5EF4-FFF2-40B4-BE49-F238E27FC236}">
                    <a16:creationId xmlns:a16="http://schemas.microsoft.com/office/drawing/2014/main" id="{7F044B3C-C6F3-4E59-902D-F9D5FB325EC1}"/>
                  </a:ext>
                </a:extLst>
              </p:cNvPr>
              <p:cNvSpPr/>
              <p:nvPr/>
            </p:nvSpPr>
            <p:spPr>
              <a:xfrm>
                <a:off x="3073165" y="3909544"/>
                <a:ext cx="754125" cy="904104"/>
              </a:xfrm>
              <a:custGeom>
                <a:avLst/>
                <a:gdLst>
                  <a:gd name="connsiteX0" fmla="*/ 485367 w 754125"/>
                  <a:gd name="connsiteY0" fmla="*/ 0 h 904104"/>
                  <a:gd name="connsiteX1" fmla="*/ 754125 w 754125"/>
                  <a:gd name="connsiteY1" fmla="*/ 87324 h 904104"/>
                  <a:gd name="connsiteX2" fmla="*/ 707613 w 754125"/>
                  <a:gd name="connsiteY2" fmla="*/ 213420 h 904104"/>
                  <a:gd name="connsiteX3" fmla="*/ 216390 w 754125"/>
                  <a:gd name="connsiteY3" fmla="*/ 866683 h 904104"/>
                  <a:gd name="connsiteX4" fmla="*/ 165957 w 754125"/>
                  <a:gd name="connsiteY4" fmla="*/ 904104 h 904104"/>
                  <a:gd name="connsiteX5" fmla="*/ 0 w 754125"/>
                  <a:gd name="connsiteY5" fmla="*/ 675683 h 904104"/>
                  <a:gd name="connsiteX6" fmla="*/ 36594 w 754125"/>
                  <a:gd name="connsiteY6" fmla="*/ 648572 h 904104"/>
                  <a:gd name="connsiteX7" fmla="*/ 447168 w 754125"/>
                  <a:gd name="connsiteY7" fmla="*/ 103398 h 904104"/>
                  <a:gd name="connsiteX8" fmla="*/ 485367 w 754125"/>
                  <a:gd name="connsiteY8" fmla="*/ 0 h 90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125" h="904104">
                    <a:moveTo>
                      <a:pt x="485367" y="0"/>
                    </a:moveTo>
                    <a:lnTo>
                      <a:pt x="754125" y="87324"/>
                    </a:lnTo>
                    <a:lnTo>
                      <a:pt x="707613" y="213420"/>
                    </a:lnTo>
                    <a:cubicBezTo>
                      <a:pt x="598713" y="468895"/>
                      <a:pt x="428962" y="692612"/>
                      <a:pt x="216390" y="866683"/>
                    </a:cubicBezTo>
                    <a:lnTo>
                      <a:pt x="165957" y="904104"/>
                    </a:lnTo>
                    <a:lnTo>
                      <a:pt x="0" y="675683"/>
                    </a:lnTo>
                    <a:lnTo>
                      <a:pt x="36594" y="648572"/>
                    </a:lnTo>
                    <a:cubicBezTo>
                      <a:pt x="214266" y="503302"/>
                      <a:pt x="356148" y="316601"/>
                      <a:pt x="447168" y="103398"/>
                    </a:cubicBezTo>
                    <a:lnTo>
                      <a:pt x="485367" y="0"/>
                    </a:lnTo>
                    <a:close/>
                  </a:path>
                </a:pathLst>
              </a:custGeom>
              <a:gradFill flip="none" rotWithShape="1">
                <a:gsLst>
                  <a:gs pos="33000">
                    <a:schemeClr val="accent3"/>
                  </a:gs>
                  <a:gs pos="100000">
                    <a:schemeClr val="accent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2" name="Freeform 164">
                <a:extLst>
                  <a:ext uri="{FF2B5EF4-FFF2-40B4-BE49-F238E27FC236}">
                    <a16:creationId xmlns:a16="http://schemas.microsoft.com/office/drawing/2014/main" id="{74BD646D-2D8D-4A2E-AA07-A4D659330A83}"/>
                  </a:ext>
                </a:extLst>
              </p:cNvPr>
              <p:cNvSpPr/>
              <p:nvPr/>
            </p:nvSpPr>
            <p:spPr>
              <a:xfrm>
                <a:off x="567777" y="3926373"/>
                <a:ext cx="757664" cy="894504"/>
              </a:xfrm>
              <a:custGeom>
                <a:avLst/>
                <a:gdLst>
                  <a:gd name="connsiteX0" fmla="*/ 268767 w 757664"/>
                  <a:gd name="connsiteY0" fmla="*/ 0 h 894504"/>
                  <a:gd name="connsiteX1" fmla="*/ 300748 w 757664"/>
                  <a:gd name="connsiteY1" fmla="*/ 86569 h 894504"/>
                  <a:gd name="connsiteX2" fmla="*/ 711322 w 757664"/>
                  <a:gd name="connsiteY2" fmla="*/ 631743 h 894504"/>
                  <a:gd name="connsiteX3" fmla="*/ 757664 w 757664"/>
                  <a:gd name="connsiteY3" fmla="*/ 666075 h 894504"/>
                  <a:gd name="connsiteX4" fmla="*/ 591701 w 757664"/>
                  <a:gd name="connsiteY4" fmla="*/ 894504 h 894504"/>
                  <a:gd name="connsiteX5" fmla="*/ 531526 w 757664"/>
                  <a:gd name="connsiteY5" fmla="*/ 849854 h 894504"/>
                  <a:gd name="connsiteX6" fmla="*/ 40303 w 757664"/>
                  <a:gd name="connsiteY6" fmla="*/ 196591 h 894504"/>
                  <a:gd name="connsiteX7" fmla="*/ 0 w 757664"/>
                  <a:gd name="connsiteY7" fmla="*/ 87328 h 894504"/>
                  <a:gd name="connsiteX8" fmla="*/ 268767 w 757664"/>
                  <a:gd name="connsiteY8" fmla="*/ 0 h 89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64" h="894504">
                    <a:moveTo>
                      <a:pt x="268767" y="0"/>
                    </a:moveTo>
                    <a:lnTo>
                      <a:pt x="300748" y="86569"/>
                    </a:lnTo>
                    <a:cubicBezTo>
                      <a:pt x="391769" y="299772"/>
                      <a:pt x="533650" y="486473"/>
                      <a:pt x="711322" y="631743"/>
                    </a:cubicBezTo>
                    <a:lnTo>
                      <a:pt x="757664" y="666075"/>
                    </a:lnTo>
                    <a:lnTo>
                      <a:pt x="591701" y="894504"/>
                    </a:lnTo>
                    <a:lnTo>
                      <a:pt x="531526" y="849854"/>
                    </a:lnTo>
                    <a:cubicBezTo>
                      <a:pt x="318954" y="675783"/>
                      <a:pt x="149203" y="452066"/>
                      <a:pt x="40303" y="196591"/>
                    </a:cubicBezTo>
                    <a:lnTo>
                      <a:pt x="0" y="87328"/>
                    </a:lnTo>
                    <a:lnTo>
                      <a:pt x="268767"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3" name="Freeform 161">
                <a:extLst>
                  <a:ext uri="{FF2B5EF4-FFF2-40B4-BE49-F238E27FC236}">
                    <a16:creationId xmlns:a16="http://schemas.microsoft.com/office/drawing/2014/main" id="{CB5A50D0-6C4A-4338-A2EA-6F8B08E12056}"/>
                  </a:ext>
                </a:extLst>
              </p:cNvPr>
              <p:cNvSpPr/>
              <p:nvPr/>
            </p:nvSpPr>
            <p:spPr>
              <a:xfrm>
                <a:off x="2229468" y="4619249"/>
                <a:ext cx="963757" cy="545318"/>
              </a:xfrm>
              <a:custGeom>
                <a:avLst/>
                <a:gdLst>
                  <a:gd name="connsiteX0" fmla="*/ 797774 w 963757"/>
                  <a:gd name="connsiteY0" fmla="*/ 0 h 545318"/>
                  <a:gd name="connsiteX1" fmla="*/ 963757 w 963757"/>
                  <a:gd name="connsiteY1" fmla="*/ 228455 h 545318"/>
                  <a:gd name="connsiteX2" fmla="*/ 927549 w 963757"/>
                  <a:gd name="connsiteY2" fmla="*/ 255321 h 545318"/>
                  <a:gd name="connsiteX3" fmla="*/ 140989 w 963757"/>
                  <a:gd name="connsiteY3" fmla="*/ 538253 h 545318"/>
                  <a:gd name="connsiteX4" fmla="*/ 0 w 963757"/>
                  <a:gd name="connsiteY4" fmla="*/ 545318 h 545318"/>
                  <a:gd name="connsiteX5" fmla="*/ 0 w 963757"/>
                  <a:gd name="connsiteY5" fmla="*/ 262663 h 545318"/>
                  <a:gd name="connsiteX6" fmla="*/ 112089 w 963757"/>
                  <a:gd name="connsiteY6" fmla="*/ 257056 h 545318"/>
                  <a:gd name="connsiteX7" fmla="*/ 769513 w 963757"/>
                  <a:gd name="connsiteY7" fmla="*/ 20937 h 545318"/>
                  <a:gd name="connsiteX8" fmla="*/ 797774 w 963757"/>
                  <a:gd name="connsiteY8" fmla="*/ 0 h 5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757" h="545318">
                    <a:moveTo>
                      <a:pt x="797774" y="0"/>
                    </a:moveTo>
                    <a:lnTo>
                      <a:pt x="963757" y="228455"/>
                    </a:lnTo>
                    <a:lnTo>
                      <a:pt x="927549" y="255321"/>
                    </a:lnTo>
                    <a:cubicBezTo>
                      <a:pt x="698569" y="408819"/>
                      <a:pt x="430372" y="509093"/>
                      <a:pt x="140989" y="538253"/>
                    </a:cubicBezTo>
                    <a:lnTo>
                      <a:pt x="0" y="545318"/>
                    </a:lnTo>
                    <a:lnTo>
                      <a:pt x="0" y="262663"/>
                    </a:lnTo>
                    <a:lnTo>
                      <a:pt x="112089" y="257056"/>
                    </a:lnTo>
                    <a:cubicBezTo>
                      <a:pt x="353962" y="232720"/>
                      <a:pt x="578126" y="149037"/>
                      <a:pt x="769513" y="20937"/>
                    </a:cubicBezTo>
                    <a:lnTo>
                      <a:pt x="797774" y="0"/>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4" name="Freeform 160">
                <a:extLst>
                  <a:ext uri="{FF2B5EF4-FFF2-40B4-BE49-F238E27FC236}">
                    <a16:creationId xmlns:a16="http://schemas.microsoft.com/office/drawing/2014/main" id="{C5BB3E96-5F1B-47F0-80CD-AE20BA6B5B24}"/>
                  </a:ext>
                </a:extLst>
              </p:cNvPr>
              <p:cNvSpPr/>
              <p:nvPr/>
            </p:nvSpPr>
            <p:spPr>
              <a:xfrm>
                <a:off x="1205375" y="4626470"/>
                <a:ext cx="966943" cy="538744"/>
              </a:xfrm>
              <a:custGeom>
                <a:avLst/>
                <a:gdLst>
                  <a:gd name="connsiteX0" fmla="*/ 165988 w 966943"/>
                  <a:gd name="connsiteY0" fmla="*/ 0 h 538744"/>
                  <a:gd name="connsiteX1" fmla="*/ 184502 w 966943"/>
                  <a:gd name="connsiteY1" fmla="*/ 13716 h 538744"/>
                  <a:gd name="connsiteX2" fmla="*/ 841926 w 966943"/>
                  <a:gd name="connsiteY2" fmla="*/ 249835 h 538744"/>
                  <a:gd name="connsiteX3" fmla="*/ 966943 w 966943"/>
                  <a:gd name="connsiteY3" fmla="*/ 256089 h 538744"/>
                  <a:gd name="connsiteX4" fmla="*/ 966943 w 966943"/>
                  <a:gd name="connsiteY4" fmla="*/ 538744 h 538744"/>
                  <a:gd name="connsiteX5" fmla="*/ 813026 w 966943"/>
                  <a:gd name="connsiteY5" fmla="*/ 531032 h 538744"/>
                  <a:gd name="connsiteX6" fmla="*/ 26466 w 966943"/>
                  <a:gd name="connsiteY6" fmla="*/ 248100 h 538744"/>
                  <a:gd name="connsiteX7" fmla="*/ 0 w 966943"/>
                  <a:gd name="connsiteY7" fmla="*/ 228463 h 538744"/>
                  <a:gd name="connsiteX8" fmla="*/ 165988 w 966943"/>
                  <a:gd name="connsiteY8" fmla="*/ 0 h 53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943" h="538744">
                    <a:moveTo>
                      <a:pt x="165988" y="0"/>
                    </a:moveTo>
                    <a:lnTo>
                      <a:pt x="184502" y="13716"/>
                    </a:lnTo>
                    <a:cubicBezTo>
                      <a:pt x="375889" y="141816"/>
                      <a:pt x="600053" y="225499"/>
                      <a:pt x="841926" y="249835"/>
                    </a:cubicBezTo>
                    <a:lnTo>
                      <a:pt x="966943" y="256089"/>
                    </a:lnTo>
                    <a:lnTo>
                      <a:pt x="966943" y="538744"/>
                    </a:lnTo>
                    <a:lnTo>
                      <a:pt x="813026" y="531032"/>
                    </a:lnTo>
                    <a:cubicBezTo>
                      <a:pt x="523643" y="501872"/>
                      <a:pt x="255447" y="401598"/>
                      <a:pt x="26466" y="248100"/>
                    </a:cubicBezTo>
                    <a:lnTo>
                      <a:pt x="0" y="228463"/>
                    </a:lnTo>
                    <a:lnTo>
                      <a:pt x="165988" y="0"/>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27" name="TextBox 226">
              <a:extLst>
                <a:ext uri="{FF2B5EF4-FFF2-40B4-BE49-F238E27FC236}">
                  <a16:creationId xmlns:a16="http://schemas.microsoft.com/office/drawing/2014/main" id="{C4E0308C-FD0E-401B-8829-21D896C18344}"/>
                </a:ext>
              </a:extLst>
            </p:cNvPr>
            <p:cNvSpPr txBox="1"/>
            <p:nvPr/>
          </p:nvSpPr>
          <p:spPr>
            <a:xfrm>
              <a:off x="3515228" y="5211298"/>
              <a:ext cx="790499" cy="400110"/>
            </a:xfrm>
            <a:prstGeom prst="rect">
              <a:avLst/>
            </a:prstGeom>
            <a:noFill/>
          </p:spPr>
          <p:txBody>
            <a:bodyPr wrap="square" rtlCol="0">
              <a:spAutoFit/>
            </a:bodyPr>
            <a:lstStyle/>
            <a:p>
              <a:r>
                <a:rPr lang="en-US" sz="2000" b="1"/>
                <a:t>34%</a:t>
              </a:r>
            </a:p>
          </p:txBody>
        </p:sp>
      </p:grpSp>
      <p:grpSp>
        <p:nvGrpSpPr>
          <p:cNvPr id="275" name="Group 274">
            <a:extLst>
              <a:ext uri="{FF2B5EF4-FFF2-40B4-BE49-F238E27FC236}">
                <a16:creationId xmlns:a16="http://schemas.microsoft.com/office/drawing/2014/main" id="{C3FC35E9-2180-4E8B-8715-503C469DDC36}"/>
              </a:ext>
            </a:extLst>
          </p:cNvPr>
          <p:cNvGrpSpPr/>
          <p:nvPr/>
        </p:nvGrpSpPr>
        <p:grpSpPr>
          <a:xfrm>
            <a:off x="3333834" y="3996963"/>
            <a:ext cx="959893" cy="901203"/>
            <a:chOff x="3345834" y="4000033"/>
            <a:chExt cx="959893" cy="901203"/>
          </a:xfrm>
        </p:grpSpPr>
        <p:grpSp>
          <p:nvGrpSpPr>
            <p:cNvPr id="203" name="Group 202">
              <a:extLst>
                <a:ext uri="{FF2B5EF4-FFF2-40B4-BE49-F238E27FC236}">
                  <a16:creationId xmlns:a16="http://schemas.microsoft.com/office/drawing/2014/main" id="{6B6EF6C4-FB3E-4D7C-BFE2-DEA0BDA4462C}"/>
                </a:ext>
              </a:extLst>
            </p:cNvPr>
            <p:cNvGrpSpPr/>
            <p:nvPr/>
          </p:nvGrpSpPr>
          <p:grpSpPr>
            <a:xfrm>
              <a:off x="3345834" y="4000033"/>
              <a:ext cx="908914" cy="901203"/>
              <a:chOff x="472785" y="1751138"/>
              <a:chExt cx="3443288" cy="3414076"/>
            </a:xfrm>
          </p:grpSpPr>
          <p:sp>
            <p:nvSpPr>
              <p:cNvPr id="204" name="Freeform 176">
                <a:extLst>
                  <a:ext uri="{FF2B5EF4-FFF2-40B4-BE49-F238E27FC236}">
                    <a16:creationId xmlns:a16="http://schemas.microsoft.com/office/drawing/2014/main" id="{01CBF928-1E67-4B6E-81A4-1BF097E0E8EF}"/>
                  </a:ext>
                </a:extLst>
              </p:cNvPr>
              <p:cNvSpPr/>
              <p:nvPr/>
            </p:nvSpPr>
            <p:spPr>
              <a:xfrm>
                <a:off x="2223003" y="1751138"/>
                <a:ext cx="951674" cy="531893"/>
              </a:xfrm>
              <a:custGeom>
                <a:avLst/>
                <a:gdLst>
                  <a:gd name="connsiteX0" fmla="*/ 0 w 951674"/>
                  <a:gd name="connsiteY0" fmla="*/ 0 h 531893"/>
                  <a:gd name="connsiteX1" fmla="*/ 147454 w 951674"/>
                  <a:gd name="connsiteY1" fmla="*/ 7388 h 531893"/>
                  <a:gd name="connsiteX2" fmla="*/ 934014 w 951674"/>
                  <a:gd name="connsiteY2" fmla="*/ 290320 h 531893"/>
                  <a:gd name="connsiteX3" fmla="*/ 951674 w 951674"/>
                  <a:gd name="connsiteY3" fmla="*/ 303423 h 531893"/>
                  <a:gd name="connsiteX4" fmla="*/ 785681 w 951674"/>
                  <a:gd name="connsiteY4" fmla="*/ 531893 h 531893"/>
                  <a:gd name="connsiteX5" fmla="*/ 775978 w 951674"/>
                  <a:gd name="connsiteY5" fmla="*/ 524704 h 531893"/>
                  <a:gd name="connsiteX6" fmla="*/ 118554 w 951674"/>
                  <a:gd name="connsiteY6" fmla="*/ 288585 h 531893"/>
                  <a:gd name="connsiteX7" fmla="*/ 0 w 951674"/>
                  <a:gd name="connsiteY7" fmla="*/ 282654 h 531893"/>
                  <a:gd name="connsiteX8" fmla="*/ 0 w 951674"/>
                  <a:gd name="connsiteY8" fmla="*/ 0 h 5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674" h="531893">
                    <a:moveTo>
                      <a:pt x="0" y="0"/>
                    </a:moveTo>
                    <a:lnTo>
                      <a:pt x="147454" y="7388"/>
                    </a:lnTo>
                    <a:cubicBezTo>
                      <a:pt x="436837" y="36549"/>
                      <a:pt x="705034" y="136823"/>
                      <a:pt x="934014" y="290320"/>
                    </a:cubicBezTo>
                    <a:lnTo>
                      <a:pt x="951674" y="303423"/>
                    </a:lnTo>
                    <a:lnTo>
                      <a:pt x="785681" y="531893"/>
                    </a:lnTo>
                    <a:lnTo>
                      <a:pt x="775978" y="524704"/>
                    </a:lnTo>
                    <a:cubicBezTo>
                      <a:pt x="584591" y="396604"/>
                      <a:pt x="360427" y="312921"/>
                      <a:pt x="118554" y="288585"/>
                    </a:cubicBezTo>
                    <a:lnTo>
                      <a:pt x="0" y="282654"/>
                    </a:lnTo>
                    <a:lnTo>
                      <a:pt x="0"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5" name="Freeform 175">
                <a:extLst>
                  <a:ext uri="{FF2B5EF4-FFF2-40B4-BE49-F238E27FC236}">
                    <a16:creationId xmlns:a16="http://schemas.microsoft.com/office/drawing/2014/main" id="{FF9A542B-A408-447E-8EFB-A66216769EF8}"/>
                  </a:ext>
                </a:extLst>
              </p:cNvPr>
              <p:cNvSpPr/>
              <p:nvPr/>
            </p:nvSpPr>
            <p:spPr>
              <a:xfrm>
                <a:off x="1221601" y="1751138"/>
                <a:ext cx="944252" cy="526393"/>
              </a:xfrm>
              <a:custGeom>
                <a:avLst/>
                <a:gdLst>
                  <a:gd name="connsiteX0" fmla="*/ 944252 w 944252"/>
                  <a:gd name="connsiteY0" fmla="*/ 0 h 526393"/>
                  <a:gd name="connsiteX1" fmla="*/ 944252 w 944252"/>
                  <a:gd name="connsiteY1" fmla="*/ 282655 h 526393"/>
                  <a:gd name="connsiteX2" fmla="*/ 825700 w 944252"/>
                  <a:gd name="connsiteY2" fmla="*/ 288585 h 526393"/>
                  <a:gd name="connsiteX3" fmla="*/ 168276 w 944252"/>
                  <a:gd name="connsiteY3" fmla="*/ 524704 h 526393"/>
                  <a:gd name="connsiteX4" fmla="*/ 165996 w 944252"/>
                  <a:gd name="connsiteY4" fmla="*/ 526393 h 526393"/>
                  <a:gd name="connsiteX5" fmla="*/ 0 w 944252"/>
                  <a:gd name="connsiteY5" fmla="*/ 297918 h 526393"/>
                  <a:gd name="connsiteX6" fmla="*/ 10240 w 944252"/>
                  <a:gd name="connsiteY6" fmla="*/ 290320 h 526393"/>
                  <a:gd name="connsiteX7" fmla="*/ 796800 w 944252"/>
                  <a:gd name="connsiteY7" fmla="*/ 7388 h 526393"/>
                  <a:gd name="connsiteX8" fmla="*/ 944252 w 944252"/>
                  <a:gd name="connsiteY8" fmla="*/ 0 h 52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252" h="526393">
                    <a:moveTo>
                      <a:pt x="944252" y="0"/>
                    </a:moveTo>
                    <a:lnTo>
                      <a:pt x="944252" y="282655"/>
                    </a:lnTo>
                    <a:lnTo>
                      <a:pt x="825700" y="288585"/>
                    </a:lnTo>
                    <a:cubicBezTo>
                      <a:pt x="583827" y="312921"/>
                      <a:pt x="359663" y="396604"/>
                      <a:pt x="168276" y="524704"/>
                    </a:cubicBezTo>
                    <a:lnTo>
                      <a:pt x="165996" y="526393"/>
                    </a:lnTo>
                    <a:lnTo>
                      <a:pt x="0" y="297918"/>
                    </a:lnTo>
                    <a:lnTo>
                      <a:pt x="10240" y="290320"/>
                    </a:lnTo>
                    <a:cubicBezTo>
                      <a:pt x="239221" y="136823"/>
                      <a:pt x="507417" y="36549"/>
                      <a:pt x="796800" y="7388"/>
                    </a:cubicBezTo>
                    <a:lnTo>
                      <a:pt x="944252"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6" name="Freeform 171">
                <a:extLst>
                  <a:ext uri="{FF2B5EF4-FFF2-40B4-BE49-F238E27FC236}">
                    <a16:creationId xmlns:a16="http://schemas.microsoft.com/office/drawing/2014/main" id="{82C04AAA-1A46-4836-A891-E6771C95CB02}"/>
                  </a:ext>
                </a:extLst>
              </p:cNvPr>
              <p:cNvSpPr/>
              <p:nvPr/>
            </p:nvSpPr>
            <p:spPr>
              <a:xfrm>
                <a:off x="577428" y="2083112"/>
                <a:ext cx="764247" cy="880384"/>
              </a:xfrm>
              <a:custGeom>
                <a:avLst/>
                <a:gdLst>
                  <a:gd name="connsiteX0" fmla="*/ 598275 w 764247"/>
                  <a:gd name="connsiteY0" fmla="*/ 0 h 880384"/>
                  <a:gd name="connsiteX1" fmla="*/ 764247 w 764247"/>
                  <a:gd name="connsiteY1" fmla="*/ 228441 h 880384"/>
                  <a:gd name="connsiteX2" fmla="*/ 701671 w 764247"/>
                  <a:gd name="connsiteY2" fmla="*/ 274800 h 880384"/>
                  <a:gd name="connsiteX3" fmla="*/ 291097 w 764247"/>
                  <a:gd name="connsiteY3" fmla="*/ 819974 h 880384"/>
                  <a:gd name="connsiteX4" fmla="*/ 268780 w 764247"/>
                  <a:gd name="connsiteY4" fmla="*/ 880384 h 880384"/>
                  <a:gd name="connsiteX5" fmla="*/ 0 w 764247"/>
                  <a:gd name="connsiteY5" fmla="*/ 793052 h 880384"/>
                  <a:gd name="connsiteX6" fmla="*/ 30652 w 764247"/>
                  <a:gd name="connsiteY6" fmla="*/ 709952 h 880384"/>
                  <a:gd name="connsiteX7" fmla="*/ 521875 w 764247"/>
                  <a:gd name="connsiteY7" fmla="*/ 56689 h 880384"/>
                  <a:gd name="connsiteX8" fmla="*/ 598275 w 764247"/>
                  <a:gd name="connsiteY8" fmla="*/ 0 h 8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247" h="880384">
                    <a:moveTo>
                      <a:pt x="598275" y="0"/>
                    </a:moveTo>
                    <a:lnTo>
                      <a:pt x="764247" y="228441"/>
                    </a:lnTo>
                    <a:lnTo>
                      <a:pt x="701671" y="274800"/>
                    </a:lnTo>
                    <a:cubicBezTo>
                      <a:pt x="523999" y="420070"/>
                      <a:pt x="382118" y="606771"/>
                      <a:pt x="291097" y="819974"/>
                    </a:cubicBezTo>
                    <a:lnTo>
                      <a:pt x="268780" y="880384"/>
                    </a:lnTo>
                    <a:lnTo>
                      <a:pt x="0" y="793052"/>
                    </a:lnTo>
                    <a:lnTo>
                      <a:pt x="30652" y="709952"/>
                    </a:lnTo>
                    <a:cubicBezTo>
                      <a:pt x="139552" y="454478"/>
                      <a:pt x="309303" y="230760"/>
                      <a:pt x="521875" y="56689"/>
                    </a:cubicBezTo>
                    <a:lnTo>
                      <a:pt x="59827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7" name="Freeform 170">
                <a:extLst>
                  <a:ext uri="{FF2B5EF4-FFF2-40B4-BE49-F238E27FC236}">
                    <a16:creationId xmlns:a16="http://schemas.microsoft.com/office/drawing/2014/main" id="{2CC93402-4CA9-4B46-9C68-BD5CFF532851}"/>
                  </a:ext>
                </a:extLst>
              </p:cNvPr>
              <p:cNvSpPr/>
              <p:nvPr/>
            </p:nvSpPr>
            <p:spPr>
              <a:xfrm>
                <a:off x="3054606" y="2088617"/>
                <a:ext cx="760607" cy="885132"/>
              </a:xfrm>
              <a:custGeom>
                <a:avLst/>
                <a:gdLst>
                  <a:gd name="connsiteX0" fmla="*/ 165968 w 760607"/>
                  <a:gd name="connsiteY0" fmla="*/ 0 h 885132"/>
                  <a:gd name="connsiteX1" fmla="*/ 234949 w 760607"/>
                  <a:gd name="connsiteY1" fmla="*/ 51184 h 885132"/>
                  <a:gd name="connsiteX2" fmla="*/ 726172 w 760607"/>
                  <a:gd name="connsiteY2" fmla="*/ 704447 h 885132"/>
                  <a:gd name="connsiteX3" fmla="*/ 760607 w 760607"/>
                  <a:gd name="connsiteY3" fmla="*/ 797802 h 885132"/>
                  <a:gd name="connsiteX4" fmla="*/ 491832 w 760607"/>
                  <a:gd name="connsiteY4" fmla="*/ 885132 h 885132"/>
                  <a:gd name="connsiteX5" fmla="*/ 465727 w 760607"/>
                  <a:gd name="connsiteY5" fmla="*/ 814469 h 885132"/>
                  <a:gd name="connsiteX6" fmla="*/ 55153 w 760607"/>
                  <a:gd name="connsiteY6" fmla="*/ 269295 h 885132"/>
                  <a:gd name="connsiteX7" fmla="*/ 0 w 760607"/>
                  <a:gd name="connsiteY7" fmla="*/ 228435 h 885132"/>
                  <a:gd name="connsiteX8" fmla="*/ 165968 w 760607"/>
                  <a:gd name="connsiteY8" fmla="*/ 0 h 88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607" h="885132">
                    <a:moveTo>
                      <a:pt x="165968" y="0"/>
                    </a:moveTo>
                    <a:lnTo>
                      <a:pt x="234949" y="51184"/>
                    </a:lnTo>
                    <a:cubicBezTo>
                      <a:pt x="447521" y="225255"/>
                      <a:pt x="617272" y="448973"/>
                      <a:pt x="726172" y="704447"/>
                    </a:cubicBezTo>
                    <a:lnTo>
                      <a:pt x="760607" y="797802"/>
                    </a:lnTo>
                    <a:lnTo>
                      <a:pt x="491832" y="885132"/>
                    </a:lnTo>
                    <a:lnTo>
                      <a:pt x="465727" y="814469"/>
                    </a:lnTo>
                    <a:cubicBezTo>
                      <a:pt x="374707" y="601266"/>
                      <a:pt x="232825" y="414565"/>
                      <a:pt x="55153" y="269295"/>
                    </a:cubicBezTo>
                    <a:lnTo>
                      <a:pt x="0" y="228435"/>
                    </a:lnTo>
                    <a:lnTo>
                      <a:pt x="165968"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8" name="Freeform 167">
                <a:extLst>
                  <a:ext uri="{FF2B5EF4-FFF2-40B4-BE49-F238E27FC236}">
                    <a16:creationId xmlns:a16="http://schemas.microsoft.com/office/drawing/2014/main" id="{28E98579-34D1-4E4B-A851-D3B35B44369B}"/>
                  </a:ext>
                </a:extLst>
              </p:cNvPr>
              <p:cNvSpPr/>
              <p:nvPr/>
            </p:nvSpPr>
            <p:spPr>
              <a:xfrm>
                <a:off x="472785" y="2929824"/>
                <a:ext cx="353603" cy="1030021"/>
              </a:xfrm>
              <a:custGeom>
                <a:avLst/>
                <a:gdLst>
                  <a:gd name="connsiteX0" fmla="*/ 84850 w 353603"/>
                  <a:gd name="connsiteY0" fmla="*/ 0 h 1030021"/>
                  <a:gd name="connsiteX1" fmla="*/ 353603 w 353603"/>
                  <a:gd name="connsiteY1" fmla="*/ 87323 h 1030021"/>
                  <a:gd name="connsiteX2" fmla="*/ 347351 w 353603"/>
                  <a:gd name="connsiteY2" fmla="*/ 104245 h 1030021"/>
                  <a:gd name="connsiteX3" fmla="*/ 282657 w 353603"/>
                  <a:gd name="connsiteY3" fmla="*/ 528190 h 1030021"/>
                  <a:gd name="connsiteX4" fmla="*/ 311892 w 353603"/>
                  <a:gd name="connsiteY4" fmla="*/ 815508 h 1030021"/>
                  <a:gd name="connsiteX5" fmla="*/ 344875 w 353603"/>
                  <a:gd name="connsiteY5" fmla="*/ 942594 h 1030021"/>
                  <a:gd name="connsiteX6" fmla="*/ 75804 w 353603"/>
                  <a:gd name="connsiteY6" fmla="*/ 1030021 h 1030021"/>
                  <a:gd name="connsiteX7" fmla="*/ 34978 w 353603"/>
                  <a:gd name="connsiteY7" fmla="*/ 872474 h 1030021"/>
                  <a:gd name="connsiteX8" fmla="*/ 0 w 353603"/>
                  <a:gd name="connsiteY8" fmla="*/ 528190 h 1030021"/>
                  <a:gd name="connsiteX9" fmla="*/ 77402 w 353603"/>
                  <a:gd name="connsiteY9" fmla="*/ 20192 h 1030021"/>
                  <a:gd name="connsiteX10" fmla="*/ 84850 w 353603"/>
                  <a:gd name="connsiteY10" fmla="*/ 0 h 103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603" h="1030021">
                    <a:moveTo>
                      <a:pt x="84850" y="0"/>
                    </a:moveTo>
                    <a:lnTo>
                      <a:pt x="353603" y="87323"/>
                    </a:lnTo>
                    <a:lnTo>
                      <a:pt x="347351" y="104245"/>
                    </a:lnTo>
                    <a:cubicBezTo>
                      <a:pt x="305307" y="238169"/>
                      <a:pt x="282657" y="380559"/>
                      <a:pt x="282657" y="528190"/>
                    </a:cubicBezTo>
                    <a:cubicBezTo>
                      <a:pt x="282657" y="626611"/>
                      <a:pt x="292724" y="722702"/>
                      <a:pt x="311892" y="815508"/>
                    </a:cubicBezTo>
                    <a:lnTo>
                      <a:pt x="344875" y="942594"/>
                    </a:lnTo>
                    <a:lnTo>
                      <a:pt x="75804" y="1030021"/>
                    </a:lnTo>
                    <a:lnTo>
                      <a:pt x="34978" y="872474"/>
                    </a:lnTo>
                    <a:cubicBezTo>
                      <a:pt x="12044" y="761267"/>
                      <a:pt x="0" y="646124"/>
                      <a:pt x="0" y="528190"/>
                    </a:cubicBezTo>
                    <a:cubicBezTo>
                      <a:pt x="0" y="351289"/>
                      <a:pt x="27099" y="180668"/>
                      <a:pt x="77402" y="20192"/>
                    </a:cubicBezTo>
                    <a:lnTo>
                      <a:pt x="84850"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9" name="Freeform 166">
                <a:extLst>
                  <a:ext uri="{FF2B5EF4-FFF2-40B4-BE49-F238E27FC236}">
                    <a16:creationId xmlns:a16="http://schemas.microsoft.com/office/drawing/2014/main" id="{F788B0B6-E07A-42F0-A6B3-C44C0FDB2A80}"/>
                  </a:ext>
                </a:extLst>
              </p:cNvPr>
              <p:cNvSpPr/>
              <p:nvPr/>
            </p:nvSpPr>
            <p:spPr>
              <a:xfrm>
                <a:off x="3566258" y="2940079"/>
                <a:ext cx="349815" cy="1002379"/>
              </a:xfrm>
              <a:custGeom>
                <a:avLst/>
                <a:gdLst>
                  <a:gd name="connsiteX0" fmla="*/ 268748 w 349815"/>
                  <a:gd name="connsiteY0" fmla="*/ 0 h 1002379"/>
                  <a:gd name="connsiteX1" fmla="*/ 272413 w 349815"/>
                  <a:gd name="connsiteY1" fmla="*/ 9937 h 1002379"/>
                  <a:gd name="connsiteX2" fmla="*/ 349815 w 349815"/>
                  <a:gd name="connsiteY2" fmla="*/ 517935 h 1002379"/>
                  <a:gd name="connsiteX3" fmla="*/ 314837 w 349815"/>
                  <a:gd name="connsiteY3" fmla="*/ 862219 h 1002379"/>
                  <a:gd name="connsiteX4" fmla="*/ 278517 w 349815"/>
                  <a:gd name="connsiteY4" fmla="*/ 1002379 h 1002379"/>
                  <a:gd name="connsiteX5" fmla="*/ 9452 w 349815"/>
                  <a:gd name="connsiteY5" fmla="*/ 914955 h 1002379"/>
                  <a:gd name="connsiteX6" fmla="*/ 37923 w 349815"/>
                  <a:gd name="connsiteY6" fmla="*/ 805253 h 1002379"/>
                  <a:gd name="connsiteX7" fmla="*/ 67158 w 349815"/>
                  <a:gd name="connsiteY7" fmla="*/ 517935 h 1002379"/>
                  <a:gd name="connsiteX8" fmla="*/ 2464 w 349815"/>
                  <a:gd name="connsiteY8" fmla="*/ 93990 h 1002379"/>
                  <a:gd name="connsiteX9" fmla="*/ 0 w 349815"/>
                  <a:gd name="connsiteY9" fmla="*/ 87321 h 1002379"/>
                  <a:gd name="connsiteX10" fmla="*/ 268748 w 349815"/>
                  <a:gd name="connsiteY10" fmla="*/ 0 h 10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815" h="1002379">
                    <a:moveTo>
                      <a:pt x="268748" y="0"/>
                    </a:moveTo>
                    <a:lnTo>
                      <a:pt x="272413" y="9937"/>
                    </a:lnTo>
                    <a:cubicBezTo>
                      <a:pt x="322716" y="170413"/>
                      <a:pt x="349815" y="341034"/>
                      <a:pt x="349815" y="517935"/>
                    </a:cubicBezTo>
                    <a:cubicBezTo>
                      <a:pt x="349815" y="635869"/>
                      <a:pt x="337771" y="751012"/>
                      <a:pt x="314837" y="862219"/>
                    </a:cubicBezTo>
                    <a:lnTo>
                      <a:pt x="278517" y="1002379"/>
                    </a:lnTo>
                    <a:lnTo>
                      <a:pt x="9452" y="914955"/>
                    </a:lnTo>
                    <a:lnTo>
                      <a:pt x="37923" y="805253"/>
                    </a:lnTo>
                    <a:cubicBezTo>
                      <a:pt x="57092" y="712447"/>
                      <a:pt x="67158" y="616356"/>
                      <a:pt x="67158" y="517935"/>
                    </a:cubicBezTo>
                    <a:cubicBezTo>
                      <a:pt x="67158" y="370304"/>
                      <a:pt x="44509" y="227914"/>
                      <a:pt x="2464" y="93990"/>
                    </a:cubicBezTo>
                    <a:lnTo>
                      <a:pt x="0" y="87321"/>
                    </a:lnTo>
                    <a:lnTo>
                      <a:pt x="268748"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0" name="Freeform 165">
                <a:extLst>
                  <a:ext uri="{FF2B5EF4-FFF2-40B4-BE49-F238E27FC236}">
                    <a16:creationId xmlns:a16="http://schemas.microsoft.com/office/drawing/2014/main" id="{BDC508B7-858C-4B91-BFCA-8C2C5C449D21}"/>
                  </a:ext>
                </a:extLst>
              </p:cNvPr>
              <p:cNvSpPr/>
              <p:nvPr/>
            </p:nvSpPr>
            <p:spPr>
              <a:xfrm>
                <a:off x="3073165" y="3909544"/>
                <a:ext cx="754125" cy="904104"/>
              </a:xfrm>
              <a:custGeom>
                <a:avLst/>
                <a:gdLst>
                  <a:gd name="connsiteX0" fmla="*/ 485367 w 754125"/>
                  <a:gd name="connsiteY0" fmla="*/ 0 h 904104"/>
                  <a:gd name="connsiteX1" fmla="*/ 754125 w 754125"/>
                  <a:gd name="connsiteY1" fmla="*/ 87324 h 904104"/>
                  <a:gd name="connsiteX2" fmla="*/ 707613 w 754125"/>
                  <a:gd name="connsiteY2" fmla="*/ 213420 h 904104"/>
                  <a:gd name="connsiteX3" fmla="*/ 216390 w 754125"/>
                  <a:gd name="connsiteY3" fmla="*/ 866683 h 904104"/>
                  <a:gd name="connsiteX4" fmla="*/ 165957 w 754125"/>
                  <a:gd name="connsiteY4" fmla="*/ 904104 h 904104"/>
                  <a:gd name="connsiteX5" fmla="*/ 0 w 754125"/>
                  <a:gd name="connsiteY5" fmla="*/ 675683 h 904104"/>
                  <a:gd name="connsiteX6" fmla="*/ 36594 w 754125"/>
                  <a:gd name="connsiteY6" fmla="*/ 648572 h 904104"/>
                  <a:gd name="connsiteX7" fmla="*/ 447168 w 754125"/>
                  <a:gd name="connsiteY7" fmla="*/ 103398 h 904104"/>
                  <a:gd name="connsiteX8" fmla="*/ 485367 w 754125"/>
                  <a:gd name="connsiteY8" fmla="*/ 0 h 90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125" h="904104">
                    <a:moveTo>
                      <a:pt x="485367" y="0"/>
                    </a:moveTo>
                    <a:lnTo>
                      <a:pt x="754125" y="87324"/>
                    </a:lnTo>
                    <a:lnTo>
                      <a:pt x="707613" y="213420"/>
                    </a:lnTo>
                    <a:cubicBezTo>
                      <a:pt x="598713" y="468895"/>
                      <a:pt x="428962" y="692612"/>
                      <a:pt x="216390" y="866683"/>
                    </a:cubicBezTo>
                    <a:lnTo>
                      <a:pt x="165957" y="904104"/>
                    </a:lnTo>
                    <a:lnTo>
                      <a:pt x="0" y="675683"/>
                    </a:lnTo>
                    <a:lnTo>
                      <a:pt x="36594" y="648572"/>
                    </a:lnTo>
                    <a:cubicBezTo>
                      <a:pt x="214266" y="503302"/>
                      <a:pt x="356148" y="316601"/>
                      <a:pt x="447168" y="103398"/>
                    </a:cubicBezTo>
                    <a:lnTo>
                      <a:pt x="485367"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1" name="Freeform 164">
                <a:extLst>
                  <a:ext uri="{FF2B5EF4-FFF2-40B4-BE49-F238E27FC236}">
                    <a16:creationId xmlns:a16="http://schemas.microsoft.com/office/drawing/2014/main" id="{8A074BC8-9892-4E0E-B771-6CA5DED45F12}"/>
                  </a:ext>
                </a:extLst>
              </p:cNvPr>
              <p:cNvSpPr/>
              <p:nvPr/>
            </p:nvSpPr>
            <p:spPr>
              <a:xfrm>
                <a:off x="567777" y="3926373"/>
                <a:ext cx="757664" cy="894504"/>
              </a:xfrm>
              <a:custGeom>
                <a:avLst/>
                <a:gdLst>
                  <a:gd name="connsiteX0" fmla="*/ 268767 w 757664"/>
                  <a:gd name="connsiteY0" fmla="*/ 0 h 894504"/>
                  <a:gd name="connsiteX1" fmla="*/ 300748 w 757664"/>
                  <a:gd name="connsiteY1" fmla="*/ 86569 h 894504"/>
                  <a:gd name="connsiteX2" fmla="*/ 711322 w 757664"/>
                  <a:gd name="connsiteY2" fmla="*/ 631743 h 894504"/>
                  <a:gd name="connsiteX3" fmla="*/ 757664 w 757664"/>
                  <a:gd name="connsiteY3" fmla="*/ 666075 h 894504"/>
                  <a:gd name="connsiteX4" fmla="*/ 591701 w 757664"/>
                  <a:gd name="connsiteY4" fmla="*/ 894504 h 894504"/>
                  <a:gd name="connsiteX5" fmla="*/ 531526 w 757664"/>
                  <a:gd name="connsiteY5" fmla="*/ 849854 h 894504"/>
                  <a:gd name="connsiteX6" fmla="*/ 40303 w 757664"/>
                  <a:gd name="connsiteY6" fmla="*/ 196591 h 894504"/>
                  <a:gd name="connsiteX7" fmla="*/ 0 w 757664"/>
                  <a:gd name="connsiteY7" fmla="*/ 87328 h 894504"/>
                  <a:gd name="connsiteX8" fmla="*/ 268767 w 757664"/>
                  <a:gd name="connsiteY8" fmla="*/ 0 h 89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64" h="894504">
                    <a:moveTo>
                      <a:pt x="268767" y="0"/>
                    </a:moveTo>
                    <a:lnTo>
                      <a:pt x="300748" y="86569"/>
                    </a:lnTo>
                    <a:cubicBezTo>
                      <a:pt x="391769" y="299772"/>
                      <a:pt x="533650" y="486473"/>
                      <a:pt x="711322" y="631743"/>
                    </a:cubicBezTo>
                    <a:lnTo>
                      <a:pt x="757664" y="666075"/>
                    </a:lnTo>
                    <a:lnTo>
                      <a:pt x="591701" y="894504"/>
                    </a:lnTo>
                    <a:lnTo>
                      <a:pt x="531526" y="849854"/>
                    </a:lnTo>
                    <a:cubicBezTo>
                      <a:pt x="318954" y="675783"/>
                      <a:pt x="149203" y="452066"/>
                      <a:pt x="40303" y="196591"/>
                    </a:cubicBezTo>
                    <a:lnTo>
                      <a:pt x="0" y="87328"/>
                    </a:lnTo>
                    <a:lnTo>
                      <a:pt x="268767"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2" name="Freeform 161">
                <a:extLst>
                  <a:ext uri="{FF2B5EF4-FFF2-40B4-BE49-F238E27FC236}">
                    <a16:creationId xmlns:a16="http://schemas.microsoft.com/office/drawing/2014/main" id="{16989255-0A85-4A6F-97A2-CDC401D0DF42}"/>
                  </a:ext>
                </a:extLst>
              </p:cNvPr>
              <p:cNvSpPr/>
              <p:nvPr/>
            </p:nvSpPr>
            <p:spPr>
              <a:xfrm>
                <a:off x="2229468" y="4619249"/>
                <a:ext cx="963757" cy="545318"/>
              </a:xfrm>
              <a:custGeom>
                <a:avLst/>
                <a:gdLst>
                  <a:gd name="connsiteX0" fmla="*/ 797774 w 963757"/>
                  <a:gd name="connsiteY0" fmla="*/ 0 h 545318"/>
                  <a:gd name="connsiteX1" fmla="*/ 963757 w 963757"/>
                  <a:gd name="connsiteY1" fmla="*/ 228455 h 545318"/>
                  <a:gd name="connsiteX2" fmla="*/ 927549 w 963757"/>
                  <a:gd name="connsiteY2" fmla="*/ 255321 h 545318"/>
                  <a:gd name="connsiteX3" fmla="*/ 140989 w 963757"/>
                  <a:gd name="connsiteY3" fmla="*/ 538253 h 545318"/>
                  <a:gd name="connsiteX4" fmla="*/ 0 w 963757"/>
                  <a:gd name="connsiteY4" fmla="*/ 545318 h 545318"/>
                  <a:gd name="connsiteX5" fmla="*/ 0 w 963757"/>
                  <a:gd name="connsiteY5" fmla="*/ 262663 h 545318"/>
                  <a:gd name="connsiteX6" fmla="*/ 112089 w 963757"/>
                  <a:gd name="connsiteY6" fmla="*/ 257056 h 545318"/>
                  <a:gd name="connsiteX7" fmla="*/ 769513 w 963757"/>
                  <a:gd name="connsiteY7" fmla="*/ 20937 h 545318"/>
                  <a:gd name="connsiteX8" fmla="*/ 797774 w 963757"/>
                  <a:gd name="connsiteY8" fmla="*/ 0 h 5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757" h="545318">
                    <a:moveTo>
                      <a:pt x="797774" y="0"/>
                    </a:moveTo>
                    <a:lnTo>
                      <a:pt x="963757" y="228455"/>
                    </a:lnTo>
                    <a:lnTo>
                      <a:pt x="927549" y="255321"/>
                    </a:lnTo>
                    <a:cubicBezTo>
                      <a:pt x="698569" y="408819"/>
                      <a:pt x="430372" y="509093"/>
                      <a:pt x="140989" y="538253"/>
                    </a:cubicBezTo>
                    <a:lnTo>
                      <a:pt x="0" y="545318"/>
                    </a:lnTo>
                    <a:lnTo>
                      <a:pt x="0" y="262663"/>
                    </a:lnTo>
                    <a:lnTo>
                      <a:pt x="112089" y="257056"/>
                    </a:lnTo>
                    <a:cubicBezTo>
                      <a:pt x="353962" y="232720"/>
                      <a:pt x="578126" y="149037"/>
                      <a:pt x="769513" y="20937"/>
                    </a:cubicBezTo>
                    <a:lnTo>
                      <a:pt x="797774"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3" name="Freeform 160">
                <a:extLst>
                  <a:ext uri="{FF2B5EF4-FFF2-40B4-BE49-F238E27FC236}">
                    <a16:creationId xmlns:a16="http://schemas.microsoft.com/office/drawing/2014/main" id="{0543060F-E632-4CD6-AB50-EBF464920126}"/>
                  </a:ext>
                </a:extLst>
              </p:cNvPr>
              <p:cNvSpPr/>
              <p:nvPr/>
            </p:nvSpPr>
            <p:spPr>
              <a:xfrm>
                <a:off x="1205375" y="4626470"/>
                <a:ext cx="966943" cy="538744"/>
              </a:xfrm>
              <a:custGeom>
                <a:avLst/>
                <a:gdLst>
                  <a:gd name="connsiteX0" fmla="*/ 165988 w 966943"/>
                  <a:gd name="connsiteY0" fmla="*/ 0 h 538744"/>
                  <a:gd name="connsiteX1" fmla="*/ 184502 w 966943"/>
                  <a:gd name="connsiteY1" fmla="*/ 13716 h 538744"/>
                  <a:gd name="connsiteX2" fmla="*/ 841926 w 966943"/>
                  <a:gd name="connsiteY2" fmla="*/ 249835 h 538744"/>
                  <a:gd name="connsiteX3" fmla="*/ 966943 w 966943"/>
                  <a:gd name="connsiteY3" fmla="*/ 256089 h 538744"/>
                  <a:gd name="connsiteX4" fmla="*/ 966943 w 966943"/>
                  <a:gd name="connsiteY4" fmla="*/ 538744 h 538744"/>
                  <a:gd name="connsiteX5" fmla="*/ 813026 w 966943"/>
                  <a:gd name="connsiteY5" fmla="*/ 531032 h 538744"/>
                  <a:gd name="connsiteX6" fmla="*/ 26466 w 966943"/>
                  <a:gd name="connsiteY6" fmla="*/ 248100 h 538744"/>
                  <a:gd name="connsiteX7" fmla="*/ 0 w 966943"/>
                  <a:gd name="connsiteY7" fmla="*/ 228463 h 538744"/>
                  <a:gd name="connsiteX8" fmla="*/ 165988 w 966943"/>
                  <a:gd name="connsiteY8" fmla="*/ 0 h 53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943" h="538744">
                    <a:moveTo>
                      <a:pt x="165988" y="0"/>
                    </a:moveTo>
                    <a:lnTo>
                      <a:pt x="184502" y="13716"/>
                    </a:lnTo>
                    <a:cubicBezTo>
                      <a:pt x="375889" y="141816"/>
                      <a:pt x="600053" y="225499"/>
                      <a:pt x="841926" y="249835"/>
                    </a:cubicBezTo>
                    <a:lnTo>
                      <a:pt x="966943" y="256089"/>
                    </a:lnTo>
                    <a:lnTo>
                      <a:pt x="966943" y="538744"/>
                    </a:lnTo>
                    <a:lnTo>
                      <a:pt x="813026" y="531032"/>
                    </a:lnTo>
                    <a:cubicBezTo>
                      <a:pt x="523643" y="501872"/>
                      <a:pt x="255447" y="401598"/>
                      <a:pt x="26466" y="248100"/>
                    </a:cubicBezTo>
                    <a:lnTo>
                      <a:pt x="0" y="228463"/>
                    </a:lnTo>
                    <a:lnTo>
                      <a:pt x="165988" y="0"/>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28" name="TextBox 227">
              <a:extLst>
                <a:ext uri="{FF2B5EF4-FFF2-40B4-BE49-F238E27FC236}">
                  <a16:creationId xmlns:a16="http://schemas.microsoft.com/office/drawing/2014/main" id="{821AD24B-728C-4ACE-BEDB-8695FEA65DB2}"/>
                </a:ext>
              </a:extLst>
            </p:cNvPr>
            <p:cNvSpPr txBox="1"/>
            <p:nvPr/>
          </p:nvSpPr>
          <p:spPr>
            <a:xfrm>
              <a:off x="3515228" y="4228237"/>
              <a:ext cx="790499" cy="400110"/>
            </a:xfrm>
            <a:prstGeom prst="rect">
              <a:avLst/>
            </a:prstGeom>
            <a:noFill/>
          </p:spPr>
          <p:txBody>
            <a:bodyPr wrap="square" rtlCol="0">
              <a:spAutoFit/>
            </a:bodyPr>
            <a:lstStyle/>
            <a:p>
              <a:r>
                <a:rPr lang="en-US" sz="2000" b="1"/>
                <a:t>50%</a:t>
              </a:r>
            </a:p>
          </p:txBody>
        </p:sp>
      </p:grpSp>
    </p:spTree>
    <p:extLst>
      <p:ext uri="{BB962C8B-B14F-4D97-AF65-F5344CB8AC3E}">
        <p14:creationId xmlns:p14="http://schemas.microsoft.com/office/powerpoint/2010/main" val="91342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Scheduling Inefficiency</a:t>
            </a:r>
          </a:p>
        </p:txBody>
      </p:sp>
      <p:grpSp>
        <p:nvGrpSpPr>
          <p:cNvPr id="5" name="Group 4">
            <a:extLst>
              <a:ext uri="{FF2B5EF4-FFF2-40B4-BE49-F238E27FC236}">
                <a16:creationId xmlns:a16="http://schemas.microsoft.com/office/drawing/2014/main" id="{3B94D31B-6139-447B-B5A7-061482CD0C82}"/>
              </a:ext>
            </a:extLst>
          </p:cNvPr>
          <p:cNvGrpSpPr/>
          <p:nvPr/>
        </p:nvGrpSpPr>
        <p:grpSpPr>
          <a:xfrm>
            <a:off x="822394" y="2988564"/>
            <a:ext cx="7966362" cy="4430052"/>
            <a:chOff x="831273" y="2198451"/>
            <a:chExt cx="7966362" cy="4430052"/>
          </a:xfrm>
        </p:grpSpPr>
        <p:grpSp>
          <p:nvGrpSpPr>
            <p:cNvPr id="56" name="Group 55"/>
            <p:cNvGrpSpPr/>
            <p:nvPr/>
          </p:nvGrpSpPr>
          <p:grpSpPr>
            <a:xfrm>
              <a:off x="831273" y="2198451"/>
              <a:ext cx="7966362" cy="2743200"/>
              <a:chOff x="831273" y="2198451"/>
              <a:chExt cx="7966362" cy="2743200"/>
            </a:xfrm>
          </p:grpSpPr>
          <p:sp>
            <p:nvSpPr>
              <p:cNvPr id="43" name="Rectangle 42"/>
              <p:cNvSpPr/>
              <p:nvPr/>
            </p:nvSpPr>
            <p:spPr>
              <a:xfrm>
                <a:off x="6414656" y="2934661"/>
                <a:ext cx="360218" cy="1404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5126182" y="2934661"/>
                <a:ext cx="1288473" cy="1404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4322618" y="2934661"/>
                <a:ext cx="561975" cy="1404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3760643" y="2916324"/>
                <a:ext cx="561975" cy="1404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2244437" y="2934661"/>
                <a:ext cx="422780" cy="1404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831273" y="2899816"/>
                <a:ext cx="1260763" cy="1404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p:cNvGrpSpPr/>
              <p:nvPr/>
            </p:nvGrpSpPr>
            <p:grpSpPr>
              <a:xfrm>
                <a:off x="1371600" y="2198451"/>
                <a:ext cx="2743200" cy="2743200"/>
                <a:chOff x="1371600" y="2198451"/>
                <a:chExt cx="2743200" cy="2743200"/>
              </a:xfrm>
            </p:grpSpPr>
            <p:sp>
              <p:nvSpPr>
                <p:cNvPr id="6" name="Donut 5"/>
                <p:cNvSpPr/>
                <p:nvPr/>
              </p:nvSpPr>
              <p:spPr>
                <a:xfrm>
                  <a:off x="1371600" y="2198451"/>
                  <a:ext cx="2743200" cy="2743200"/>
                </a:xfrm>
                <a:prstGeom prst="donut">
                  <a:avLst>
                    <a:gd name="adj" fmla="val 16124"/>
                  </a:avLst>
                </a:prstGeom>
                <a:solidFill>
                  <a:schemeClr val="tx2"/>
                </a:solidFill>
                <a:ln>
                  <a:noFill/>
                </a:ln>
                <a:effectLst/>
                <a:scene3d>
                  <a:camera prst="isometricOffAxis2Right"/>
                  <a:lightRig rig="threePt" dir="t"/>
                </a:scene3d>
                <a:sp3d extrusionH="266700" contourW="12700"/>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8" name="Donut 7"/>
                <p:cNvSpPr/>
                <p:nvPr/>
              </p:nvSpPr>
              <p:spPr>
                <a:xfrm>
                  <a:off x="1371600" y="2198451"/>
                  <a:ext cx="2743200" cy="2743200"/>
                </a:xfrm>
                <a:prstGeom prst="donut">
                  <a:avLst>
                    <a:gd name="adj" fmla="val 16124"/>
                  </a:avLst>
                </a:prstGeom>
                <a:solidFill>
                  <a:schemeClr val="tx2"/>
                </a:solidFill>
                <a:ln>
                  <a:noFill/>
                </a:ln>
                <a:effectLst/>
                <a:scene3d>
                  <a:camera prst="isometricOffAxis2Right"/>
                  <a:lightRig rig="threePt" dir="t"/>
                </a:scene3d>
                <a:sp3d contourW="12700"/>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11" name="Group 10"/>
              <p:cNvGrpSpPr/>
              <p:nvPr/>
            </p:nvGrpSpPr>
            <p:grpSpPr>
              <a:xfrm>
                <a:off x="3484418" y="2198451"/>
                <a:ext cx="2743200" cy="2743200"/>
                <a:chOff x="1371600" y="2198451"/>
                <a:chExt cx="2743200" cy="2743200"/>
              </a:xfrm>
            </p:grpSpPr>
            <p:sp>
              <p:nvSpPr>
                <p:cNvPr id="12" name="Donut 11"/>
                <p:cNvSpPr/>
                <p:nvPr/>
              </p:nvSpPr>
              <p:spPr>
                <a:xfrm>
                  <a:off x="1371600" y="2198451"/>
                  <a:ext cx="2743200" cy="2743200"/>
                </a:xfrm>
                <a:prstGeom prst="donut">
                  <a:avLst>
                    <a:gd name="adj" fmla="val 16124"/>
                  </a:avLst>
                </a:prstGeom>
                <a:solidFill>
                  <a:schemeClr val="accent1"/>
                </a:solidFill>
                <a:ln>
                  <a:noFill/>
                </a:ln>
                <a:effectLst/>
                <a:scene3d>
                  <a:camera prst="isometricOffAxis2Right"/>
                  <a:lightRig rig="threePt" dir="t"/>
                </a:scene3d>
                <a:sp3d extrusionH="266700" contourW="12700"/>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3" name="Donut 12"/>
                <p:cNvSpPr/>
                <p:nvPr/>
              </p:nvSpPr>
              <p:spPr>
                <a:xfrm>
                  <a:off x="1371600" y="2198451"/>
                  <a:ext cx="2743200" cy="2743200"/>
                </a:xfrm>
                <a:prstGeom prst="donut">
                  <a:avLst>
                    <a:gd name="adj" fmla="val 16124"/>
                  </a:avLst>
                </a:prstGeom>
                <a:solidFill>
                  <a:schemeClr val="accent1"/>
                </a:solidFill>
                <a:ln>
                  <a:noFill/>
                </a:ln>
                <a:effectLst/>
                <a:scene3d>
                  <a:camera prst="isometricOffAxis2Right"/>
                  <a:lightRig rig="threePt" dir="t"/>
                </a:scene3d>
                <a:sp3d contourW="12700"/>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14" name="Group 13"/>
              <p:cNvGrpSpPr/>
              <p:nvPr/>
            </p:nvGrpSpPr>
            <p:grpSpPr>
              <a:xfrm>
                <a:off x="5597236" y="2198451"/>
                <a:ext cx="2743200" cy="2743200"/>
                <a:chOff x="1371600" y="2198451"/>
                <a:chExt cx="2743200" cy="2743200"/>
              </a:xfrm>
            </p:grpSpPr>
            <p:sp>
              <p:nvSpPr>
                <p:cNvPr id="15" name="Donut 14"/>
                <p:cNvSpPr/>
                <p:nvPr/>
              </p:nvSpPr>
              <p:spPr>
                <a:xfrm>
                  <a:off x="1371600" y="2198451"/>
                  <a:ext cx="2743200" cy="2743200"/>
                </a:xfrm>
                <a:prstGeom prst="donut">
                  <a:avLst>
                    <a:gd name="adj" fmla="val 16124"/>
                  </a:avLst>
                </a:prstGeom>
                <a:solidFill>
                  <a:schemeClr val="accent2"/>
                </a:solidFill>
                <a:ln>
                  <a:noFill/>
                </a:ln>
                <a:effectLst/>
                <a:scene3d>
                  <a:camera prst="isometricOffAxis2Right"/>
                  <a:lightRig rig="threePt" dir="t"/>
                </a:scene3d>
                <a:sp3d extrusionH="266700" contourW="12700"/>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6" name="Donut 15"/>
                <p:cNvSpPr/>
                <p:nvPr/>
              </p:nvSpPr>
              <p:spPr>
                <a:xfrm>
                  <a:off x="1371600" y="2198451"/>
                  <a:ext cx="2743200" cy="2743200"/>
                </a:xfrm>
                <a:prstGeom prst="donut">
                  <a:avLst>
                    <a:gd name="adj" fmla="val 16124"/>
                  </a:avLst>
                </a:prstGeom>
                <a:solidFill>
                  <a:schemeClr val="accent2"/>
                </a:solidFill>
                <a:ln>
                  <a:noFill/>
                </a:ln>
                <a:effectLst/>
                <a:scene3d>
                  <a:camera prst="isometricOffAxis2Right"/>
                  <a:lightRig rig="threePt" dir="t"/>
                </a:scene3d>
                <a:sp3d contourW="12700"/>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38" name="Rectangle 37"/>
              <p:cNvSpPr/>
              <p:nvPr/>
            </p:nvSpPr>
            <p:spPr>
              <a:xfrm>
                <a:off x="2566545" y="2916324"/>
                <a:ext cx="1260763" cy="1404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4655127" y="2934661"/>
                <a:ext cx="1288473" cy="1404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6774874" y="2934661"/>
                <a:ext cx="1288471" cy="1404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Isosceles Triangle 32"/>
              <p:cNvSpPr/>
              <p:nvPr/>
            </p:nvSpPr>
            <p:spPr>
              <a:xfrm rot="5400000">
                <a:off x="7723908" y="3265650"/>
                <a:ext cx="1413164" cy="734291"/>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6" name="Group 25"/>
              <p:cNvGrpSpPr/>
              <p:nvPr/>
            </p:nvGrpSpPr>
            <p:grpSpPr>
              <a:xfrm>
                <a:off x="2486649" y="2959752"/>
                <a:ext cx="1185776" cy="1379625"/>
                <a:chOff x="-20422" y="2198451"/>
                <a:chExt cx="2016900" cy="2298447"/>
              </a:xfrm>
            </p:grpSpPr>
            <p:grpSp>
              <p:nvGrpSpPr>
                <p:cNvPr id="20" name="Group 19"/>
                <p:cNvGrpSpPr/>
                <p:nvPr/>
              </p:nvGrpSpPr>
              <p:grpSpPr>
                <a:xfrm>
                  <a:off x="320658" y="2198451"/>
                  <a:ext cx="1675820" cy="2298447"/>
                  <a:chOff x="320658" y="2198451"/>
                  <a:chExt cx="1675820" cy="2298447"/>
                </a:xfrm>
              </p:grpSpPr>
              <p:sp>
                <p:nvSpPr>
                  <p:cNvPr id="10" name="Rounded Rectangle 9"/>
                  <p:cNvSpPr/>
                  <p:nvPr/>
                </p:nvSpPr>
                <p:spPr>
                  <a:xfrm rot="1379178">
                    <a:off x="738516" y="2814869"/>
                    <a:ext cx="484909" cy="1026285"/>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p:cNvSpPr/>
                  <p:nvPr/>
                </p:nvSpPr>
                <p:spPr>
                  <a:xfrm>
                    <a:off x="1039091" y="2198451"/>
                    <a:ext cx="581891" cy="5818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22"/>
                  <p:cNvSpPr/>
                  <p:nvPr/>
                </p:nvSpPr>
                <p:spPr>
                  <a:xfrm rot="2747610">
                    <a:off x="519413" y="2649125"/>
                    <a:ext cx="332957" cy="730468"/>
                  </a:xfrm>
                  <a:custGeom>
                    <a:avLst/>
                    <a:gdLst>
                      <a:gd name="connsiteX0" fmla="*/ 51219 w 543450"/>
                      <a:gd name="connsiteY0" fmla="*/ 266072 h 915730"/>
                      <a:gd name="connsiteX1" fmla="*/ 261693 w 543450"/>
                      <a:gd name="connsiteY1" fmla="*/ 49686 h 915730"/>
                      <a:gd name="connsiteX2" fmla="*/ 493763 w 543450"/>
                      <a:gd name="connsiteY2" fmla="*/ 46472 h 915730"/>
                      <a:gd name="connsiteX3" fmla="*/ 496978 w 543450"/>
                      <a:gd name="connsiteY3" fmla="*/ 278542 h 915730"/>
                      <a:gd name="connsiteX4" fmla="*/ 329184 w 543450"/>
                      <a:gd name="connsiteY4" fmla="*/ 451048 h 915730"/>
                      <a:gd name="connsiteX5" fmla="*/ 329184 w 543450"/>
                      <a:gd name="connsiteY5" fmla="*/ 751138 h 915730"/>
                      <a:gd name="connsiteX6" fmla="*/ 164592 w 543450"/>
                      <a:gd name="connsiteY6" fmla="*/ 915730 h 915730"/>
                      <a:gd name="connsiteX7" fmla="*/ 0 w 543450"/>
                      <a:gd name="connsiteY7" fmla="*/ 751138 h 915730"/>
                      <a:gd name="connsiteX8" fmla="*/ 0 w 543450"/>
                      <a:gd name="connsiteY8" fmla="*/ 449386 h 915730"/>
                      <a:gd name="connsiteX9" fmla="*/ 9181 w 543450"/>
                      <a:gd name="connsiteY9" fmla="*/ 403912 h 915730"/>
                      <a:gd name="connsiteX10" fmla="*/ 4763 w 543450"/>
                      <a:gd name="connsiteY10" fmla="*/ 382773 h 915730"/>
                      <a:gd name="connsiteX11" fmla="*/ 51219 w 543450"/>
                      <a:gd name="connsiteY11" fmla="*/ 266072 h 91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50" h="915730">
                        <a:moveTo>
                          <a:pt x="51219" y="266072"/>
                        </a:moveTo>
                        <a:lnTo>
                          <a:pt x="261693" y="49686"/>
                        </a:lnTo>
                        <a:cubicBezTo>
                          <a:pt x="324890" y="-15286"/>
                          <a:pt x="428791" y="-16725"/>
                          <a:pt x="493763" y="46472"/>
                        </a:cubicBezTo>
                        <a:cubicBezTo>
                          <a:pt x="558736" y="109669"/>
                          <a:pt x="560175" y="213569"/>
                          <a:pt x="496978" y="278542"/>
                        </a:cubicBezTo>
                        <a:lnTo>
                          <a:pt x="329184" y="451048"/>
                        </a:lnTo>
                        <a:lnTo>
                          <a:pt x="329184" y="751138"/>
                        </a:lnTo>
                        <a:cubicBezTo>
                          <a:pt x="329184" y="842040"/>
                          <a:pt x="255494" y="915730"/>
                          <a:pt x="164592" y="915730"/>
                        </a:cubicBezTo>
                        <a:cubicBezTo>
                          <a:pt x="73690" y="915730"/>
                          <a:pt x="0" y="842040"/>
                          <a:pt x="0" y="751138"/>
                        </a:cubicBezTo>
                        <a:lnTo>
                          <a:pt x="0" y="449386"/>
                        </a:lnTo>
                        <a:lnTo>
                          <a:pt x="9181" y="403912"/>
                        </a:lnTo>
                        <a:lnTo>
                          <a:pt x="4763" y="382773"/>
                        </a:lnTo>
                        <a:cubicBezTo>
                          <a:pt x="4181" y="340776"/>
                          <a:pt x="19621" y="298558"/>
                          <a:pt x="51219" y="266072"/>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23"/>
                  <p:cNvSpPr/>
                  <p:nvPr/>
                </p:nvSpPr>
                <p:spPr>
                  <a:xfrm rot="14225135">
                    <a:off x="1372134" y="2442404"/>
                    <a:ext cx="332957" cy="915730"/>
                  </a:xfrm>
                  <a:custGeom>
                    <a:avLst/>
                    <a:gdLst>
                      <a:gd name="connsiteX0" fmla="*/ 51219 w 543450"/>
                      <a:gd name="connsiteY0" fmla="*/ 266072 h 915730"/>
                      <a:gd name="connsiteX1" fmla="*/ 261693 w 543450"/>
                      <a:gd name="connsiteY1" fmla="*/ 49686 h 915730"/>
                      <a:gd name="connsiteX2" fmla="*/ 493763 w 543450"/>
                      <a:gd name="connsiteY2" fmla="*/ 46472 h 915730"/>
                      <a:gd name="connsiteX3" fmla="*/ 496978 w 543450"/>
                      <a:gd name="connsiteY3" fmla="*/ 278542 h 915730"/>
                      <a:gd name="connsiteX4" fmla="*/ 329184 w 543450"/>
                      <a:gd name="connsiteY4" fmla="*/ 451048 h 915730"/>
                      <a:gd name="connsiteX5" fmla="*/ 329184 w 543450"/>
                      <a:gd name="connsiteY5" fmla="*/ 751138 h 915730"/>
                      <a:gd name="connsiteX6" fmla="*/ 164592 w 543450"/>
                      <a:gd name="connsiteY6" fmla="*/ 915730 h 915730"/>
                      <a:gd name="connsiteX7" fmla="*/ 0 w 543450"/>
                      <a:gd name="connsiteY7" fmla="*/ 751138 h 915730"/>
                      <a:gd name="connsiteX8" fmla="*/ 0 w 543450"/>
                      <a:gd name="connsiteY8" fmla="*/ 449386 h 915730"/>
                      <a:gd name="connsiteX9" fmla="*/ 9181 w 543450"/>
                      <a:gd name="connsiteY9" fmla="*/ 403912 h 915730"/>
                      <a:gd name="connsiteX10" fmla="*/ 4763 w 543450"/>
                      <a:gd name="connsiteY10" fmla="*/ 382773 h 915730"/>
                      <a:gd name="connsiteX11" fmla="*/ 51219 w 543450"/>
                      <a:gd name="connsiteY11" fmla="*/ 266072 h 91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50" h="915730">
                        <a:moveTo>
                          <a:pt x="51219" y="266072"/>
                        </a:moveTo>
                        <a:lnTo>
                          <a:pt x="261693" y="49686"/>
                        </a:lnTo>
                        <a:cubicBezTo>
                          <a:pt x="324890" y="-15286"/>
                          <a:pt x="428791" y="-16725"/>
                          <a:pt x="493763" y="46472"/>
                        </a:cubicBezTo>
                        <a:cubicBezTo>
                          <a:pt x="558736" y="109669"/>
                          <a:pt x="560175" y="213569"/>
                          <a:pt x="496978" y="278542"/>
                        </a:cubicBezTo>
                        <a:lnTo>
                          <a:pt x="329184" y="451048"/>
                        </a:lnTo>
                        <a:lnTo>
                          <a:pt x="329184" y="751138"/>
                        </a:lnTo>
                        <a:cubicBezTo>
                          <a:pt x="329184" y="842040"/>
                          <a:pt x="255494" y="915730"/>
                          <a:pt x="164592" y="915730"/>
                        </a:cubicBezTo>
                        <a:cubicBezTo>
                          <a:pt x="73690" y="915730"/>
                          <a:pt x="0" y="842040"/>
                          <a:pt x="0" y="751138"/>
                        </a:cubicBezTo>
                        <a:lnTo>
                          <a:pt x="0" y="449386"/>
                        </a:lnTo>
                        <a:lnTo>
                          <a:pt x="9181" y="403912"/>
                        </a:lnTo>
                        <a:lnTo>
                          <a:pt x="4763" y="382773"/>
                        </a:lnTo>
                        <a:cubicBezTo>
                          <a:pt x="4181" y="340776"/>
                          <a:pt x="19621" y="298558"/>
                          <a:pt x="51219" y="266072"/>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Freeform 27"/>
                  <p:cNvSpPr/>
                  <p:nvPr/>
                </p:nvSpPr>
                <p:spPr>
                  <a:xfrm rot="20428131">
                    <a:off x="955108" y="3560768"/>
                    <a:ext cx="419797" cy="936130"/>
                  </a:xfrm>
                  <a:custGeom>
                    <a:avLst/>
                    <a:gdLst>
                      <a:gd name="connsiteX0" fmla="*/ 174721 w 419797"/>
                      <a:gd name="connsiteY0" fmla="*/ 8016 h 936130"/>
                      <a:gd name="connsiteX1" fmla="*/ 247765 w 419797"/>
                      <a:gd name="connsiteY1" fmla="*/ 75414 h 936130"/>
                      <a:gd name="connsiteX2" fmla="*/ 389696 w 419797"/>
                      <a:gd name="connsiteY2" fmla="*/ 382554 h 936130"/>
                      <a:gd name="connsiteX3" fmla="*/ 392521 w 419797"/>
                      <a:gd name="connsiteY3" fmla="*/ 394422 h 936130"/>
                      <a:gd name="connsiteX4" fmla="*/ 409737 w 419797"/>
                      <a:gd name="connsiteY4" fmla="*/ 419956 h 936130"/>
                      <a:gd name="connsiteX5" fmla="*/ 419797 w 419797"/>
                      <a:gd name="connsiteY5" fmla="*/ 469786 h 936130"/>
                      <a:gd name="connsiteX6" fmla="*/ 419797 w 419797"/>
                      <a:gd name="connsiteY6" fmla="*/ 808114 h 936130"/>
                      <a:gd name="connsiteX7" fmla="*/ 291781 w 419797"/>
                      <a:gd name="connsiteY7" fmla="*/ 936130 h 936130"/>
                      <a:gd name="connsiteX8" fmla="*/ 163765 w 419797"/>
                      <a:gd name="connsiteY8" fmla="*/ 808114 h 936130"/>
                      <a:gd name="connsiteX9" fmla="*/ 163765 w 419797"/>
                      <a:gd name="connsiteY9" fmla="*/ 504914 h 936130"/>
                      <a:gd name="connsiteX10" fmla="*/ 153940 w 419797"/>
                      <a:gd name="connsiteY10" fmla="*/ 491498 h 936130"/>
                      <a:gd name="connsiteX11" fmla="*/ 12008 w 419797"/>
                      <a:gd name="connsiteY11" fmla="*/ 184359 h 936130"/>
                      <a:gd name="connsiteX12" fmla="*/ 75414 w 419797"/>
                      <a:gd name="connsiteY12" fmla="*/ 12008 h 936130"/>
                      <a:gd name="connsiteX13" fmla="*/ 174721 w 419797"/>
                      <a:gd name="connsiteY13" fmla="*/ 8016 h 93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797" h="936130">
                        <a:moveTo>
                          <a:pt x="174721" y="8016"/>
                        </a:moveTo>
                        <a:cubicBezTo>
                          <a:pt x="205910" y="19491"/>
                          <a:pt x="232723" y="42863"/>
                          <a:pt x="247765" y="75414"/>
                        </a:cubicBezTo>
                        <a:cubicBezTo>
                          <a:pt x="295076" y="177794"/>
                          <a:pt x="342385" y="280173"/>
                          <a:pt x="389696" y="382554"/>
                        </a:cubicBezTo>
                        <a:lnTo>
                          <a:pt x="392521" y="394422"/>
                        </a:lnTo>
                        <a:lnTo>
                          <a:pt x="409737" y="419956"/>
                        </a:lnTo>
                        <a:cubicBezTo>
                          <a:pt x="416215" y="435272"/>
                          <a:pt x="419797" y="452111"/>
                          <a:pt x="419797" y="469786"/>
                        </a:cubicBezTo>
                        <a:lnTo>
                          <a:pt x="419797" y="808114"/>
                        </a:lnTo>
                        <a:cubicBezTo>
                          <a:pt x="419797" y="878815"/>
                          <a:pt x="362482" y="936130"/>
                          <a:pt x="291781" y="936130"/>
                        </a:cubicBezTo>
                        <a:cubicBezTo>
                          <a:pt x="221080" y="936130"/>
                          <a:pt x="163765" y="878815"/>
                          <a:pt x="163765" y="808114"/>
                        </a:cubicBezTo>
                        <a:lnTo>
                          <a:pt x="163765" y="504914"/>
                        </a:lnTo>
                        <a:lnTo>
                          <a:pt x="153940" y="491498"/>
                        </a:lnTo>
                        <a:lnTo>
                          <a:pt x="12008" y="184359"/>
                        </a:lnTo>
                        <a:cubicBezTo>
                          <a:pt x="-18076" y="119257"/>
                          <a:pt x="10312" y="42092"/>
                          <a:pt x="75414" y="12008"/>
                        </a:cubicBezTo>
                        <a:cubicBezTo>
                          <a:pt x="107965" y="-3034"/>
                          <a:pt x="143532" y="-3458"/>
                          <a:pt x="174721" y="8016"/>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9" name="Freeform 28"/>
                <p:cNvSpPr/>
                <p:nvPr/>
              </p:nvSpPr>
              <p:spPr>
                <a:xfrm rot="4621582">
                  <a:off x="237744" y="3359085"/>
                  <a:ext cx="419797" cy="936130"/>
                </a:xfrm>
                <a:custGeom>
                  <a:avLst/>
                  <a:gdLst>
                    <a:gd name="connsiteX0" fmla="*/ 174721 w 419797"/>
                    <a:gd name="connsiteY0" fmla="*/ 8016 h 936130"/>
                    <a:gd name="connsiteX1" fmla="*/ 247765 w 419797"/>
                    <a:gd name="connsiteY1" fmla="*/ 75414 h 936130"/>
                    <a:gd name="connsiteX2" fmla="*/ 389696 w 419797"/>
                    <a:gd name="connsiteY2" fmla="*/ 382554 h 936130"/>
                    <a:gd name="connsiteX3" fmla="*/ 392521 w 419797"/>
                    <a:gd name="connsiteY3" fmla="*/ 394422 h 936130"/>
                    <a:gd name="connsiteX4" fmla="*/ 409737 w 419797"/>
                    <a:gd name="connsiteY4" fmla="*/ 419956 h 936130"/>
                    <a:gd name="connsiteX5" fmla="*/ 419797 w 419797"/>
                    <a:gd name="connsiteY5" fmla="*/ 469786 h 936130"/>
                    <a:gd name="connsiteX6" fmla="*/ 419797 w 419797"/>
                    <a:gd name="connsiteY6" fmla="*/ 808114 h 936130"/>
                    <a:gd name="connsiteX7" fmla="*/ 291781 w 419797"/>
                    <a:gd name="connsiteY7" fmla="*/ 936130 h 936130"/>
                    <a:gd name="connsiteX8" fmla="*/ 163765 w 419797"/>
                    <a:gd name="connsiteY8" fmla="*/ 808114 h 936130"/>
                    <a:gd name="connsiteX9" fmla="*/ 163765 w 419797"/>
                    <a:gd name="connsiteY9" fmla="*/ 504914 h 936130"/>
                    <a:gd name="connsiteX10" fmla="*/ 153940 w 419797"/>
                    <a:gd name="connsiteY10" fmla="*/ 491498 h 936130"/>
                    <a:gd name="connsiteX11" fmla="*/ 12008 w 419797"/>
                    <a:gd name="connsiteY11" fmla="*/ 184359 h 936130"/>
                    <a:gd name="connsiteX12" fmla="*/ 75414 w 419797"/>
                    <a:gd name="connsiteY12" fmla="*/ 12008 h 936130"/>
                    <a:gd name="connsiteX13" fmla="*/ 174721 w 419797"/>
                    <a:gd name="connsiteY13" fmla="*/ 8016 h 93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797" h="936130">
                      <a:moveTo>
                        <a:pt x="174721" y="8016"/>
                      </a:moveTo>
                      <a:cubicBezTo>
                        <a:pt x="205910" y="19491"/>
                        <a:pt x="232723" y="42863"/>
                        <a:pt x="247765" y="75414"/>
                      </a:cubicBezTo>
                      <a:cubicBezTo>
                        <a:pt x="295076" y="177794"/>
                        <a:pt x="342385" y="280173"/>
                        <a:pt x="389696" y="382554"/>
                      </a:cubicBezTo>
                      <a:lnTo>
                        <a:pt x="392521" y="394422"/>
                      </a:lnTo>
                      <a:lnTo>
                        <a:pt x="409737" y="419956"/>
                      </a:lnTo>
                      <a:cubicBezTo>
                        <a:pt x="416215" y="435272"/>
                        <a:pt x="419797" y="452111"/>
                        <a:pt x="419797" y="469786"/>
                      </a:cubicBezTo>
                      <a:lnTo>
                        <a:pt x="419797" y="808114"/>
                      </a:lnTo>
                      <a:cubicBezTo>
                        <a:pt x="419797" y="878815"/>
                        <a:pt x="362482" y="936130"/>
                        <a:pt x="291781" y="936130"/>
                      </a:cubicBezTo>
                      <a:cubicBezTo>
                        <a:pt x="221080" y="936130"/>
                        <a:pt x="163765" y="878815"/>
                        <a:pt x="163765" y="808114"/>
                      </a:cubicBezTo>
                      <a:lnTo>
                        <a:pt x="163765" y="504914"/>
                      </a:lnTo>
                      <a:lnTo>
                        <a:pt x="153940" y="491498"/>
                      </a:lnTo>
                      <a:lnTo>
                        <a:pt x="12008" y="184359"/>
                      </a:lnTo>
                      <a:cubicBezTo>
                        <a:pt x="-18076" y="119257"/>
                        <a:pt x="10312" y="42092"/>
                        <a:pt x="75414" y="12008"/>
                      </a:cubicBezTo>
                      <a:cubicBezTo>
                        <a:pt x="107965" y="-3034"/>
                        <a:pt x="143532" y="-3458"/>
                        <a:pt x="174721" y="8016"/>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51" name="Arc 50"/>
            <p:cNvSpPr/>
            <p:nvPr/>
          </p:nvSpPr>
          <p:spPr>
            <a:xfrm rot="5550026">
              <a:off x="3093804" y="4194945"/>
              <a:ext cx="2457627" cy="2297883"/>
            </a:xfrm>
            <a:prstGeom prst="arc">
              <a:avLst>
                <a:gd name="adj1" fmla="val 11283535"/>
                <a:gd name="adj2" fmla="val 15044256"/>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Arc 51"/>
            <p:cNvSpPr/>
            <p:nvPr/>
          </p:nvSpPr>
          <p:spPr>
            <a:xfrm rot="327039">
              <a:off x="5454511" y="4124157"/>
              <a:ext cx="2457627" cy="2297883"/>
            </a:xfrm>
            <a:prstGeom prst="arc">
              <a:avLst>
                <a:gd name="adj1" fmla="val 11283535"/>
                <a:gd name="adj2" fmla="val 13862618"/>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Arc 53"/>
            <p:cNvSpPr/>
            <p:nvPr/>
          </p:nvSpPr>
          <p:spPr>
            <a:xfrm rot="5550026">
              <a:off x="5240446" y="4250748"/>
              <a:ext cx="2457627" cy="2297883"/>
            </a:xfrm>
            <a:prstGeom prst="arc">
              <a:avLst>
                <a:gd name="adj1" fmla="val 11283535"/>
                <a:gd name="adj2" fmla="val 15044256"/>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Arc 44"/>
            <p:cNvSpPr/>
            <p:nvPr/>
          </p:nvSpPr>
          <p:spPr>
            <a:xfrm>
              <a:off x="994036" y="3946937"/>
              <a:ext cx="2457627" cy="2297883"/>
            </a:xfrm>
            <a:prstGeom prst="arc">
              <a:avLst>
                <a:gd name="adj1" fmla="val 11283535"/>
                <a:gd name="adj2" fmla="val 15044256"/>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Arc 48"/>
            <p:cNvSpPr/>
            <p:nvPr/>
          </p:nvSpPr>
          <p:spPr>
            <a:xfrm rot="5586536">
              <a:off x="1008955" y="4081564"/>
              <a:ext cx="2457627" cy="2297883"/>
            </a:xfrm>
            <a:prstGeom prst="arc">
              <a:avLst>
                <a:gd name="adj1" fmla="val 11283535"/>
                <a:gd name="adj2" fmla="val 15044256"/>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Arc 49"/>
            <p:cNvSpPr/>
            <p:nvPr/>
          </p:nvSpPr>
          <p:spPr>
            <a:xfrm rot="327039">
              <a:off x="3364965" y="4052717"/>
              <a:ext cx="2457627" cy="2297883"/>
            </a:xfrm>
            <a:prstGeom prst="arc">
              <a:avLst>
                <a:gd name="adj1" fmla="val 11283535"/>
                <a:gd name="adj2" fmla="val 13952478"/>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 name="TextBox 6">
            <a:extLst>
              <a:ext uri="{FF2B5EF4-FFF2-40B4-BE49-F238E27FC236}">
                <a16:creationId xmlns:a16="http://schemas.microsoft.com/office/drawing/2014/main" id="{32B7A719-C39A-4BA7-AA68-529C2C30F8D0}"/>
              </a:ext>
            </a:extLst>
          </p:cNvPr>
          <p:cNvSpPr txBox="1"/>
          <p:nvPr/>
        </p:nvSpPr>
        <p:spPr>
          <a:xfrm>
            <a:off x="822394" y="1313895"/>
            <a:ext cx="7509163" cy="1474250"/>
          </a:xfrm>
          <a:prstGeom prst="rect">
            <a:avLst/>
          </a:prstGeom>
          <a:noFill/>
        </p:spPr>
        <p:txBody>
          <a:bodyPr wrap="square" rtlCol="0">
            <a:spAutoFit/>
          </a:bodyPr>
          <a:lstStyle/>
          <a:p>
            <a:pPr marL="285750" marR="0" indent="-285750" algn="l" defTabSz="914400" rtl="0" eaLnBrk="1" fontAlgn="auto" latinLnBrk="0" hangingPunct="1">
              <a:lnSpc>
                <a:spcPct val="90000"/>
              </a:lnSpc>
              <a:spcBef>
                <a:spcPts val="1000"/>
              </a:spcBef>
              <a:spcAft>
                <a:spcPts val="0"/>
              </a:spcAft>
              <a:buClr>
                <a:srgbClr val="3DB7E4"/>
              </a:buClr>
              <a:buSzTx/>
              <a:buFont typeface="Arial" panose="020B0604020202020204" pitchFamily="34" charset="0"/>
              <a:buChar char="•"/>
              <a:tabLst/>
            </a:pPr>
            <a:r>
              <a:rPr kumimoji="0" lang="en-US" b="0"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rPr>
              <a:t>Patients can only call during business hours</a:t>
            </a:r>
          </a:p>
          <a:p>
            <a:pPr marL="285750" marR="0" indent="-285750" algn="l" defTabSz="914400" rtl="0" eaLnBrk="1" fontAlgn="auto" latinLnBrk="0" hangingPunct="1">
              <a:lnSpc>
                <a:spcPct val="90000"/>
              </a:lnSpc>
              <a:spcBef>
                <a:spcPts val="1000"/>
              </a:spcBef>
              <a:spcAft>
                <a:spcPts val="0"/>
              </a:spcAft>
              <a:buClr>
                <a:srgbClr val="3DB7E4"/>
              </a:buClr>
              <a:buSzTx/>
              <a:buFont typeface="Arial" panose="020B0604020202020204" pitchFamily="34" charset="0"/>
              <a:buChar char="•"/>
              <a:tabLst/>
            </a:pPr>
            <a:r>
              <a:rPr lang="en-US">
                <a:solidFill>
                  <a:srgbClr val="4D4F53"/>
                </a:solidFill>
                <a:latin typeface="Arial" panose="020B0604020202020204" pitchFamily="34" charset="0"/>
                <a:cs typeface="Arial" panose="020B0604020202020204" pitchFamily="34" charset="0"/>
              </a:rPr>
              <a:t>They are put on hold</a:t>
            </a:r>
          </a:p>
          <a:p>
            <a:pPr marL="285750" marR="0" indent="-285750" algn="l" defTabSz="914400" rtl="0" eaLnBrk="1" fontAlgn="auto" latinLnBrk="0" hangingPunct="1">
              <a:lnSpc>
                <a:spcPct val="90000"/>
              </a:lnSpc>
              <a:spcBef>
                <a:spcPts val="1000"/>
              </a:spcBef>
              <a:spcAft>
                <a:spcPts val="0"/>
              </a:spcAft>
              <a:buClr>
                <a:srgbClr val="3DB7E4"/>
              </a:buClr>
              <a:buSzTx/>
              <a:buFont typeface="Arial" panose="020B0604020202020204" pitchFamily="34" charset="0"/>
              <a:buChar char="•"/>
              <a:tabLst/>
            </a:pPr>
            <a:r>
              <a:rPr lang="en-US">
                <a:solidFill>
                  <a:srgbClr val="4D4F53"/>
                </a:solidFill>
                <a:latin typeface="Arial" panose="020B0604020202020204" pitchFamily="34" charset="0"/>
                <a:cs typeface="Arial" panose="020B0604020202020204" pitchFamily="34" charset="0"/>
              </a:rPr>
              <a:t>Navigate</a:t>
            </a:r>
            <a:r>
              <a:rPr kumimoji="0" lang="en-US" b="0"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rPr>
              <a:t> the phone commands</a:t>
            </a:r>
          </a:p>
          <a:p>
            <a:pPr marL="285750" marR="0" indent="-285750" algn="l" defTabSz="914400" rtl="0" eaLnBrk="1" fontAlgn="auto" latinLnBrk="0" hangingPunct="1">
              <a:lnSpc>
                <a:spcPct val="90000"/>
              </a:lnSpc>
              <a:spcBef>
                <a:spcPts val="1000"/>
              </a:spcBef>
              <a:spcAft>
                <a:spcPts val="0"/>
              </a:spcAft>
              <a:buClr>
                <a:srgbClr val="3DB7E4"/>
              </a:buClr>
              <a:buSzTx/>
              <a:buFont typeface="Arial" panose="020B0604020202020204" pitchFamily="34" charset="0"/>
              <a:buChar char="•"/>
              <a:tabLst/>
            </a:pPr>
            <a:r>
              <a:rPr kumimoji="0" lang="en-US" b="0"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rPr>
              <a:t>Cannot see appointment availability</a:t>
            </a:r>
          </a:p>
        </p:txBody>
      </p:sp>
    </p:spTree>
    <p:extLst>
      <p:ext uri="{BB962C8B-B14F-4D97-AF65-F5344CB8AC3E}">
        <p14:creationId xmlns:p14="http://schemas.microsoft.com/office/powerpoint/2010/main" val="316867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1B20-18E9-4C45-9B68-7F50114F7EA3}"/>
              </a:ext>
            </a:extLst>
          </p:cNvPr>
          <p:cNvSpPr>
            <a:spLocks noGrp="1"/>
          </p:cNvSpPr>
          <p:nvPr>
            <p:ph type="title"/>
          </p:nvPr>
        </p:nvSpPr>
        <p:spPr/>
        <p:txBody>
          <a:bodyPr/>
          <a:lstStyle/>
          <a:p>
            <a:r>
              <a:rPr lang="en-US"/>
              <a:t>Patient Self Scheduling</a:t>
            </a:r>
          </a:p>
        </p:txBody>
      </p:sp>
      <p:sp>
        <p:nvSpPr>
          <p:cNvPr id="7" name="TextBox 6">
            <a:extLst>
              <a:ext uri="{FF2B5EF4-FFF2-40B4-BE49-F238E27FC236}">
                <a16:creationId xmlns:a16="http://schemas.microsoft.com/office/drawing/2014/main" id="{E7BD84DD-C312-4DCC-93C3-84486DF43900}"/>
              </a:ext>
            </a:extLst>
          </p:cNvPr>
          <p:cNvSpPr txBox="1"/>
          <p:nvPr/>
        </p:nvSpPr>
        <p:spPr>
          <a:xfrm>
            <a:off x="628650" y="1260033"/>
            <a:ext cx="7886700" cy="707886"/>
          </a:xfrm>
          <a:prstGeom prst="rect">
            <a:avLst/>
          </a:prstGeom>
          <a:noFill/>
        </p:spPr>
        <p:txBody>
          <a:bodyPr wrap="square">
            <a:spAutoFit/>
          </a:bodyPr>
          <a:lstStyle/>
          <a:p>
            <a:r>
              <a:rPr lang="en-US" sz="2000" b="1" i="0">
                <a:solidFill>
                  <a:schemeClr val="tx2"/>
                </a:solidFill>
                <a:effectLst/>
              </a:rPr>
              <a:t>75% </a:t>
            </a:r>
            <a:r>
              <a:rPr lang="en-US" sz="2000" b="0" i="0">
                <a:solidFill>
                  <a:schemeClr val="tx2"/>
                </a:solidFill>
                <a:effectLst/>
              </a:rPr>
              <a:t>of patients rank the ability to book and modify appointments online as important</a:t>
            </a:r>
            <a:endParaRPr lang="en-US" sz="2000">
              <a:solidFill>
                <a:schemeClr val="tx2"/>
              </a:solidFill>
            </a:endParaRPr>
          </a:p>
        </p:txBody>
      </p:sp>
      <p:sp>
        <p:nvSpPr>
          <p:cNvPr id="9" name="TextBox 8">
            <a:extLst>
              <a:ext uri="{FF2B5EF4-FFF2-40B4-BE49-F238E27FC236}">
                <a16:creationId xmlns:a16="http://schemas.microsoft.com/office/drawing/2014/main" id="{0ACE0654-4696-4493-A66B-23245472E2BD}"/>
              </a:ext>
            </a:extLst>
          </p:cNvPr>
          <p:cNvSpPr txBox="1"/>
          <p:nvPr/>
        </p:nvSpPr>
        <p:spPr>
          <a:xfrm>
            <a:off x="3365776" y="3020983"/>
            <a:ext cx="4572000" cy="400110"/>
          </a:xfrm>
          <a:prstGeom prst="rect">
            <a:avLst/>
          </a:prstGeom>
          <a:noFill/>
        </p:spPr>
        <p:txBody>
          <a:bodyPr wrap="square">
            <a:spAutoFit/>
          </a:bodyPr>
          <a:lstStyle/>
          <a:p>
            <a:pPr marL="285750" indent="-285750">
              <a:buFont typeface="Arial" panose="020B0604020202020204" pitchFamily="34" charset="0"/>
              <a:buChar char="•"/>
            </a:pPr>
            <a:r>
              <a:rPr lang="en-US" sz="2000" i="0">
                <a:solidFill>
                  <a:srgbClr val="222222"/>
                </a:solidFill>
                <a:effectLst/>
              </a:rPr>
              <a:t>Reduced patient no-shows</a:t>
            </a:r>
            <a:endParaRPr lang="en-US" sz="2000"/>
          </a:p>
        </p:txBody>
      </p:sp>
      <p:sp>
        <p:nvSpPr>
          <p:cNvPr id="11" name="TextBox 10">
            <a:extLst>
              <a:ext uri="{FF2B5EF4-FFF2-40B4-BE49-F238E27FC236}">
                <a16:creationId xmlns:a16="http://schemas.microsoft.com/office/drawing/2014/main" id="{94377C5A-375E-49A4-9A3B-A02D73822E66}"/>
              </a:ext>
            </a:extLst>
          </p:cNvPr>
          <p:cNvSpPr txBox="1"/>
          <p:nvPr/>
        </p:nvSpPr>
        <p:spPr>
          <a:xfrm>
            <a:off x="3365776" y="3722319"/>
            <a:ext cx="4572000" cy="400110"/>
          </a:xfrm>
          <a:prstGeom prst="rect">
            <a:avLst/>
          </a:prstGeom>
          <a:noFill/>
        </p:spPr>
        <p:txBody>
          <a:bodyPr wrap="square">
            <a:spAutoFit/>
          </a:bodyPr>
          <a:lstStyle/>
          <a:p>
            <a:pPr marL="285750" indent="-285750">
              <a:buFont typeface="Arial" panose="020B0604020202020204" pitchFamily="34" charset="0"/>
              <a:buChar char="•"/>
            </a:pPr>
            <a:r>
              <a:rPr lang="en-US" sz="2000" i="0">
                <a:solidFill>
                  <a:srgbClr val="222222"/>
                </a:solidFill>
                <a:effectLst/>
              </a:rPr>
              <a:t>Enhanced patient experience</a:t>
            </a:r>
            <a:endParaRPr lang="en-US" sz="2000"/>
          </a:p>
        </p:txBody>
      </p:sp>
      <p:sp>
        <p:nvSpPr>
          <p:cNvPr id="13" name="TextBox 12">
            <a:extLst>
              <a:ext uri="{FF2B5EF4-FFF2-40B4-BE49-F238E27FC236}">
                <a16:creationId xmlns:a16="http://schemas.microsoft.com/office/drawing/2014/main" id="{94632533-70FC-451C-B300-CDE3761FA461}"/>
              </a:ext>
            </a:extLst>
          </p:cNvPr>
          <p:cNvSpPr txBox="1"/>
          <p:nvPr/>
        </p:nvSpPr>
        <p:spPr>
          <a:xfrm>
            <a:off x="3365776" y="4423655"/>
            <a:ext cx="4572000" cy="400110"/>
          </a:xfrm>
          <a:prstGeom prst="rect">
            <a:avLst/>
          </a:prstGeom>
          <a:noFill/>
        </p:spPr>
        <p:txBody>
          <a:bodyPr wrap="square">
            <a:spAutoFit/>
          </a:bodyPr>
          <a:lstStyle/>
          <a:p>
            <a:pPr marL="285750" indent="-285750">
              <a:buFont typeface="Arial" panose="020B0604020202020204" pitchFamily="34" charset="0"/>
              <a:buChar char="•"/>
            </a:pPr>
            <a:r>
              <a:rPr lang="en-US" sz="2000" i="0">
                <a:solidFill>
                  <a:srgbClr val="222222"/>
                </a:solidFill>
                <a:effectLst/>
              </a:rPr>
              <a:t>Increased practice efficiency</a:t>
            </a:r>
            <a:endParaRPr lang="en-US" sz="2000"/>
          </a:p>
        </p:txBody>
      </p:sp>
      <p:grpSp>
        <p:nvGrpSpPr>
          <p:cNvPr id="28" name="Group 27">
            <a:extLst>
              <a:ext uri="{FF2B5EF4-FFF2-40B4-BE49-F238E27FC236}">
                <a16:creationId xmlns:a16="http://schemas.microsoft.com/office/drawing/2014/main" id="{0A4FF06D-3AE7-4EDC-8084-EB6738B7DF24}"/>
              </a:ext>
            </a:extLst>
          </p:cNvPr>
          <p:cNvGrpSpPr/>
          <p:nvPr/>
        </p:nvGrpSpPr>
        <p:grpSpPr>
          <a:xfrm>
            <a:off x="1329004" y="2195348"/>
            <a:ext cx="1773623" cy="3586277"/>
            <a:chOff x="906283" y="2596047"/>
            <a:chExt cx="1773623" cy="3586277"/>
          </a:xfrm>
        </p:grpSpPr>
        <p:grpSp>
          <p:nvGrpSpPr>
            <p:cNvPr id="15" name="Group 14">
              <a:extLst>
                <a:ext uri="{FF2B5EF4-FFF2-40B4-BE49-F238E27FC236}">
                  <a16:creationId xmlns:a16="http://schemas.microsoft.com/office/drawing/2014/main" id="{39BD3C36-7C47-488B-AA6C-63D7889FAF30}"/>
                </a:ext>
              </a:extLst>
            </p:cNvPr>
            <p:cNvGrpSpPr/>
            <p:nvPr/>
          </p:nvGrpSpPr>
          <p:grpSpPr>
            <a:xfrm>
              <a:off x="2007413" y="5131543"/>
              <a:ext cx="330433" cy="856935"/>
              <a:chOff x="1984183" y="2075577"/>
              <a:chExt cx="457200" cy="1270398"/>
            </a:xfrm>
          </p:grpSpPr>
          <p:sp>
            <p:nvSpPr>
              <p:cNvPr id="25" name="Arc 24">
                <a:extLst>
                  <a:ext uri="{FF2B5EF4-FFF2-40B4-BE49-F238E27FC236}">
                    <a16:creationId xmlns:a16="http://schemas.microsoft.com/office/drawing/2014/main" id="{700C930C-483D-4F9C-A237-1A2EF19F261A}"/>
                  </a:ext>
                </a:extLst>
              </p:cNvPr>
              <p:cNvSpPr/>
              <p:nvPr/>
            </p:nvSpPr>
            <p:spPr>
              <a:xfrm rot="5400000">
                <a:off x="1835902" y="2223858"/>
                <a:ext cx="753762" cy="457200"/>
              </a:xfrm>
              <a:prstGeom prst="arc">
                <a:avLst>
                  <a:gd name="adj1" fmla="val 16200000"/>
                  <a:gd name="adj2" fmla="val 5377191"/>
                </a:avLst>
              </a:prstGeom>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183B405D-2923-40CA-A326-ED62C0716612}"/>
                  </a:ext>
                </a:extLst>
              </p:cNvPr>
              <p:cNvCxnSpPr/>
              <p:nvPr/>
            </p:nvCxnSpPr>
            <p:spPr>
              <a:xfrm>
                <a:off x="2212783" y="2829339"/>
                <a:ext cx="0" cy="383531"/>
              </a:xfrm>
              <a:prstGeom prst="line">
                <a:avLst/>
              </a:prstGeom>
            </p:spPr>
            <p:style>
              <a:lnRef idx="2">
                <a:schemeClr val="dk1"/>
              </a:lnRef>
              <a:fillRef idx="0">
                <a:schemeClr val="dk1"/>
              </a:fillRef>
              <a:effectRef idx="1">
                <a:schemeClr val="dk1"/>
              </a:effectRef>
              <a:fontRef idx="minor">
                <a:schemeClr val="tx1"/>
              </a:fontRef>
            </p:style>
          </p:cxnSp>
          <p:sp>
            <p:nvSpPr>
              <p:cNvPr id="27" name="Oval 26">
                <a:extLst>
                  <a:ext uri="{FF2B5EF4-FFF2-40B4-BE49-F238E27FC236}">
                    <a16:creationId xmlns:a16="http://schemas.microsoft.com/office/drawing/2014/main" id="{CEA236B8-F58C-4F08-90E6-3C3A60F96614}"/>
                  </a:ext>
                </a:extLst>
              </p:cNvPr>
              <p:cNvSpPr/>
              <p:nvPr/>
            </p:nvSpPr>
            <p:spPr>
              <a:xfrm>
                <a:off x="2144203" y="3208815"/>
                <a:ext cx="137160" cy="137160"/>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Rectangle 15">
              <a:extLst>
                <a:ext uri="{FF2B5EF4-FFF2-40B4-BE49-F238E27FC236}">
                  <a16:creationId xmlns:a16="http://schemas.microsoft.com/office/drawing/2014/main" id="{3349398E-AA48-4603-84D0-7928E142438F}"/>
                </a:ext>
              </a:extLst>
            </p:cNvPr>
            <p:cNvSpPr/>
            <p:nvPr/>
          </p:nvSpPr>
          <p:spPr>
            <a:xfrm>
              <a:off x="963863" y="2596047"/>
              <a:ext cx="1658463" cy="34308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5732397C-DDB1-4DA3-A696-B8609E7916AB}"/>
                </a:ext>
              </a:extLst>
            </p:cNvPr>
            <p:cNvSpPr/>
            <p:nvPr/>
          </p:nvSpPr>
          <p:spPr>
            <a:xfrm>
              <a:off x="997238" y="3656139"/>
              <a:ext cx="1631537" cy="241903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Freeform 112">
              <a:extLst>
                <a:ext uri="{FF2B5EF4-FFF2-40B4-BE49-F238E27FC236}">
                  <a16:creationId xmlns:a16="http://schemas.microsoft.com/office/drawing/2014/main" id="{0AB9E28E-6A7E-458C-B317-66D05D2644F3}"/>
                </a:ext>
              </a:extLst>
            </p:cNvPr>
            <p:cNvSpPr/>
            <p:nvPr/>
          </p:nvSpPr>
          <p:spPr>
            <a:xfrm>
              <a:off x="906283" y="2596047"/>
              <a:ext cx="1773623" cy="3586277"/>
            </a:xfrm>
            <a:custGeom>
              <a:avLst/>
              <a:gdLst>
                <a:gd name="connsiteX0" fmla="*/ 311634 w 2174789"/>
                <a:gd name="connsiteY0" fmla="*/ 1033900 h 4263081"/>
                <a:gd name="connsiteX1" fmla="*/ 138639 w 2174789"/>
                <a:gd name="connsiteY1" fmla="*/ 1206895 h 4263081"/>
                <a:gd name="connsiteX2" fmla="*/ 138639 w 2174789"/>
                <a:gd name="connsiteY2" fmla="*/ 2104489 h 4263081"/>
                <a:gd name="connsiteX3" fmla="*/ 311634 w 2174789"/>
                <a:gd name="connsiteY3" fmla="*/ 2277484 h 4263081"/>
                <a:gd name="connsiteX4" fmla="*/ 484629 w 2174789"/>
                <a:gd name="connsiteY4" fmla="*/ 2104489 h 4263081"/>
                <a:gd name="connsiteX5" fmla="*/ 484629 w 2174789"/>
                <a:gd name="connsiteY5" fmla="*/ 1381372 h 4263081"/>
                <a:gd name="connsiteX6" fmla="*/ 576751 w 2174789"/>
                <a:gd name="connsiteY6" fmla="*/ 1381372 h 4263081"/>
                <a:gd name="connsiteX7" fmla="*/ 576751 w 2174789"/>
                <a:gd name="connsiteY7" fmla="*/ 2854874 h 4263081"/>
                <a:gd name="connsiteX8" fmla="*/ 576750 w 2174789"/>
                <a:gd name="connsiteY8" fmla="*/ 2854884 h 4263081"/>
                <a:gd name="connsiteX9" fmla="*/ 576750 w 2174789"/>
                <a:gd name="connsiteY9" fmla="*/ 3928232 h 4263081"/>
                <a:gd name="connsiteX10" fmla="*/ 802971 w 2174789"/>
                <a:gd name="connsiteY10" fmla="*/ 4154453 h 4263081"/>
                <a:gd name="connsiteX11" fmla="*/ 1029192 w 2174789"/>
                <a:gd name="connsiteY11" fmla="*/ 3928232 h 4263081"/>
                <a:gd name="connsiteX12" fmla="*/ 1029192 w 2174789"/>
                <a:gd name="connsiteY12" fmla="*/ 2881707 h 4263081"/>
                <a:gd name="connsiteX13" fmla="*/ 1144606 w 2174789"/>
                <a:gd name="connsiteY13" fmla="*/ 2881707 h 4263081"/>
                <a:gd name="connsiteX14" fmla="*/ 1144606 w 2174789"/>
                <a:gd name="connsiteY14" fmla="*/ 3928232 h 4263081"/>
                <a:gd name="connsiteX15" fmla="*/ 1370827 w 2174789"/>
                <a:gd name="connsiteY15" fmla="*/ 4154453 h 4263081"/>
                <a:gd name="connsiteX16" fmla="*/ 1597048 w 2174789"/>
                <a:gd name="connsiteY16" fmla="*/ 3928232 h 4263081"/>
                <a:gd name="connsiteX17" fmla="*/ 1597048 w 2174789"/>
                <a:gd name="connsiteY17" fmla="*/ 2881707 h 4263081"/>
                <a:gd name="connsiteX18" fmla="*/ 1598038 w 2174789"/>
                <a:gd name="connsiteY18" fmla="*/ 2881707 h 4263081"/>
                <a:gd name="connsiteX19" fmla="*/ 1598038 w 2174789"/>
                <a:gd name="connsiteY19" fmla="*/ 1381372 h 4263081"/>
                <a:gd name="connsiteX20" fmla="*/ 1690158 w 2174789"/>
                <a:gd name="connsiteY20" fmla="*/ 1381372 h 4263081"/>
                <a:gd name="connsiteX21" fmla="*/ 1690158 w 2174789"/>
                <a:gd name="connsiteY21" fmla="*/ 2104489 h 4263081"/>
                <a:gd name="connsiteX22" fmla="*/ 1863153 w 2174789"/>
                <a:gd name="connsiteY22" fmla="*/ 2277484 h 4263081"/>
                <a:gd name="connsiteX23" fmla="*/ 2036148 w 2174789"/>
                <a:gd name="connsiteY23" fmla="*/ 2104489 h 4263081"/>
                <a:gd name="connsiteX24" fmla="*/ 2036148 w 2174789"/>
                <a:gd name="connsiteY24" fmla="*/ 1206895 h 4263081"/>
                <a:gd name="connsiteX25" fmla="*/ 1863153 w 2174789"/>
                <a:gd name="connsiteY25" fmla="*/ 1033900 h 4263081"/>
                <a:gd name="connsiteX26" fmla="*/ 1860668 w 2174789"/>
                <a:gd name="connsiteY26" fmla="*/ 1034402 h 4263081"/>
                <a:gd name="connsiteX27" fmla="*/ 1858183 w 2174789"/>
                <a:gd name="connsiteY27" fmla="*/ 1033900 h 4263081"/>
                <a:gd name="connsiteX28" fmla="*/ 316605 w 2174789"/>
                <a:gd name="connsiteY28" fmla="*/ 1033900 h 4263081"/>
                <a:gd name="connsiteX29" fmla="*/ 314120 w 2174789"/>
                <a:gd name="connsiteY29" fmla="*/ 1034402 h 4263081"/>
                <a:gd name="connsiteX30" fmla="*/ 1087394 w 2174789"/>
                <a:gd name="connsiteY30" fmla="*/ 108626 h 4263081"/>
                <a:gd name="connsiteX31" fmla="*/ 653054 w 2174789"/>
                <a:gd name="connsiteY31" fmla="*/ 542966 h 4263081"/>
                <a:gd name="connsiteX32" fmla="*/ 1087394 w 2174789"/>
                <a:gd name="connsiteY32" fmla="*/ 977306 h 4263081"/>
                <a:gd name="connsiteX33" fmla="*/ 1521734 w 2174789"/>
                <a:gd name="connsiteY33" fmla="*/ 542966 h 4263081"/>
                <a:gd name="connsiteX34" fmla="*/ 1087394 w 2174789"/>
                <a:gd name="connsiteY34" fmla="*/ 108626 h 4263081"/>
                <a:gd name="connsiteX35" fmla="*/ 0 w 2174789"/>
                <a:gd name="connsiteY35" fmla="*/ 0 h 4263081"/>
                <a:gd name="connsiteX36" fmla="*/ 2174789 w 2174789"/>
                <a:gd name="connsiteY36" fmla="*/ 0 h 4263081"/>
                <a:gd name="connsiteX37" fmla="*/ 2174789 w 2174789"/>
                <a:gd name="connsiteY37" fmla="*/ 4263081 h 4263081"/>
                <a:gd name="connsiteX38" fmla="*/ 0 w 2174789"/>
                <a:gd name="connsiteY38" fmla="*/ 4263081 h 426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74789" h="4263081">
                  <a:moveTo>
                    <a:pt x="311634" y="1033900"/>
                  </a:moveTo>
                  <a:cubicBezTo>
                    <a:pt x="216091" y="1033900"/>
                    <a:pt x="138639" y="1111352"/>
                    <a:pt x="138639" y="1206895"/>
                  </a:cubicBezTo>
                  <a:lnTo>
                    <a:pt x="138639" y="2104489"/>
                  </a:lnTo>
                  <a:cubicBezTo>
                    <a:pt x="138639" y="2200032"/>
                    <a:pt x="216091" y="2277484"/>
                    <a:pt x="311634" y="2277484"/>
                  </a:cubicBezTo>
                  <a:cubicBezTo>
                    <a:pt x="407177" y="2277484"/>
                    <a:pt x="484629" y="2200032"/>
                    <a:pt x="484629" y="2104489"/>
                  </a:cubicBezTo>
                  <a:lnTo>
                    <a:pt x="484629" y="1381372"/>
                  </a:lnTo>
                  <a:lnTo>
                    <a:pt x="576751" y="1381372"/>
                  </a:lnTo>
                  <a:lnTo>
                    <a:pt x="576751" y="2854874"/>
                  </a:lnTo>
                  <a:lnTo>
                    <a:pt x="576750" y="2854884"/>
                  </a:lnTo>
                  <a:lnTo>
                    <a:pt x="576750" y="3928232"/>
                  </a:lnTo>
                  <a:cubicBezTo>
                    <a:pt x="576750" y="4053170"/>
                    <a:pt x="678033" y="4154453"/>
                    <a:pt x="802971" y="4154453"/>
                  </a:cubicBezTo>
                  <a:cubicBezTo>
                    <a:pt x="927909" y="4154453"/>
                    <a:pt x="1029192" y="4053170"/>
                    <a:pt x="1029192" y="3928232"/>
                  </a:cubicBezTo>
                  <a:lnTo>
                    <a:pt x="1029192" y="2881707"/>
                  </a:lnTo>
                  <a:lnTo>
                    <a:pt x="1144606" y="2881707"/>
                  </a:lnTo>
                  <a:lnTo>
                    <a:pt x="1144606" y="3928232"/>
                  </a:lnTo>
                  <a:cubicBezTo>
                    <a:pt x="1144606" y="4053170"/>
                    <a:pt x="1245889" y="4154453"/>
                    <a:pt x="1370827" y="4154453"/>
                  </a:cubicBezTo>
                  <a:cubicBezTo>
                    <a:pt x="1495765" y="4154453"/>
                    <a:pt x="1597048" y="4053170"/>
                    <a:pt x="1597048" y="3928232"/>
                  </a:cubicBezTo>
                  <a:lnTo>
                    <a:pt x="1597048" y="2881707"/>
                  </a:lnTo>
                  <a:lnTo>
                    <a:pt x="1598038" y="2881707"/>
                  </a:lnTo>
                  <a:lnTo>
                    <a:pt x="1598038" y="1381372"/>
                  </a:lnTo>
                  <a:lnTo>
                    <a:pt x="1690158" y="1381372"/>
                  </a:lnTo>
                  <a:lnTo>
                    <a:pt x="1690158" y="2104489"/>
                  </a:lnTo>
                  <a:cubicBezTo>
                    <a:pt x="1690158" y="2200032"/>
                    <a:pt x="1767610" y="2277484"/>
                    <a:pt x="1863153" y="2277484"/>
                  </a:cubicBezTo>
                  <a:cubicBezTo>
                    <a:pt x="1958696" y="2277484"/>
                    <a:pt x="2036148" y="2200032"/>
                    <a:pt x="2036148" y="2104489"/>
                  </a:cubicBezTo>
                  <a:lnTo>
                    <a:pt x="2036148" y="1206895"/>
                  </a:lnTo>
                  <a:cubicBezTo>
                    <a:pt x="2036148" y="1111352"/>
                    <a:pt x="1958696" y="1033900"/>
                    <a:pt x="1863153" y="1033900"/>
                  </a:cubicBezTo>
                  <a:lnTo>
                    <a:pt x="1860668" y="1034402"/>
                  </a:lnTo>
                  <a:lnTo>
                    <a:pt x="1858183" y="1033900"/>
                  </a:lnTo>
                  <a:lnTo>
                    <a:pt x="316605" y="1033900"/>
                  </a:lnTo>
                  <a:lnTo>
                    <a:pt x="314120" y="1034402"/>
                  </a:lnTo>
                  <a:close/>
                  <a:moveTo>
                    <a:pt x="1087394" y="108626"/>
                  </a:moveTo>
                  <a:cubicBezTo>
                    <a:pt x="847515" y="108626"/>
                    <a:pt x="653054" y="303087"/>
                    <a:pt x="653054" y="542966"/>
                  </a:cubicBezTo>
                  <a:cubicBezTo>
                    <a:pt x="653054" y="782845"/>
                    <a:pt x="847515" y="977306"/>
                    <a:pt x="1087394" y="977306"/>
                  </a:cubicBezTo>
                  <a:cubicBezTo>
                    <a:pt x="1327273" y="977306"/>
                    <a:pt x="1521734" y="782845"/>
                    <a:pt x="1521734" y="542966"/>
                  </a:cubicBezTo>
                  <a:cubicBezTo>
                    <a:pt x="1521734" y="303087"/>
                    <a:pt x="1327273" y="108626"/>
                    <a:pt x="1087394" y="108626"/>
                  </a:cubicBezTo>
                  <a:close/>
                  <a:moveTo>
                    <a:pt x="0" y="0"/>
                  </a:moveTo>
                  <a:lnTo>
                    <a:pt x="2174789" y="0"/>
                  </a:lnTo>
                  <a:lnTo>
                    <a:pt x="2174789" y="4263081"/>
                  </a:lnTo>
                  <a:lnTo>
                    <a:pt x="0" y="426308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9" name="Group 28">
            <a:extLst>
              <a:ext uri="{FF2B5EF4-FFF2-40B4-BE49-F238E27FC236}">
                <a16:creationId xmlns:a16="http://schemas.microsoft.com/office/drawing/2014/main" id="{7A3DE5DE-7867-4E59-829F-4925CA555FDC}"/>
              </a:ext>
            </a:extLst>
          </p:cNvPr>
          <p:cNvGrpSpPr/>
          <p:nvPr/>
        </p:nvGrpSpPr>
        <p:grpSpPr>
          <a:xfrm>
            <a:off x="680865" y="2172788"/>
            <a:ext cx="790904" cy="3608837"/>
            <a:chOff x="542227" y="1740929"/>
            <a:chExt cx="790904" cy="3608837"/>
          </a:xfrm>
        </p:grpSpPr>
        <p:sp>
          <p:nvSpPr>
            <p:cNvPr id="30" name="TextBox 29">
              <a:extLst>
                <a:ext uri="{FF2B5EF4-FFF2-40B4-BE49-F238E27FC236}">
                  <a16:creationId xmlns:a16="http://schemas.microsoft.com/office/drawing/2014/main" id="{22329282-4BE0-4509-B57F-ED0011573923}"/>
                </a:ext>
              </a:extLst>
            </p:cNvPr>
            <p:cNvSpPr txBox="1"/>
            <p:nvPr/>
          </p:nvSpPr>
          <p:spPr>
            <a:xfrm>
              <a:off x="568294" y="4980434"/>
              <a:ext cx="6444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10%</a:t>
              </a:r>
            </a:p>
          </p:txBody>
        </p:sp>
        <p:sp>
          <p:nvSpPr>
            <p:cNvPr id="31" name="TextBox 30">
              <a:extLst>
                <a:ext uri="{FF2B5EF4-FFF2-40B4-BE49-F238E27FC236}">
                  <a16:creationId xmlns:a16="http://schemas.microsoft.com/office/drawing/2014/main" id="{2D6D0B9B-D993-4A1E-AA60-E0F9F9D6E88D}"/>
                </a:ext>
              </a:extLst>
            </p:cNvPr>
            <p:cNvSpPr txBox="1"/>
            <p:nvPr/>
          </p:nvSpPr>
          <p:spPr>
            <a:xfrm>
              <a:off x="580292" y="4619553"/>
              <a:ext cx="6444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20%</a:t>
              </a:r>
            </a:p>
          </p:txBody>
        </p:sp>
        <p:sp>
          <p:nvSpPr>
            <p:cNvPr id="32" name="TextBox 31">
              <a:extLst>
                <a:ext uri="{FF2B5EF4-FFF2-40B4-BE49-F238E27FC236}">
                  <a16:creationId xmlns:a16="http://schemas.microsoft.com/office/drawing/2014/main" id="{518371D7-2CF6-47CC-872A-56FE037A0600}"/>
                </a:ext>
              </a:extLst>
            </p:cNvPr>
            <p:cNvSpPr txBox="1"/>
            <p:nvPr/>
          </p:nvSpPr>
          <p:spPr>
            <a:xfrm>
              <a:off x="573436" y="4258669"/>
              <a:ext cx="6444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30%</a:t>
              </a:r>
            </a:p>
          </p:txBody>
        </p:sp>
        <p:sp>
          <p:nvSpPr>
            <p:cNvPr id="33" name="TextBox 32">
              <a:extLst>
                <a:ext uri="{FF2B5EF4-FFF2-40B4-BE49-F238E27FC236}">
                  <a16:creationId xmlns:a16="http://schemas.microsoft.com/office/drawing/2014/main" id="{0519B809-BFFB-4F16-BA6B-785DD96F4ECF}"/>
                </a:ext>
              </a:extLst>
            </p:cNvPr>
            <p:cNvSpPr txBox="1"/>
            <p:nvPr/>
          </p:nvSpPr>
          <p:spPr>
            <a:xfrm>
              <a:off x="571722" y="3897785"/>
              <a:ext cx="6444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40%</a:t>
              </a:r>
            </a:p>
          </p:txBody>
        </p:sp>
        <p:sp>
          <p:nvSpPr>
            <p:cNvPr id="34" name="TextBox 33">
              <a:extLst>
                <a:ext uri="{FF2B5EF4-FFF2-40B4-BE49-F238E27FC236}">
                  <a16:creationId xmlns:a16="http://schemas.microsoft.com/office/drawing/2014/main" id="{77103E1A-09EB-4201-BBCC-8AD01C6C8636}"/>
                </a:ext>
              </a:extLst>
            </p:cNvPr>
            <p:cNvSpPr txBox="1"/>
            <p:nvPr/>
          </p:nvSpPr>
          <p:spPr>
            <a:xfrm>
              <a:off x="568294" y="2454249"/>
              <a:ext cx="6444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80%</a:t>
              </a:r>
            </a:p>
          </p:txBody>
        </p:sp>
        <p:sp>
          <p:nvSpPr>
            <p:cNvPr id="35" name="TextBox 34">
              <a:extLst>
                <a:ext uri="{FF2B5EF4-FFF2-40B4-BE49-F238E27FC236}">
                  <a16:creationId xmlns:a16="http://schemas.microsoft.com/office/drawing/2014/main" id="{D14338E6-58E5-4B94-A82C-4142C63FFC51}"/>
                </a:ext>
              </a:extLst>
            </p:cNvPr>
            <p:cNvSpPr txBox="1"/>
            <p:nvPr/>
          </p:nvSpPr>
          <p:spPr>
            <a:xfrm>
              <a:off x="562782" y="2105514"/>
              <a:ext cx="6444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90%</a:t>
              </a:r>
            </a:p>
          </p:txBody>
        </p:sp>
        <p:sp>
          <p:nvSpPr>
            <p:cNvPr id="36" name="TextBox 35">
              <a:extLst>
                <a:ext uri="{FF2B5EF4-FFF2-40B4-BE49-F238E27FC236}">
                  <a16:creationId xmlns:a16="http://schemas.microsoft.com/office/drawing/2014/main" id="{5B871661-446B-4F2A-BE8D-5AF6772A90E7}"/>
                </a:ext>
              </a:extLst>
            </p:cNvPr>
            <p:cNvSpPr txBox="1"/>
            <p:nvPr/>
          </p:nvSpPr>
          <p:spPr>
            <a:xfrm>
              <a:off x="542227" y="1740929"/>
              <a:ext cx="7909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100%</a:t>
              </a:r>
            </a:p>
          </p:txBody>
        </p:sp>
        <p:sp>
          <p:nvSpPr>
            <p:cNvPr id="37" name="TextBox 36">
              <a:extLst>
                <a:ext uri="{FF2B5EF4-FFF2-40B4-BE49-F238E27FC236}">
                  <a16:creationId xmlns:a16="http://schemas.microsoft.com/office/drawing/2014/main" id="{FCC9394F-7622-4BF4-97BD-6DCDE02FCB75}"/>
                </a:ext>
              </a:extLst>
            </p:cNvPr>
            <p:cNvSpPr txBox="1"/>
            <p:nvPr/>
          </p:nvSpPr>
          <p:spPr>
            <a:xfrm>
              <a:off x="547361" y="2815133"/>
              <a:ext cx="6444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70%</a:t>
              </a:r>
            </a:p>
          </p:txBody>
        </p:sp>
        <p:sp>
          <p:nvSpPr>
            <p:cNvPr id="38" name="TextBox 37">
              <a:extLst>
                <a:ext uri="{FF2B5EF4-FFF2-40B4-BE49-F238E27FC236}">
                  <a16:creationId xmlns:a16="http://schemas.microsoft.com/office/drawing/2014/main" id="{1735548C-DF32-4520-89FC-5D50C963774F}"/>
                </a:ext>
              </a:extLst>
            </p:cNvPr>
            <p:cNvSpPr txBox="1"/>
            <p:nvPr/>
          </p:nvSpPr>
          <p:spPr>
            <a:xfrm>
              <a:off x="562782" y="3176017"/>
              <a:ext cx="6444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60%</a:t>
              </a:r>
            </a:p>
          </p:txBody>
        </p:sp>
        <p:sp>
          <p:nvSpPr>
            <p:cNvPr id="39" name="TextBox 38">
              <a:extLst>
                <a:ext uri="{FF2B5EF4-FFF2-40B4-BE49-F238E27FC236}">
                  <a16:creationId xmlns:a16="http://schemas.microsoft.com/office/drawing/2014/main" id="{8E3CBBFE-9FBE-4091-A330-AD6B777CCE4B}"/>
                </a:ext>
              </a:extLst>
            </p:cNvPr>
            <p:cNvSpPr txBox="1"/>
            <p:nvPr/>
          </p:nvSpPr>
          <p:spPr>
            <a:xfrm>
              <a:off x="589711" y="3536901"/>
              <a:ext cx="6444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50%</a:t>
              </a:r>
            </a:p>
          </p:txBody>
        </p:sp>
      </p:grpSp>
      <p:sp>
        <p:nvSpPr>
          <p:cNvPr id="53" name="TextBox 52">
            <a:extLst>
              <a:ext uri="{FF2B5EF4-FFF2-40B4-BE49-F238E27FC236}">
                <a16:creationId xmlns:a16="http://schemas.microsoft.com/office/drawing/2014/main" id="{0A9CE7CB-7DF0-4B46-9072-24DFB99CC661}"/>
              </a:ext>
            </a:extLst>
          </p:cNvPr>
          <p:cNvSpPr txBox="1"/>
          <p:nvPr/>
        </p:nvSpPr>
        <p:spPr>
          <a:xfrm>
            <a:off x="4221333" y="6246652"/>
            <a:ext cx="4572000" cy="246221"/>
          </a:xfrm>
          <a:prstGeom prst="rect">
            <a:avLst/>
          </a:prstGeom>
          <a:noFill/>
        </p:spPr>
        <p:txBody>
          <a:bodyPr wrap="square">
            <a:spAutoFit/>
          </a:bodyPr>
          <a:lstStyle/>
          <a:p>
            <a:r>
              <a:rPr lang="en-US" sz="1000">
                <a:hlinkClick r:id="rId2"/>
              </a:rPr>
              <a:t>https://www.softwareadvice.com/resources/patient-self-scheduling/</a:t>
            </a:r>
            <a:endParaRPr lang="en-US" sz="1000"/>
          </a:p>
        </p:txBody>
      </p:sp>
    </p:spTree>
    <p:extLst>
      <p:ext uri="{BB962C8B-B14F-4D97-AF65-F5344CB8AC3E}">
        <p14:creationId xmlns:p14="http://schemas.microsoft.com/office/powerpoint/2010/main" val="2914196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F63BC2-9338-48D2-8840-317A58019F76}"/>
              </a:ext>
            </a:extLst>
          </p:cNvPr>
          <p:cNvGrpSpPr/>
          <p:nvPr/>
        </p:nvGrpSpPr>
        <p:grpSpPr>
          <a:xfrm>
            <a:off x="570458" y="2270611"/>
            <a:ext cx="2291729" cy="2283396"/>
            <a:chOff x="570458" y="2232055"/>
            <a:chExt cx="2291729" cy="2283396"/>
          </a:xfrm>
        </p:grpSpPr>
        <p:graphicFrame>
          <p:nvGraphicFramePr>
            <p:cNvPr id="33" name="Chart 32">
              <a:extLst>
                <a:ext uri="{FF2B5EF4-FFF2-40B4-BE49-F238E27FC236}">
                  <a16:creationId xmlns:a16="http://schemas.microsoft.com/office/drawing/2014/main" id="{EED2EAB7-6618-F140-915A-7E4CF8C46DA3}"/>
                </a:ext>
              </a:extLst>
            </p:cNvPr>
            <p:cNvGraphicFramePr/>
            <p:nvPr>
              <p:extLst>
                <p:ext uri="{D42A27DB-BD31-4B8C-83A1-F6EECF244321}">
                  <p14:modId xmlns:p14="http://schemas.microsoft.com/office/powerpoint/2010/main" val="2617057722"/>
                </p:ext>
              </p:extLst>
            </p:nvPr>
          </p:nvGraphicFramePr>
          <p:xfrm>
            <a:off x="570458" y="2232055"/>
            <a:ext cx="2291729" cy="2283396"/>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EEA76EDC-113D-42A0-8721-6FF839966530}"/>
                </a:ext>
              </a:extLst>
            </p:cNvPr>
            <p:cNvGrpSpPr/>
            <p:nvPr/>
          </p:nvGrpSpPr>
          <p:grpSpPr>
            <a:xfrm>
              <a:off x="913517" y="2570948"/>
              <a:ext cx="1605611" cy="1605611"/>
              <a:chOff x="913517" y="2570948"/>
              <a:chExt cx="1605611" cy="1605611"/>
            </a:xfrm>
          </p:grpSpPr>
          <p:sp>
            <p:nvSpPr>
              <p:cNvPr id="36" name="Donut 35">
                <a:extLst>
                  <a:ext uri="{FF2B5EF4-FFF2-40B4-BE49-F238E27FC236}">
                    <a16:creationId xmlns:a16="http://schemas.microsoft.com/office/drawing/2014/main" id="{168DA78B-F5AD-2144-85A2-D0B9336D38B8}"/>
                  </a:ext>
                </a:extLst>
              </p:cNvPr>
              <p:cNvSpPr/>
              <p:nvPr/>
            </p:nvSpPr>
            <p:spPr>
              <a:xfrm>
                <a:off x="913517" y="2570948"/>
                <a:ext cx="1605611" cy="1605611"/>
              </a:xfrm>
              <a:prstGeom prst="donut">
                <a:avLst>
                  <a:gd name="adj" fmla="val 9048"/>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Nunito Sans ExtraLight" pitchFamily="2" charset="77"/>
                </a:endParaRPr>
              </a:p>
            </p:txBody>
          </p:sp>
          <p:sp>
            <p:nvSpPr>
              <p:cNvPr id="41" name="TextBox 40">
                <a:extLst>
                  <a:ext uri="{FF2B5EF4-FFF2-40B4-BE49-F238E27FC236}">
                    <a16:creationId xmlns:a16="http://schemas.microsoft.com/office/drawing/2014/main" id="{713369B6-3308-7E42-8CA6-4A6D90F8E8FE}"/>
                  </a:ext>
                </a:extLst>
              </p:cNvPr>
              <p:cNvSpPr txBox="1"/>
              <p:nvPr/>
            </p:nvSpPr>
            <p:spPr>
              <a:xfrm>
                <a:off x="1356736" y="3123621"/>
                <a:ext cx="719172" cy="400110"/>
              </a:xfrm>
              <a:prstGeom prst="rect">
                <a:avLst/>
              </a:prstGeom>
              <a:noFill/>
            </p:spPr>
            <p:txBody>
              <a:bodyPr wrap="none" rtlCol="0" anchor="b" anchorCtr="0">
                <a:spAutoFit/>
              </a:bodyPr>
              <a:lstStyle/>
              <a:p>
                <a:pPr algn="ctr"/>
                <a:r>
                  <a:rPr lang="en-US" sz="2000" b="1" spc="56">
                    <a:solidFill>
                      <a:schemeClr val="tx2"/>
                    </a:solidFill>
                    <a:ea typeface="League Spartan" charset="0"/>
                    <a:cs typeface="Poppins SemiBold" pitchFamily="2" charset="77"/>
                  </a:rPr>
                  <a:t>28%</a:t>
                </a:r>
              </a:p>
            </p:txBody>
          </p:sp>
        </p:grpSp>
      </p:grpSp>
      <p:sp>
        <p:nvSpPr>
          <p:cNvPr id="20" name="TextBox 19">
            <a:extLst>
              <a:ext uri="{FF2B5EF4-FFF2-40B4-BE49-F238E27FC236}">
                <a16:creationId xmlns:a16="http://schemas.microsoft.com/office/drawing/2014/main" id="{42DFD06C-63CE-46CE-A44F-32CD6235C170}"/>
              </a:ext>
            </a:extLst>
          </p:cNvPr>
          <p:cNvSpPr txBox="1"/>
          <p:nvPr/>
        </p:nvSpPr>
        <p:spPr>
          <a:xfrm>
            <a:off x="570458" y="4514451"/>
            <a:ext cx="2760093" cy="646331"/>
          </a:xfrm>
          <a:prstGeom prst="rect">
            <a:avLst/>
          </a:prstGeom>
          <a:noFill/>
        </p:spPr>
        <p:txBody>
          <a:bodyPr wrap="square">
            <a:spAutoFit/>
          </a:bodyPr>
          <a:lstStyle/>
          <a:p>
            <a:r>
              <a:rPr lang="en-US" b="0" i="0">
                <a:solidFill>
                  <a:schemeClr val="tx2"/>
                </a:solidFill>
                <a:effectLst/>
              </a:rPr>
              <a:t>secure communications with their provider</a:t>
            </a:r>
            <a:endParaRPr lang="en-US">
              <a:solidFill>
                <a:schemeClr val="tx2"/>
              </a:solidFill>
            </a:endParaRPr>
          </a:p>
        </p:txBody>
      </p:sp>
      <p:sp>
        <p:nvSpPr>
          <p:cNvPr id="21" name="TextBox 20">
            <a:extLst>
              <a:ext uri="{FF2B5EF4-FFF2-40B4-BE49-F238E27FC236}">
                <a16:creationId xmlns:a16="http://schemas.microsoft.com/office/drawing/2014/main" id="{D40D158B-5F11-44A3-B50C-DF58B5217941}"/>
              </a:ext>
            </a:extLst>
          </p:cNvPr>
          <p:cNvSpPr txBox="1"/>
          <p:nvPr/>
        </p:nvSpPr>
        <p:spPr>
          <a:xfrm>
            <a:off x="913517" y="1731833"/>
            <a:ext cx="1784248" cy="369332"/>
          </a:xfrm>
          <a:prstGeom prst="rect">
            <a:avLst/>
          </a:prstGeom>
          <a:noFill/>
        </p:spPr>
        <p:txBody>
          <a:bodyPr wrap="square">
            <a:spAutoFit/>
          </a:bodyPr>
          <a:lstStyle/>
          <a:p>
            <a:r>
              <a:rPr lang="en-US">
                <a:solidFill>
                  <a:schemeClr val="tx2"/>
                </a:solidFill>
              </a:rPr>
              <a:t>Baby Boomers</a:t>
            </a:r>
          </a:p>
        </p:txBody>
      </p:sp>
      <p:sp>
        <p:nvSpPr>
          <p:cNvPr id="22" name="TextBox 21">
            <a:extLst>
              <a:ext uri="{FF2B5EF4-FFF2-40B4-BE49-F238E27FC236}">
                <a16:creationId xmlns:a16="http://schemas.microsoft.com/office/drawing/2014/main" id="{9825816B-0B9B-4F79-B0E0-D13AB54F84B1}"/>
              </a:ext>
            </a:extLst>
          </p:cNvPr>
          <p:cNvSpPr txBox="1"/>
          <p:nvPr/>
        </p:nvSpPr>
        <p:spPr>
          <a:xfrm>
            <a:off x="3930788" y="1594954"/>
            <a:ext cx="1784248" cy="646331"/>
          </a:xfrm>
          <a:prstGeom prst="rect">
            <a:avLst/>
          </a:prstGeom>
          <a:noFill/>
        </p:spPr>
        <p:txBody>
          <a:bodyPr wrap="square">
            <a:spAutoFit/>
          </a:bodyPr>
          <a:lstStyle/>
          <a:p>
            <a:r>
              <a:rPr lang="en-US">
                <a:solidFill>
                  <a:schemeClr val="tx2"/>
                </a:solidFill>
              </a:rPr>
              <a:t>Millennials &amp; Gen Z</a:t>
            </a:r>
          </a:p>
        </p:txBody>
      </p:sp>
      <p:sp>
        <p:nvSpPr>
          <p:cNvPr id="24" name="TextBox 23">
            <a:extLst>
              <a:ext uri="{FF2B5EF4-FFF2-40B4-BE49-F238E27FC236}">
                <a16:creationId xmlns:a16="http://schemas.microsoft.com/office/drawing/2014/main" id="{0799DB7B-4FEE-4C71-9125-12D48213C880}"/>
              </a:ext>
            </a:extLst>
          </p:cNvPr>
          <p:cNvSpPr txBox="1"/>
          <p:nvPr/>
        </p:nvSpPr>
        <p:spPr>
          <a:xfrm>
            <a:off x="3330551" y="4530177"/>
            <a:ext cx="2665129" cy="646331"/>
          </a:xfrm>
          <a:prstGeom prst="rect">
            <a:avLst/>
          </a:prstGeom>
          <a:noFill/>
        </p:spPr>
        <p:txBody>
          <a:bodyPr wrap="square">
            <a:spAutoFit/>
          </a:bodyPr>
          <a:lstStyle/>
          <a:p>
            <a:r>
              <a:rPr lang="en-US" b="0" i="0">
                <a:solidFill>
                  <a:schemeClr val="tx2"/>
                </a:solidFill>
                <a:effectLst/>
              </a:rPr>
              <a:t>better digital healthcare management tools</a:t>
            </a:r>
            <a:endParaRPr lang="en-US">
              <a:solidFill>
                <a:schemeClr val="tx2"/>
              </a:solidFill>
            </a:endParaRPr>
          </a:p>
        </p:txBody>
      </p:sp>
      <p:sp>
        <p:nvSpPr>
          <p:cNvPr id="25" name="TextBox 24">
            <a:extLst>
              <a:ext uri="{FF2B5EF4-FFF2-40B4-BE49-F238E27FC236}">
                <a16:creationId xmlns:a16="http://schemas.microsoft.com/office/drawing/2014/main" id="{04884E6C-E9F2-4C2F-AB02-61E3F8F82366}"/>
              </a:ext>
            </a:extLst>
          </p:cNvPr>
          <p:cNvSpPr txBox="1"/>
          <p:nvPr/>
        </p:nvSpPr>
        <p:spPr>
          <a:xfrm>
            <a:off x="6936025" y="1731833"/>
            <a:ext cx="1784248" cy="369332"/>
          </a:xfrm>
          <a:prstGeom prst="rect">
            <a:avLst/>
          </a:prstGeom>
          <a:noFill/>
        </p:spPr>
        <p:txBody>
          <a:bodyPr wrap="square">
            <a:spAutoFit/>
          </a:bodyPr>
          <a:lstStyle/>
          <a:p>
            <a:r>
              <a:rPr lang="en-US">
                <a:solidFill>
                  <a:schemeClr val="tx2"/>
                </a:solidFill>
              </a:rPr>
              <a:t> Gen Z</a:t>
            </a:r>
          </a:p>
        </p:txBody>
      </p:sp>
      <p:grpSp>
        <p:nvGrpSpPr>
          <p:cNvPr id="7" name="Group 6">
            <a:extLst>
              <a:ext uri="{FF2B5EF4-FFF2-40B4-BE49-F238E27FC236}">
                <a16:creationId xmlns:a16="http://schemas.microsoft.com/office/drawing/2014/main" id="{CE2921DC-2660-4A89-9C91-109B6621B2D1}"/>
              </a:ext>
            </a:extLst>
          </p:cNvPr>
          <p:cNvGrpSpPr/>
          <p:nvPr/>
        </p:nvGrpSpPr>
        <p:grpSpPr>
          <a:xfrm>
            <a:off x="6281813" y="2270611"/>
            <a:ext cx="2291729" cy="2283396"/>
            <a:chOff x="6281813" y="2232055"/>
            <a:chExt cx="2291729" cy="2283396"/>
          </a:xfrm>
        </p:grpSpPr>
        <p:graphicFrame>
          <p:nvGraphicFramePr>
            <p:cNvPr id="59" name="Chart 58">
              <a:extLst>
                <a:ext uri="{FF2B5EF4-FFF2-40B4-BE49-F238E27FC236}">
                  <a16:creationId xmlns:a16="http://schemas.microsoft.com/office/drawing/2014/main" id="{E3C87C69-0DD1-F746-9823-908092EC3B7D}"/>
                </a:ext>
              </a:extLst>
            </p:cNvPr>
            <p:cNvGraphicFramePr/>
            <p:nvPr>
              <p:extLst>
                <p:ext uri="{D42A27DB-BD31-4B8C-83A1-F6EECF244321}">
                  <p14:modId xmlns:p14="http://schemas.microsoft.com/office/powerpoint/2010/main" val="1655067731"/>
                </p:ext>
              </p:extLst>
            </p:nvPr>
          </p:nvGraphicFramePr>
          <p:xfrm>
            <a:off x="6281813" y="2232055"/>
            <a:ext cx="2291729" cy="2283396"/>
          </p:xfrm>
          <a:graphic>
            <a:graphicData uri="http://schemas.openxmlformats.org/drawingml/2006/chart">
              <c:chart xmlns:c="http://schemas.openxmlformats.org/drawingml/2006/chart" xmlns:r="http://schemas.openxmlformats.org/officeDocument/2006/relationships" r:id="rId4"/>
            </a:graphicData>
          </a:graphic>
        </p:graphicFrame>
        <p:sp>
          <p:nvSpPr>
            <p:cNvPr id="60" name="Donut 59">
              <a:extLst>
                <a:ext uri="{FF2B5EF4-FFF2-40B4-BE49-F238E27FC236}">
                  <a16:creationId xmlns:a16="http://schemas.microsoft.com/office/drawing/2014/main" id="{A5F3468D-1227-9646-BD81-65A152569375}"/>
                </a:ext>
              </a:extLst>
            </p:cNvPr>
            <p:cNvSpPr/>
            <p:nvPr/>
          </p:nvSpPr>
          <p:spPr>
            <a:xfrm>
              <a:off x="6624872" y="2570948"/>
              <a:ext cx="1605611" cy="1605611"/>
            </a:xfrm>
            <a:prstGeom prst="donut">
              <a:avLst>
                <a:gd name="adj" fmla="val 9048"/>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Nunito Sans ExtraLight" pitchFamily="2" charset="77"/>
              </a:endParaRPr>
            </a:p>
          </p:txBody>
        </p:sp>
        <p:sp>
          <p:nvSpPr>
            <p:cNvPr id="26" name="TextBox 25">
              <a:extLst>
                <a:ext uri="{FF2B5EF4-FFF2-40B4-BE49-F238E27FC236}">
                  <a16:creationId xmlns:a16="http://schemas.microsoft.com/office/drawing/2014/main" id="{40144409-1748-4CDA-8EC3-32699580422E}"/>
                </a:ext>
              </a:extLst>
            </p:cNvPr>
            <p:cNvSpPr txBox="1"/>
            <p:nvPr/>
          </p:nvSpPr>
          <p:spPr>
            <a:xfrm>
              <a:off x="7135386" y="3123621"/>
              <a:ext cx="719172" cy="400110"/>
            </a:xfrm>
            <a:prstGeom prst="rect">
              <a:avLst/>
            </a:prstGeom>
            <a:noFill/>
          </p:spPr>
          <p:txBody>
            <a:bodyPr wrap="none" rtlCol="0" anchor="b" anchorCtr="0">
              <a:spAutoFit/>
            </a:bodyPr>
            <a:lstStyle/>
            <a:p>
              <a:pPr algn="ctr"/>
              <a:r>
                <a:rPr lang="en-US" sz="2000" b="1" spc="56">
                  <a:solidFill>
                    <a:schemeClr val="tx2"/>
                  </a:solidFill>
                  <a:ea typeface="League Spartan" charset="0"/>
                  <a:cs typeface="Poppins SemiBold" pitchFamily="2" charset="77"/>
                </a:rPr>
                <a:t>23%</a:t>
              </a:r>
            </a:p>
          </p:txBody>
        </p:sp>
      </p:grpSp>
      <p:grpSp>
        <p:nvGrpSpPr>
          <p:cNvPr id="9" name="Group 8">
            <a:extLst>
              <a:ext uri="{FF2B5EF4-FFF2-40B4-BE49-F238E27FC236}">
                <a16:creationId xmlns:a16="http://schemas.microsoft.com/office/drawing/2014/main" id="{9A741348-DE12-4479-8CEF-B1DCE21937BF}"/>
              </a:ext>
            </a:extLst>
          </p:cNvPr>
          <p:cNvGrpSpPr/>
          <p:nvPr/>
        </p:nvGrpSpPr>
        <p:grpSpPr>
          <a:xfrm>
            <a:off x="3486434" y="2270611"/>
            <a:ext cx="2291729" cy="2283396"/>
            <a:chOff x="3486434" y="2309168"/>
            <a:chExt cx="2291729" cy="2283396"/>
          </a:xfrm>
        </p:grpSpPr>
        <p:graphicFrame>
          <p:nvGraphicFramePr>
            <p:cNvPr id="53" name="Chart 52">
              <a:extLst>
                <a:ext uri="{FF2B5EF4-FFF2-40B4-BE49-F238E27FC236}">
                  <a16:creationId xmlns:a16="http://schemas.microsoft.com/office/drawing/2014/main" id="{CA99119C-9C39-C649-AEF7-BDCE9D782D1C}"/>
                </a:ext>
              </a:extLst>
            </p:cNvPr>
            <p:cNvGraphicFramePr/>
            <p:nvPr>
              <p:extLst>
                <p:ext uri="{D42A27DB-BD31-4B8C-83A1-F6EECF244321}">
                  <p14:modId xmlns:p14="http://schemas.microsoft.com/office/powerpoint/2010/main" val="2872043619"/>
                </p:ext>
              </p:extLst>
            </p:nvPr>
          </p:nvGraphicFramePr>
          <p:xfrm>
            <a:off x="3486434" y="2309168"/>
            <a:ext cx="2291729" cy="2283396"/>
          </p:xfrm>
          <a:graphic>
            <a:graphicData uri="http://schemas.openxmlformats.org/drawingml/2006/chart">
              <c:chart xmlns:c="http://schemas.openxmlformats.org/drawingml/2006/chart" xmlns:r="http://schemas.openxmlformats.org/officeDocument/2006/relationships" r:id="rId5"/>
            </a:graphicData>
          </a:graphic>
        </p:graphicFrame>
        <p:grpSp>
          <p:nvGrpSpPr>
            <p:cNvPr id="6" name="Group 5">
              <a:extLst>
                <a:ext uri="{FF2B5EF4-FFF2-40B4-BE49-F238E27FC236}">
                  <a16:creationId xmlns:a16="http://schemas.microsoft.com/office/drawing/2014/main" id="{EF297240-3701-4253-8569-62BA5913D929}"/>
                </a:ext>
              </a:extLst>
            </p:cNvPr>
            <p:cNvGrpSpPr/>
            <p:nvPr/>
          </p:nvGrpSpPr>
          <p:grpSpPr>
            <a:xfrm>
              <a:off x="3829323" y="2632594"/>
              <a:ext cx="1605611" cy="1605611"/>
              <a:chOff x="3829323" y="2632594"/>
              <a:chExt cx="1605611" cy="1605611"/>
            </a:xfrm>
          </p:grpSpPr>
          <p:sp>
            <p:nvSpPr>
              <p:cNvPr id="57" name="Donut 56">
                <a:extLst>
                  <a:ext uri="{FF2B5EF4-FFF2-40B4-BE49-F238E27FC236}">
                    <a16:creationId xmlns:a16="http://schemas.microsoft.com/office/drawing/2014/main" id="{12D40F6E-3E30-DB4C-8096-F9D3C650CB80}"/>
                  </a:ext>
                </a:extLst>
              </p:cNvPr>
              <p:cNvSpPr/>
              <p:nvPr/>
            </p:nvSpPr>
            <p:spPr>
              <a:xfrm>
                <a:off x="3829323" y="2632594"/>
                <a:ext cx="1605611" cy="1605611"/>
              </a:xfrm>
              <a:prstGeom prst="donut">
                <a:avLst>
                  <a:gd name="adj" fmla="val 9048"/>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Nunito Sans ExtraLight" pitchFamily="2" charset="77"/>
                </a:endParaRPr>
              </a:p>
            </p:txBody>
          </p:sp>
          <p:sp>
            <p:nvSpPr>
              <p:cNvPr id="27" name="TextBox 26">
                <a:extLst>
                  <a:ext uri="{FF2B5EF4-FFF2-40B4-BE49-F238E27FC236}">
                    <a16:creationId xmlns:a16="http://schemas.microsoft.com/office/drawing/2014/main" id="{E16FC350-7C1C-4BD9-A78C-AF7D00C687E9}"/>
                  </a:ext>
                </a:extLst>
              </p:cNvPr>
              <p:cNvSpPr txBox="1"/>
              <p:nvPr/>
            </p:nvSpPr>
            <p:spPr>
              <a:xfrm>
                <a:off x="4303529" y="3168248"/>
                <a:ext cx="719172" cy="400110"/>
              </a:xfrm>
              <a:prstGeom prst="rect">
                <a:avLst/>
              </a:prstGeom>
              <a:noFill/>
            </p:spPr>
            <p:txBody>
              <a:bodyPr wrap="none" rtlCol="0" anchor="b" anchorCtr="0">
                <a:spAutoFit/>
              </a:bodyPr>
              <a:lstStyle/>
              <a:p>
                <a:pPr algn="ctr"/>
                <a:r>
                  <a:rPr lang="en-US" sz="2000" b="1" spc="56">
                    <a:solidFill>
                      <a:schemeClr val="tx2"/>
                    </a:solidFill>
                    <a:ea typeface="League Spartan" charset="0"/>
                    <a:cs typeface="Poppins SemiBold" pitchFamily="2" charset="77"/>
                  </a:rPr>
                  <a:t>31%</a:t>
                </a:r>
              </a:p>
            </p:txBody>
          </p:sp>
        </p:grpSp>
      </p:grpSp>
      <p:sp>
        <p:nvSpPr>
          <p:cNvPr id="31" name="TextBox 30">
            <a:extLst>
              <a:ext uri="{FF2B5EF4-FFF2-40B4-BE49-F238E27FC236}">
                <a16:creationId xmlns:a16="http://schemas.microsoft.com/office/drawing/2014/main" id="{741BF524-564C-4003-9C14-20A2693A35B9}"/>
              </a:ext>
            </a:extLst>
          </p:cNvPr>
          <p:cNvSpPr txBox="1"/>
          <p:nvPr/>
        </p:nvSpPr>
        <p:spPr>
          <a:xfrm>
            <a:off x="6156664" y="4652950"/>
            <a:ext cx="2800905" cy="369332"/>
          </a:xfrm>
          <a:prstGeom prst="rect">
            <a:avLst/>
          </a:prstGeom>
          <a:noFill/>
        </p:spPr>
        <p:txBody>
          <a:bodyPr wrap="square">
            <a:spAutoFit/>
          </a:bodyPr>
          <a:lstStyle/>
          <a:p>
            <a:r>
              <a:rPr lang="en-US" b="0" i="0">
                <a:solidFill>
                  <a:schemeClr val="tx2"/>
                </a:solidFill>
                <a:effectLst/>
              </a:rPr>
              <a:t>appointment reminders</a:t>
            </a:r>
            <a:endParaRPr lang="en-US">
              <a:solidFill>
                <a:schemeClr val="tx2"/>
              </a:solidFill>
            </a:endParaRPr>
          </a:p>
        </p:txBody>
      </p:sp>
      <p:sp>
        <p:nvSpPr>
          <p:cNvPr id="10" name="Title 9">
            <a:extLst>
              <a:ext uri="{FF2B5EF4-FFF2-40B4-BE49-F238E27FC236}">
                <a16:creationId xmlns:a16="http://schemas.microsoft.com/office/drawing/2014/main" id="{53ED51AF-2C2C-4F9F-86AE-931CB6336116}"/>
              </a:ext>
            </a:extLst>
          </p:cNvPr>
          <p:cNvSpPr>
            <a:spLocks noGrp="1"/>
          </p:cNvSpPr>
          <p:nvPr>
            <p:ph type="title"/>
          </p:nvPr>
        </p:nvSpPr>
        <p:spPr/>
        <p:txBody>
          <a:bodyPr/>
          <a:lstStyle/>
          <a:p>
            <a:r>
              <a:rPr lang="en-US"/>
              <a:t>Reasons to Change Providers</a:t>
            </a:r>
          </a:p>
        </p:txBody>
      </p:sp>
      <p:sp>
        <p:nvSpPr>
          <p:cNvPr id="38" name="TextBox 37">
            <a:extLst>
              <a:ext uri="{FF2B5EF4-FFF2-40B4-BE49-F238E27FC236}">
                <a16:creationId xmlns:a16="http://schemas.microsoft.com/office/drawing/2014/main" id="{0EB89C15-1A28-4CBB-8F93-D7DE4FDF9B7B}"/>
              </a:ext>
            </a:extLst>
          </p:cNvPr>
          <p:cNvSpPr txBox="1"/>
          <p:nvPr/>
        </p:nvSpPr>
        <p:spPr>
          <a:xfrm>
            <a:off x="4385569" y="6246652"/>
            <a:ext cx="4572000" cy="246221"/>
          </a:xfrm>
          <a:prstGeom prst="rect">
            <a:avLst/>
          </a:prstGeom>
          <a:noFill/>
        </p:spPr>
        <p:txBody>
          <a:bodyPr wrap="square">
            <a:spAutoFit/>
          </a:bodyPr>
          <a:lstStyle/>
          <a:p>
            <a:r>
              <a:rPr lang="en-US" sz="1000">
                <a:effectLst/>
                <a:ea typeface="Calibri" panose="020F0502020204030204" pitchFamily="34" charset="0"/>
              </a:rPr>
              <a:t> </a:t>
            </a:r>
            <a:r>
              <a:rPr lang="en-US" sz="1000" u="sng">
                <a:solidFill>
                  <a:srgbClr val="0563C1"/>
                </a:solidFill>
                <a:effectLst/>
                <a:ea typeface="Calibri" panose="020F0502020204030204" pitchFamily="34" charset="0"/>
                <a:hlinkClick r:id="rId6"/>
              </a:rPr>
              <a:t>Patients Switch To Doctors With Digital Tools | PYMNTS.com</a:t>
            </a:r>
            <a:endParaRPr lang="en-US" sz="1000"/>
          </a:p>
        </p:txBody>
      </p:sp>
    </p:spTree>
    <p:extLst>
      <p:ext uri="{BB962C8B-B14F-4D97-AF65-F5344CB8AC3E}">
        <p14:creationId xmlns:p14="http://schemas.microsoft.com/office/powerpoint/2010/main" val="19298323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BB3EA5E-8AAC-4FC6-B887-D11F02D34E35}"/>
              </a:ext>
            </a:extLst>
          </p:cNvPr>
          <p:cNvGrpSpPr/>
          <p:nvPr/>
        </p:nvGrpSpPr>
        <p:grpSpPr>
          <a:xfrm>
            <a:off x="991057" y="1790390"/>
            <a:ext cx="2153561" cy="3733848"/>
            <a:chOff x="1346163" y="1981748"/>
            <a:chExt cx="2153561" cy="3733848"/>
          </a:xfrm>
        </p:grpSpPr>
        <p:sp>
          <p:nvSpPr>
            <p:cNvPr id="4" name="Freeform 1">
              <a:extLst>
                <a:ext uri="{FF2B5EF4-FFF2-40B4-BE49-F238E27FC236}">
                  <a16:creationId xmlns:a16="http://schemas.microsoft.com/office/drawing/2014/main" id="{709B72C1-A3A8-4841-AD4C-23094CD0EFD1}"/>
                </a:ext>
              </a:extLst>
            </p:cNvPr>
            <p:cNvSpPr>
              <a:spLocks noChangeArrowheads="1"/>
            </p:cNvSpPr>
            <p:nvPr/>
          </p:nvSpPr>
          <p:spPr bwMode="auto">
            <a:xfrm>
              <a:off x="1346163" y="1981748"/>
              <a:ext cx="2153561" cy="3733848"/>
            </a:xfrm>
            <a:custGeom>
              <a:avLst/>
              <a:gdLst>
                <a:gd name="T0" fmla="*/ 4745 w 5651"/>
                <a:gd name="T1" fmla="*/ 0 h 9793"/>
                <a:gd name="T2" fmla="*/ 904 w 5651"/>
                <a:gd name="T3" fmla="*/ 0 h 9793"/>
                <a:gd name="T4" fmla="*/ 904 w 5651"/>
                <a:gd name="T5" fmla="*/ 0 h 9793"/>
                <a:gd name="T6" fmla="*/ 0 w 5651"/>
                <a:gd name="T7" fmla="*/ 904 h 9793"/>
                <a:gd name="T8" fmla="*/ 0 w 5651"/>
                <a:gd name="T9" fmla="*/ 8888 h 9793"/>
                <a:gd name="T10" fmla="*/ 0 w 5651"/>
                <a:gd name="T11" fmla="*/ 8888 h 9793"/>
                <a:gd name="T12" fmla="*/ 904 w 5651"/>
                <a:gd name="T13" fmla="*/ 9792 h 9793"/>
                <a:gd name="T14" fmla="*/ 4745 w 5651"/>
                <a:gd name="T15" fmla="*/ 9792 h 9793"/>
                <a:gd name="T16" fmla="*/ 4745 w 5651"/>
                <a:gd name="T17" fmla="*/ 9792 h 9793"/>
                <a:gd name="T18" fmla="*/ 5650 w 5651"/>
                <a:gd name="T19" fmla="*/ 8888 h 9793"/>
                <a:gd name="T20" fmla="*/ 5650 w 5651"/>
                <a:gd name="T21" fmla="*/ 904 h 9793"/>
                <a:gd name="T22" fmla="*/ 5650 w 5651"/>
                <a:gd name="T23" fmla="*/ 904 h 9793"/>
                <a:gd name="T24" fmla="*/ 4745 w 5651"/>
                <a:gd name="T25" fmla="*/ 0 h 9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51" h="9793">
                  <a:moveTo>
                    <a:pt x="4745" y="0"/>
                  </a:moveTo>
                  <a:lnTo>
                    <a:pt x="904" y="0"/>
                  </a:lnTo>
                  <a:lnTo>
                    <a:pt x="904" y="0"/>
                  </a:lnTo>
                  <a:cubicBezTo>
                    <a:pt x="405" y="0"/>
                    <a:pt x="0" y="405"/>
                    <a:pt x="0" y="904"/>
                  </a:cubicBezTo>
                  <a:lnTo>
                    <a:pt x="0" y="8888"/>
                  </a:lnTo>
                  <a:lnTo>
                    <a:pt x="0" y="8888"/>
                  </a:lnTo>
                  <a:cubicBezTo>
                    <a:pt x="0" y="9387"/>
                    <a:pt x="405" y="9792"/>
                    <a:pt x="904" y="9792"/>
                  </a:cubicBezTo>
                  <a:lnTo>
                    <a:pt x="4745" y="9792"/>
                  </a:lnTo>
                  <a:lnTo>
                    <a:pt x="4745" y="9792"/>
                  </a:lnTo>
                  <a:cubicBezTo>
                    <a:pt x="5245" y="9792"/>
                    <a:pt x="5650" y="9387"/>
                    <a:pt x="5650" y="8888"/>
                  </a:cubicBezTo>
                  <a:lnTo>
                    <a:pt x="5650" y="904"/>
                  </a:lnTo>
                  <a:lnTo>
                    <a:pt x="5650" y="904"/>
                  </a:lnTo>
                  <a:cubicBezTo>
                    <a:pt x="5650" y="405"/>
                    <a:pt x="5245" y="0"/>
                    <a:pt x="4745" y="0"/>
                  </a:cubicBezTo>
                </a:path>
              </a:pathLst>
            </a:custGeom>
            <a:solidFill>
              <a:schemeClr val="tx2"/>
            </a:solidFill>
            <a:ln>
              <a:noFill/>
            </a:ln>
            <a:effectLst/>
          </p:spPr>
          <p:txBody>
            <a:bodyPr wrap="none" anchor="ctr"/>
            <a:lstStyle/>
            <a:p>
              <a:endParaRPr lang="en-US" sz="2450">
                <a:latin typeface="Lato Light" panose="020F0502020204030203" pitchFamily="34" charset="0"/>
              </a:endParaRPr>
            </a:p>
          </p:txBody>
        </p:sp>
        <p:sp>
          <p:nvSpPr>
            <p:cNvPr id="5" name="Freeform 2">
              <a:extLst>
                <a:ext uri="{FF2B5EF4-FFF2-40B4-BE49-F238E27FC236}">
                  <a16:creationId xmlns:a16="http://schemas.microsoft.com/office/drawing/2014/main" id="{61130E72-15B2-6549-A3DD-AA3EF910B052}"/>
                </a:ext>
              </a:extLst>
            </p:cNvPr>
            <p:cNvSpPr>
              <a:spLocks noChangeArrowheads="1"/>
            </p:cNvSpPr>
            <p:nvPr/>
          </p:nvSpPr>
          <p:spPr bwMode="auto">
            <a:xfrm>
              <a:off x="2205235" y="5081799"/>
              <a:ext cx="438781" cy="438783"/>
            </a:xfrm>
            <a:custGeom>
              <a:avLst/>
              <a:gdLst>
                <a:gd name="T0" fmla="*/ 575 w 1150"/>
                <a:gd name="T1" fmla="*/ 0 h 1150"/>
                <a:gd name="T2" fmla="*/ 575 w 1150"/>
                <a:gd name="T3" fmla="*/ 0 h 1150"/>
                <a:gd name="T4" fmla="*/ 0 w 1150"/>
                <a:gd name="T5" fmla="*/ 574 h 1150"/>
                <a:gd name="T6" fmla="*/ 0 w 1150"/>
                <a:gd name="T7" fmla="*/ 574 h 1150"/>
                <a:gd name="T8" fmla="*/ 575 w 1150"/>
                <a:gd name="T9" fmla="*/ 1149 h 1150"/>
                <a:gd name="T10" fmla="*/ 575 w 1150"/>
                <a:gd name="T11" fmla="*/ 1149 h 1150"/>
                <a:gd name="T12" fmla="*/ 1149 w 1150"/>
                <a:gd name="T13" fmla="*/ 574 h 1150"/>
                <a:gd name="T14" fmla="*/ 1149 w 1150"/>
                <a:gd name="T15" fmla="*/ 574 h 1150"/>
                <a:gd name="T16" fmla="*/ 575 w 1150"/>
                <a:gd name="T17" fmla="*/ 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1150">
                  <a:moveTo>
                    <a:pt x="575" y="0"/>
                  </a:moveTo>
                  <a:lnTo>
                    <a:pt x="575" y="0"/>
                  </a:lnTo>
                  <a:cubicBezTo>
                    <a:pt x="258" y="0"/>
                    <a:pt x="0" y="257"/>
                    <a:pt x="0" y="574"/>
                  </a:cubicBezTo>
                  <a:lnTo>
                    <a:pt x="0" y="574"/>
                  </a:lnTo>
                  <a:cubicBezTo>
                    <a:pt x="0" y="892"/>
                    <a:pt x="258" y="1149"/>
                    <a:pt x="575" y="1149"/>
                  </a:cubicBezTo>
                  <a:lnTo>
                    <a:pt x="575" y="1149"/>
                  </a:lnTo>
                  <a:cubicBezTo>
                    <a:pt x="892" y="1149"/>
                    <a:pt x="1149" y="892"/>
                    <a:pt x="1149" y="574"/>
                  </a:cubicBezTo>
                  <a:lnTo>
                    <a:pt x="1149" y="574"/>
                  </a:lnTo>
                  <a:cubicBezTo>
                    <a:pt x="1149" y="257"/>
                    <a:pt x="892" y="0"/>
                    <a:pt x="575" y="0"/>
                  </a:cubicBezTo>
                </a:path>
              </a:pathLst>
            </a:custGeom>
            <a:solidFill>
              <a:schemeClr val="bg1">
                <a:lumMod val="85000"/>
              </a:schemeClr>
            </a:solidFill>
            <a:ln>
              <a:noFill/>
            </a:ln>
            <a:effectLst/>
          </p:spPr>
          <p:txBody>
            <a:bodyPr wrap="none" anchor="ctr"/>
            <a:lstStyle/>
            <a:p>
              <a:endParaRPr lang="en-US" sz="2450">
                <a:latin typeface="Lato Light" panose="020F0502020204030203" pitchFamily="34" charset="0"/>
              </a:endParaRPr>
            </a:p>
          </p:txBody>
        </p:sp>
        <p:sp>
          <p:nvSpPr>
            <p:cNvPr id="6" name="Freeform 3">
              <a:extLst>
                <a:ext uri="{FF2B5EF4-FFF2-40B4-BE49-F238E27FC236}">
                  <a16:creationId xmlns:a16="http://schemas.microsoft.com/office/drawing/2014/main" id="{01536F7A-1E12-AA4C-9C96-432B5BCBE491}"/>
                </a:ext>
              </a:extLst>
            </p:cNvPr>
            <p:cNvSpPr>
              <a:spLocks noChangeArrowheads="1"/>
            </p:cNvSpPr>
            <p:nvPr/>
          </p:nvSpPr>
          <p:spPr bwMode="auto">
            <a:xfrm>
              <a:off x="2235496" y="5112062"/>
              <a:ext cx="378258" cy="378258"/>
            </a:xfrm>
            <a:custGeom>
              <a:avLst/>
              <a:gdLst>
                <a:gd name="T0" fmla="*/ 394 w 788"/>
                <a:gd name="T1" fmla="*/ 0 h 788"/>
                <a:gd name="T2" fmla="*/ 394 w 788"/>
                <a:gd name="T3" fmla="*/ 0 h 788"/>
                <a:gd name="T4" fmla="*/ 0 w 788"/>
                <a:gd name="T5" fmla="*/ 393 h 788"/>
                <a:gd name="T6" fmla="*/ 0 w 788"/>
                <a:gd name="T7" fmla="*/ 393 h 788"/>
                <a:gd name="T8" fmla="*/ 394 w 788"/>
                <a:gd name="T9" fmla="*/ 787 h 788"/>
                <a:gd name="T10" fmla="*/ 394 w 788"/>
                <a:gd name="T11" fmla="*/ 787 h 788"/>
                <a:gd name="T12" fmla="*/ 787 w 788"/>
                <a:gd name="T13" fmla="*/ 393 h 788"/>
                <a:gd name="T14" fmla="*/ 787 w 788"/>
                <a:gd name="T15" fmla="*/ 393 h 788"/>
                <a:gd name="T16" fmla="*/ 394 w 788"/>
                <a:gd name="T17"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8" h="788">
                  <a:moveTo>
                    <a:pt x="394" y="0"/>
                  </a:moveTo>
                  <a:lnTo>
                    <a:pt x="394" y="0"/>
                  </a:lnTo>
                  <a:cubicBezTo>
                    <a:pt x="176" y="0"/>
                    <a:pt x="0" y="176"/>
                    <a:pt x="0" y="393"/>
                  </a:cubicBezTo>
                  <a:lnTo>
                    <a:pt x="0" y="393"/>
                  </a:lnTo>
                  <a:cubicBezTo>
                    <a:pt x="0" y="611"/>
                    <a:pt x="176" y="787"/>
                    <a:pt x="394" y="787"/>
                  </a:cubicBezTo>
                  <a:lnTo>
                    <a:pt x="394" y="787"/>
                  </a:lnTo>
                  <a:cubicBezTo>
                    <a:pt x="611" y="787"/>
                    <a:pt x="787" y="611"/>
                    <a:pt x="787" y="393"/>
                  </a:cubicBezTo>
                  <a:lnTo>
                    <a:pt x="787" y="393"/>
                  </a:lnTo>
                  <a:cubicBezTo>
                    <a:pt x="787" y="176"/>
                    <a:pt x="611" y="0"/>
                    <a:pt x="394" y="0"/>
                  </a:cubicBezTo>
                </a:path>
              </a:pathLst>
            </a:custGeom>
            <a:solidFill>
              <a:schemeClr val="bg1"/>
            </a:solidFill>
            <a:ln>
              <a:noFill/>
            </a:ln>
            <a:effectLst/>
          </p:spPr>
          <p:txBody>
            <a:bodyPr wrap="none" anchor="ctr"/>
            <a:lstStyle/>
            <a:p>
              <a:endParaRPr lang="en-US" sz="2450">
                <a:latin typeface="Lato Light" panose="020F0502020204030203" pitchFamily="34" charset="0"/>
              </a:endParaRPr>
            </a:p>
          </p:txBody>
        </p:sp>
        <p:sp>
          <p:nvSpPr>
            <p:cNvPr id="7" name="Freeform 4">
              <a:extLst>
                <a:ext uri="{FF2B5EF4-FFF2-40B4-BE49-F238E27FC236}">
                  <a16:creationId xmlns:a16="http://schemas.microsoft.com/office/drawing/2014/main" id="{2AB65A05-7CE8-7549-8292-3671893762B8}"/>
                </a:ext>
              </a:extLst>
            </p:cNvPr>
            <p:cNvSpPr>
              <a:spLocks noChangeArrowheads="1"/>
            </p:cNvSpPr>
            <p:nvPr/>
          </p:nvSpPr>
          <p:spPr bwMode="auto">
            <a:xfrm>
              <a:off x="1470569" y="2336473"/>
              <a:ext cx="1908113" cy="2590661"/>
            </a:xfrm>
            <a:custGeom>
              <a:avLst/>
              <a:gdLst>
                <a:gd name="T0" fmla="*/ 0 w 5003"/>
                <a:gd name="T1" fmla="*/ 6793 h 6794"/>
                <a:gd name="T2" fmla="*/ 5002 w 5003"/>
                <a:gd name="T3" fmla="*/ 6793 h 6794"/>
                <a:gd name="T4" fmla="*/ 5002 w 5003"/>
                <a:gd name="T5" fmla="*/ 0 h 6794"/>
                <a:gd name="T6" fmla="*/ 0 w 5003"/>
                <a:gd name="T7" fmla="*/ 0 h 6794"/>
                <a:gd name="T8" fmla="*/ 0 w 5003"/>
                <a:gd name="T9" fmla="*/ 6793 h 6794"/>
              </a:gdLst>
              <a:ahLst/>
              <a:cxnLst>
                <a:cxn ang="0">
                  <a:pos x="T0" y="T1"/>
                </a:cxn>
                <a:cxn ang="0">
                  <a:pos x="T2" y="T3"/>
                </a:cxn>
                <a:cxn ang="0">
                  <a:pos x="T4" y="T5"/>
                </a:cxn>
                <a:cxn ang="0">
                  <a:pos x="T6" y="T7"/>
                </a:cxn>
                <a:cxn ang="0">
                  <a:pos x="T8" y="T9"/>
                </a:cxn>
              </a:cxnLst>
              <a:rect l="0" t="0" r="r" b="b"/>
              <a:pathLst>
                <a:path w="5003" h="6794">
                  <a:moveTo>
                    <a:pt x="0" y="6793"/>
                  </a:moveTo>
                  <a:lnTo>
                    <a:pt x="5002" y="6793"/>
                  </a:lnTo>
                  <a:lnTo>
                    <a:pt x="5002" y="0"/>
                  </a:lnTo>
                  <a:lnTo>
                    <a:pt x="0" y="0"/>
                  </a:lnTo>
                  <a:lnTo>
                    <a:pt x="0" y="6793"/>
                  </a:lnTo>
                </a:path>
              </a:pathLst>
            </a:custGeom>
            <a:solidFill>
              <a:schemeClr val="bg1">
                <a:lumMod val="85000"/>
              </a:schemeClr>
            </a:solidFill>
            <a:ln>
              <a:noFill/>
            </a:ln>
            <a:effectLst/>
          </p:spPr>
          <p:txBody>
            <a:bodyPr wrap="none" anchor="ctr"/>
            <a:lstStyle/>
            <a:p>
              <a:endParaRPr lang="en-US" sz="2450">
                <a:latin typeface="Lato Light" panose="020F0502020204030203" pitchFamily="34" charset="0"/>
              </a:endParaRPr>
            </a:p>
          </p:txBody>
        </p:sp>
        <p:sp>
          <p:nvSpPr>
            <p:cNvPr id="8" name="Freeform 5">
              <a:extLst>
                <a:ext uri="{FF2B5EF4-FFF2-40B4-BE49-F238E27FC236}">
                  <a16:creationId xmlns:a16="http://schemas.microsoft.com/office/drawing/2014/main" id="{8136A818-3359-B040-A505-CFFB7E04B8B9}"/>
                </a:ext>
              </a:extLst>
            </p:cNvPr>
            <p:cNvSpPr>
              <a:spLocks noChangeArrowheads="1"/>
            </p:cNvSpPr>
            <p:nvPr/>
          </p:nvSpPr>
          <p:spPr bwMode="auto">
            <a:xfrm>
              <a:off x="1470569" y="2405399"/>
              <a:ext cx="1908113" cy="2451126"/>
            </a:xfrm>
            <a:custGeom>
              <a:avLst/>
              <a:gdLst>
                <a:gd name="T0" fmla="*/ 0 w 5003"/>
                <a:gd name="T1" fmla="*/ 6297 h 6298"/>
                <a:gd name="T2" fmla="*/ 5002 w 5003"/>
                <a:gd name="T3" fmla="*/ 6297 h 6298"/>
                <a:gd name="T4" fmla="*/ 5002 w 5003"/>
                <a:gd name="T5" fmla="*/ 0 h 6298"/>
                <a:gd name="T6" fmla="*/ 0 w 5003"/>
                <a:gd name="T7" fmla="*/ 0 h 6298"/>
                <a:gd name="T8" fmla="*/ 0 w 5003"/>
                <a:gd name="T9" fmla="*/ 6297 h 6298"/>
              </a:gdLst>
              <a:ahLst/>
              <a:cxnLst>
                <a:cxn ang="0">
                  <a:pos x="T0" y="T1"/>
                </a:cxn>
                <a:cxn ang="0">
                  <a:pos x="T2" y="T3"/>
                </a:cxn>
                <a:cxn ang="0">
                  <a:pos x="T4" y="T5"/>
                </a:cxn>
                <a:cxn ang="0">
                  <a:pos x="T6" y="T7"/>
                </a:cxn>
                <a:cxn ang="0">
                  <a:pos x="T8" y="T9"/>
                </a:cxn>
              </a:cxnLst>
              <a:rect l="0" t="0" r="r" b="b"/>
              <a:pathLst>
                <a:path w="5003" h="6298">
                  <a:moveTo>
                    <a:pt x="0" y="6297"/>
                  </a:moveTo>
                  <a:lnTo>
                    <a:pt x="5002" y="6297"/>
                  </a:lnTo>
                  <a:lnTo>
                    <a:pt x="5002" y="0"/>
                  </a:lnTo>
                  <a:lnTo>
                    <a:pt x="0" y="0"/>
                  </a:lnTo>
                  <a:lnTo>
                    <a:pt x="0" y="6297"/>
                  </a:lnTo>
                </a:path>
              </a:pathLst>
            </a:custGeom>
            <a:solidFill>
              <a:schemeClr val="bg1"/>
            </a:solidFill>
            <a:ln>
              <a:noFill/>
            </a:ln>
            <a:effectLst/>
          </p:spPr>
          <p:txBody>
            <a:bodyPr wrap="none" anchor="ctr"/>
            <a:lstStyle/>
            <a:p>
              <a:endParaRPr lang="en-US" sz="2450">
                <a:latin typeface="Lato Light" panose="020F0502020204030203" pitchFamily="34" charset="0"/>
              </a:endParaRPr>
            </a:p>
          </p:txBody>
        </p:sp>
        <p:sp>
          <p:nvSpPr>
            <p:cNvPr id="9" name="Freeform 6">
              <a:extLst>
                <a:ext uri="{FF2B5EF4-FFF2-40B4-BE49-F238E27FC236}">
                  <a16:creationId xmlns:a16="http://schemas.microsoft.com/office/drawing/2014/main" id="{9C49BB73-B3D3-CC45-8E53-92EAACC53CEC}"/>
                </a:ext>
              </a:extLst>
            </p:cNvPr>
            <p:cNvSpPr>
              <a:spLocks noChangeArrowheads="1"/>
            </p:cNvSpPr>
            <p:nvPr/>
          </p:nvSpPr>
          <p:spPr bwMode="auto">
            <a:xfrm>
              <a:off x="2316191" y="2084299"/>
              <a:ext cx="43710" cy="166434"/>
            </a:xfrm>
            <a:custGeom>
              <a:avLst/>
              <a:gdLst>
                <a:gd name="T0" fmla="*/ 112 w 113"/>
                <a:gd name="T1" fmla="*/ 377 h 435"/>
                <a:gd name="T2" fmla="*/ 112 w 113"/>
                <a:gd name="T3" fmla="*/ 377 h 435"/>
                <a:gd name="T4" fmla="*/ 56 w 113"/>
                <a:gd name="T5" fmla="*/ 434 h 435"/>
                <a:gd name="T6" fmla="*/ 56 w 113"/>
                <a:gd name="T7" fmla="*/ 434 h 435"/>
                <a:gd name="T8" fmla="*/ 0 w 113"/>
                <a:gd name="T9" fmla="*/ 377 h 435"/>
                <a:gd name="T10" fmla="*/ 0 w 113"/>
                <a:gd name="T11" fmla="*/ 56 h 435"/>
                <a:gd name="T12" fmla="*/ 0 w 113"/>
                <a:gd name="T13" fmla="*/ 56 h 435"/>
                <a:gd name="T14" fmla="*/ 56 w 113"/>
                <a:gd name="T15" fmla="*/ 0 h 435"/>
                <a:gd name="T16" fmla="*/ 56 w 113"/>
                <a:gd name="T17" fmla="*/ 0 h 435"/>
                <a:gd name="T18" fmla="*/ 112 w 113"/>
                <a:gd name="T19" fmla="*/ 56 h 435"/>
                <a:gd name="T20" fmla="*/ 112 w 113"/>
                <a:gd name="T21" fmla="*/ 37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435">
                  <a:moveTo>
                    <a:pt x="112" y="377"/>
                  </a:moveTo>
                  <a:lnTo>
                    <a:pt x="112" y="377"/>
                  </a:lnTo>
                  <a:cubicBezTo>
                    <a:pt x="112" y="409"/>
                    <a:pt x="87" y="434"/>
                    <a:pt x="56" y="434"/>
                  </a:cubicBezTo>
                  <a:lnTo>
                    <a:pt x="56" y="434"/>
                  </a:lnTo>
                  <a:cubicBezTo>
                    <a:pt x="25" y="434"/>
                    <a:pt x="0" y="409"/>
                    <a:pt x="0" y="377"/>
                  </a:cubicBezTo>
                  <a:lnTo>
                    <a:pt x="0" y="56"/>
                  </a:lnTo>
                  <a:lnTo>
                    <a:pt x="0" y="56"/>
                  </a:lnTo>
                  <a:cubicBezTo>
                    <a:pt x="0" y="25"/>
                    <a:pt x="25" y="0"/>
                    <a:pt x="56" y="0"/>
                  </a:cubicBezTo>
                  <a:lnTo>
                    <a:pt x="56" y="0"/>
                  </a:lnTo>
                  <a:cubicBezTo>
                    <a:pt x="87" y="0"/>
                    <a:pt x="112" y="25"/>
                    <a:pt x="112" y="56"/>
                  </a:cubicBezTo>
                  <a:lnTo>
                    <a:pt x="112" y="377"/>
                  </a:lnTo>
                </a:path>
              </a:pathLst>
            </a:custGeom>
            <a:solidFill>
              <a:schemeClr val="bg1"/>
            </a:solidFill>
            <a:ln>
              <a:noFill/>
            </a:ln>
            <a:effectLst/>
          </p:spPr>
          <p:txBody>
            <a:bodyPr wrap="none" anchor="ctr"/>
            <a:lstStyle/>
            <a:p>
              <a:endParaRPr lang="en-US" sz="2450">
                <a:latin typeface="Lato Light" panose="020F0502020204030203" pitchFamily="34" charset="0"/>
              </a:endParaRPr>
            </a:p>
          </p:txBody>
        </p:sp>
        <p:sp>
          <p:nvSpPr>
            <p:cNvPr id="10" name="Freeform 7">
              <a:extLst>
                <a:ext uri="{FF2B5EF4-FFF2-40B4-BE49-F238E27FC236}">
                  <a16:creationId xmlns:a16="http://schemas.microsoft.com/office/drawing/2014/main" id="{EF5C31BE-BD52-C54B-93C2-EA1891899D97}"/>
                </a:ext>
              </a:extLst>
            </p:cNvPr>
            <p:cNvSpPr>
              <a:spLocks noChangeArrowheads="1"/>
            </p:cNvSpPr>
            <p:nvPr/>
          </p:nvSpPr>
          <p:spPr bwMode="auto">
            <a:xfrm>
              <a:off x="2405292" y="2084299"/>
              <a:ext cx="43710" cy="166434"/>
            </a:xfrm>
            <a:custGeom>
              <a:avLst/>
              <a:gdLst>
                <a:gd name="T0" fmla="*/ 112 w 113"/>
                <a:gd name="T1" fmla="*/ 377 h 435"/>
                <a:gd name="T2" fmla="*/ 112 w 113"/>
                <a:gd name="T3" fmla="*/ 377 h 435"/>
                <a:gd name="T4" fmla="*/ 56 w 113"/>
                <a:gd name="T5" fmla="*/ 434 h 435"/>
                <a:gd name="T6" fmla="*/ 56 w 113"/>
                <a:gd name="T7" fmla="*/ 434 h 435"/>
                <a:gd name="T8" fmla="*/ 0 w 113"/>
                <a:gd name="T9" fmla="*/ 377 h 435"/>
                <a:gd name="T10" fmla="*/ 0 w 113"/>
                <a:gd name="T11" fmla="*/ 56 h 435"/>
                <a:gd name="T12" fmla="*/ 0 w 113"/>
                <a:gd name="T13" fmla="*/ 56 h 435"/>
                <a:gd name="T14" fmla="*/ 56 w 113"/>
                <a:gd name="T15" fmla="*/ 0 h 435"/>
                <a:gd name="T16" fmla="*/ 56 w 113"/>
                <a:gd name="T17" fmla="*/ 0 h 435"/>
                <a:gd name="T18" fmla="*/ 112 w 113"/>
                <a:gd name="T19" fmla="*/ 56 h 435"/>
                <a:gd name="T20" fmla="*/ 112 w 113"/>
                <a:gd name="T21" fmla="*/ 37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435">
                  <a:moveTo>
                    <a:pt x="112" y="377"/>
                  </a:moveTo>
                  <a:lnTo>
                    <a:pt x="112" y="377"/>
                  </a:lnTo>
                  <a:cubicBezTo>
                    <a:pt x="112" y="409"/>
                    <a:pt x="88" y="434"/>
                    <a:pt x="56" y="434"/>
                  </a:cubicBezTo>
                  <a:lnTo>
                    <a:pt x="56" y="434"/>
                  </a:lnTo>
                  <a:cubicBezTo>
                    <a:pt x="25" y="434"/>
                    <a:pt x="0" y="409"/>
                    <a:pt x="0" y="377"/>
                  </a:cubicBezTo>
                  <a:lnTo>
                    <a:pt x="0" y="56"/>
                  </a:lnTo>
                  <a:lnTo>
                    <a:pt x="0" y="56"/>
                  </a:lnTo>
                  <a:cubicBezTo>
                    <a:pt x="0" y="25"/>
                    <a:pt x="25" y="0"/>
                    <a:pt x="56" y="0"/>
                  </a:cubicBezTo>
                  <a:lnTo>
                    <a:pt x="56" y="0"/>
                  </a:lnTo>
                  <a:cubicBezTo>
                    <a:pt x="88" y="0"/>
                    <a:pt x="112" y="25"/>
                    <a:pt x="112" y="56"/>
                  </a:cubicBezTo>
                  <a:lnTo>
                    <a:pt x="112" y="377"/>
                  </a:lnTo>
                </a:path>
              </a:pathLst>
            </a:custGeom>
            <a:solidFill>
              <a:schemeClr val="bg1"/>
            </a:solidFill>
            <a:ln>
              <a:noFill/>
            </a:ln>
            <a:effectLst/>
          </p:spPr>
          <p:txBody>
            <a:bodyPr wrap="none" anchor="ctr"/>
            <a:lstStyle/>
            <a:p>
              <a:endParaRPr lang="en-US" sz="2450">
                <a:latin typeface="Lato Light" panose="020F0502020204030203" pitchFamily="34" charset="0"/>
              </a:endParaRPr>
            </a:p>
          </p:txBody>
        </p:sp>
        <p:sp>
          <p:nvSpPr>
            <p:cNvPr id="11" name="Freeform 8">
              <a:extLst>
                <a:ext uri="{FF2B5EF4-FFF2-40B4-BE49-F238E27FC236}">
                  <a16:creationId xmlns:a16="http://schemas.microsoft.com/office/drawing/2014/main" id="{1BF9BCDF-48C2-1242-AD85-DD5A7C80337E}"/>
                </a:ext>
              </a:extLst>
            </p:cNvPr>
            <p:cNvSpPr>
              <a:spLocks noChangeArrowheads="1"/>
            </p:cNvSpPr>
            <p:nvPr/>
          </p:nvSpPr>
          <p:spPr bwMode="auto">
            <a:xfrm>
              <a:off x="2487669" y="2084299"/>
              <a:ext cx="43710" cy="166434"/>
            </a:xfrm>
            <a:custGeom>
              <a:avLst/>
              <a:gdLst>
                <a:gd name="T0" fmla="*/ 112 w 113"/>
                <a:gd name="T1" fmla="*/ 377 h 435"/>
                <a:gd name="T2" fmla="*/ 112 w 113"/>
                <a:gd name="T3" fmla="*/ 377 h 435"/>
                <a:gd name="T4" fmla="*/ 56 w 113"/>
                <a:gd name="T5" fmla="*/ 434 h 435"/>
                <a:gd name="T6" fmla="*/ 56 w 113"/>
                <a:gd name="T7" fmla="*/ 434 h 435"/>
                <a:gd name="T8" fmla="*/ 0 w 113"/>
                <a:gd name="T9" fmla="*/ 377 h 435"/>
                <a:gd name="T10" fmla="*/ 0 w 113"/>
                <a:gd name="T11" fmla="*/ 56 h 435"/>
                <a:gd name="T12" fmla="*/ 0 w 113"/>
                <a:gd name="T13" fmla="*/ 56 h 435"/>
                <a:gd name="T14" fmla="*/ 56 w 113"/>
                <a:gd name="T15" fmla="*/ 0 h 435"/>
                <a:gd name="T16" fmla="*/ 56 w 113"/>
                <a:gd name="T17" fmla="*/ 0 h 435"/>
                <a:gd name="T18" fmla="*/ 112 w 113"/>
                <a:gd name="T19" fmla="*/ 56 h 435"/>
                <a:gd name="T20" fmla="*/ 112 w 113"/>
                <a:gd name="T21" fmla="*/ 37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435">
                  <a:moveTo>
                    <a:pt x="112" y="377"/>
                  </a:moveTo>
                  <a:lnTo>
                    <a:pt x="112" y="377"/>
                  </a:lnTo>
                  <a:cubicBezTo>
                    <a:pt x="112" y="409"/>
                    <a:pt x="87" y="434"/>
                    <a:pt x="56" y="434"/>
                  </a:cubicBezTo>
                  <a:lnTo>
                    <a:pt x="56" y="434"/>
                  </a:lnTo>
                  <a:cubicBezTo>
                    <a:pt x="26" y="434"/>
                    <a:pt x="0" y="409"/>
                    <a:pt x="0" y="377"/>
                  </a:cubicBezTo>
                  <a:lnTo>
                    <a:pt x="0" y="56"/>
                  </a:lnTo>
                  <a:lnTo>
                    <a:pt x="0" y="56"/>
                  </a:lnTo>
                  <a:cubicBezTo>
                    <a:pt x="0" y="25"/>
                    <a:pt x="26" y="0"/>
                    <a:pt x="56" y="0"/>
                  </a:cubicBezTo>
                  <a:lnTo>
                    <a:pt x="56" y="0"/>
                  </a:lnTo>
                  <a:cubicBezTo>
                    <a:pt x="87" y="0"/>
                    <a:pt x="112" y="25"/>
                    <a:pt x="112" y="56"/>
                  </a:cubicBezTo>
                  <a:lnTo>
                    <a:pt x="112" y="377"/>
                  </a:lnTo>
                </a:path>
              </a:pathLst>
            </a:custGeom>
            <a:solidFill>
              <a:schemeClr val="bg1"/>
            </a:solidFill>
            <a:ln>
              <a:noFill/>
            </a:ln>
            <a:effectLst/>
          </p:spPr>
          <p:txBody>
            <a:bodyPr wrap="none" anchor="ctr"/>
            <a:lstStyle/>
            <a:p>
              <a:endParaRPr lang="en-US" sz="2450">
                <a:latin typeface="Lato Light" panose="020F0502020204030203" pitchFamily="34" charset="0"/>
              </a:endParaRPr>
            </a:p>
          </p:txBody>
        </p:sp>
        <p:sp>
          <p:nvSpPr>
            <p:cNvPr id="12" name="Freeform 9">
              <a:extLst>
                <a:ext uri="{FF2B5EF4-FFF2-40B4-BE49-F238E27FC236}">
                  <a16:creationId xmlns:a16="http://schemas.microsoft.com/office/drawing/2014/main" id="{928115A7-CD80-544F-BB42-B07A56849489}"/>
                </a:ext>
              </a:extLst>
            </p:cNvPr>
            <p:cNvSpPr>
              <a:spLocks noChangeArrowheads="1"/>
            </p:cNvSpPr>
            <p:nvPr/>
          </p:nvSpPr>
          <p:spPr bwMode="auto">
            <a:xfrm>
              <a:off x="1673989" y="2548298"/>
              <a:ext cx="655651" cy="655651"/>
            </a:xfrm>
            <a:custGeom>
              <a:avLst/>
              <a:gdLst>
                <a:gd name="T0" fmla="*/ 1718 w 1719"/>
                <a:gd name="T1" fmla="*/ 1439 h 1719"/>
                <a:gd name="T2" fmla="*/ 1718 w 1719"/>
                <a:gd name="T3" fmla="*/ 1439 h 1719"/>
                <a:gd name="T4" fmla="*/ 1439 w 1719"/>
                <a:gd name="T5" fmla="*/ 1718 h 1719"/>
                <a:gd name="T6" fmla="*/ 278 w 1719"/>
                <a:gd name="T7" fmla="*/ 1718 h 1719"/>
                <a:gd name="T8" fmla="*/ 278 w 1719"/>
                <a:gd name="T9" fmla="*/ 1718 h 1719"/>
                <a:gd name="T10" fmla="*/ 0 w 1719"/>
                <a:gd name="T11" fmla="*/ 1439 h 1719"/>
                <a:gd name="T12" fmla="*/ 0 w 1719"/>
                <a:gd name="T13" fmla="*/ 279 h 1719"/>
                <a:gd name="T14" fmla="*/ 0 w 1719"/>
                <a:gd name="T15" fmla="*/ 279 h 1719"/>
                <a:gd name="T16" fmla="*/ 278 w 1719"/>
                <a:gd name="T17" fmla="*/ 0 h 1719"/>
                <a:gd name="T18" fmla="*/ 1439 w 1719"/>
                <a:gd name="T19" fmla="*/ 0 h 1719"/>
                <a:gd name="T20" fmla="*/ 1439 w 1719"/>
                <a:gd name="T21" fmla="*/ 0 h 1719"/>
                <a:gd name="T22" fmla="*/ 1718 w 1719"/>
                <a:gd name="T23" fmla="*/ 279 h 1719"/>
                <a:gd name="T24" fmla="*/ 1718 w 1719"/>
                <a:gd name="T25" fmla="*/ 143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 h="1719">
                  <a:moveTo>
                    <a:pt x="1718" y="1439"/>
                  </a:moveTo>
                  <a:lnTo>
                    <a:pt x="1718" y="1439"/>
                  </a:lnTo>
                  <a:cubicBezTo>
                    <a:pt x="1718" y="1593"/>
                    <a:pt x="1593" y="1718"/>
                    <a:pt x="1439" y="1718"/>
                  </a:cubicBezTo>
                  <a:lnTo>
                    <a:pt x="278" y="1718"/>
                  </a:lnTo>
                  <a:lnTo>
                    <a:pt x="278" y="1718"/>
                  </a:lnTo>
                  <a:cubicBezTo>
                    <a:pt x="124" y="1718"/>
                    <a:pt x="0" y="1593"/>
                    <a:pt x="0" y="1439"/>
                  </a:cubicBezTo>
                  <a:lnTo>
                    <a:pt x="0" y="279"/>
                  </a:lnTo>
                  <a:lnTo>
                    <a:pt x="0" y="279"/>
                  </a:lnTo>
                  <a:cubicBezTo>
                    <a:pt x="0" y="125"/>
                    <a:pt x="124" y="0"/>
                    <a:pt x="278" y="0"/>
                  </a:cubicBezTo>
                  <a:lnTo>
                    <a:pt x="1439" y="0"/>
                  </a:lnTo>
                  <a:lnTo>
                    <a:pt x="1439" y="0"/>
                  </a:lnTo>
                  <a:cubicBezTo>
                    <a:pt x="1593" y="0"/>
                    <a:pt x="1718" y="125"/>
                    <a:pt x="1718" y="279"/>
                  </a:cubicBezTo>
                  <a:lnTo>
                    <a:pt x="1718" y="1439"/>
                  </a:lnTo>
                </a:path>
              </a:pathLst>
            </a:custGeom>
            <a:solidFill>
              <a:schemeClr val="accent4"/>
            </a:solidFill>
            <a:ln>
              <a:noFill/>
            </a:ln>
            <a:effectLst/>
          </p:spPr>
          <p:txBody>
            <a:bodyPr wrap="none" anchor="ctr"/>
            <a:lstStyle/>
            <a:p>
              <a:endParaRPr lang="en-US" sz="2450">
                <a:latin typeface="Lato Light" panose="020F0502020204030203" pitchFamily="34" charset="0"/>
              </a:endParaRPr>
            </a:p>
          </p:txBody>
        </p:sp>
        <p:sp>
          <p:nvSpPr>
            <p:cNvPr id="14" name="Freeform 14">
              <a:extLst>
                <a:ext uri="{FF2B5EF4-FFF2-40B4-BE49-F238E27FC236}">
                  <a16:creationId xmlns:a16="http://schemas.microsoft.com/office/drawing/2014/main" id="{D90969ED-847E-1D4D-BC19-1D79D450FCF7}"/>
                </a:ext>
              </a:extLst>
            </p:cNvPr>
            <p:cNvSpPr>
              <a:spLocks noChangeArrowheads="1"/>
            </p:cNvSpPr>
            <p:nvPr/>
          </p:nvSpPr>
          <p:spPr bwMode="auto">
            <a:xfrm>
              <a:off x="2517930" y="2548298"/>
              <a:ext cx="655651" cy="655651"/>
            </a:xfrm>
            <a:custGeom>
              <a:avLst/>
              <a:gdLst>
                <a:gd name="T0" fmla="*/ 1718 w 1719"/>
                <a:gd name="T1" fmla="*/ 1439 h 1719"/>
                <a:gd name="T2" fmla="*/ 1718 w 1719"/>
                <a:gd name="T3" fmla="*/ 1439 h 1719"/>
                <a:gd name="T4" fmla="*/ 1439 w 1719"/>
                <a:gd name="T5" fmla="*/ 1718 h 1719"/>
                <a:gd name="T6" fmla="*/ 278 w 1719"/>
                <a:gd name="T7" fmla="*/ 1718 h 1719"/>
                <a:gd name="T8" fmla="*/ 278 w 1719"/>
                <a:gd name="T9" fmla="*/ 1718 h 1719"/>
                <a:gd name="T10" fmla="*/ 0 w 1719"/>
                <a:gd name="T11" fmla="*/ 1439 h 1719"/>
                <a:gd name="T12" fmla="*/ 0 w 1719"/>
                <a:gd name="T13" fmla="*/ 279 h 1719"/>
                <a:gd name="T14" fmla="*/ 0 w 1719"/>
                <a:gd name="T15" fmla="*/ 279 h 1719"/>
                <a:gd name="T16" fmla="*/ 278 w 1719"/>
                <a:gd name="T17" fmla="*/ 0 h 1719"/>
                <a:gd name="T18" fmla="*/ 1439 w 1719"/>
                <a:gd name="T19" fmla="*/ 0 h 1719"/>
                <a:gd name="T20" fmla="*/ 1439 w 1719"/>
                <a:gd name="T21" fmla="*/ 0 h 1719"/>
                <a:gd name="T22" fmla="*/ 1718 w 1719"/>
                <a:gd name="T23" fmla="*/ 279 h 1719"/>
                <a:gd name="T24" fmla="*/ 1718 w 1719"/>
                <a:gd name="T25" fmla="*/ 143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 h="1719">
                  <a:moveTo>
                    <a:pt x="1718" y="1439"/>
                  </a:moveTo>
                  <a:lnTo>
                    <a:pt x="1718" y="1439"/>
                  </a:lnTo>
                  <a:cubicBezTo>
                    <a:pt x="1718" y="1593"/>
                    <a:pt x="1593" y="1718"/>
                    <a:pt x="1439" y="1718"/>
                  </a:cubicBezTo>
                  <a:lnTo>
                    <a:pt x="278" y="1718"/>
                  </a:lnTo>
                  <a:lnTo>
                    <a:pt x="278" y="1718"/>
                  </a:lnTo>
                  <a:cubicBezTo>
                    <a:pt x="124" y="1718"/>
                    <a:pt x="0" y="1593"/>
                    <a:pt x="0" y="1439"/>
                  </a:cubicBezTo>
                  <a:lnTo>
                    <a:pt x="0" y="279"/>
                  </a:lnTo>
                  <a:lnTo>
                    <a:pt x="0" y="279"/>
                  </a:lnTo>
                  <a:cubicBezTo>
                    <a:pt x="0" y="125"/>
                    <a:pt x="124" y="0"/>
                    <a:pt x="278" y="0"/>
                  </a:cubicBezTo>
                  <a:lnTo>
                    <a:pt x="1439" y="0"/>
                  </a:lnTo>
                  <a:lnTo>
                    <a:pt x="1439" y="0"/>
                  </a:lnTo>
                  <a:cubicBezTo>
                    <a:pt x="1593" y="0"/>
                    <a:pt x="1718" y="125"/>
                    <a:pt x="1718" y="279"/>
                  </a:cubicBezTo>
                  <a:lnTo>
                    <a:pt x="1718" y="1439"/>
                  </a:lnTo>
                </a:path>
              </a:pathLst>
            </a:custGeom>
            <a:solidFill>
              <a:schemeClr val="accent4"/>
            </a:solidFill>
            <a:ln>
              <a:noFill/>
            </a:ln>
            <a:effectLst/>
          </p:spPr>
          <p:txBody>
            <a:bodyPr wrap="none" anchor="ctr"/>
            <a:lstStyle/>
            <a:p>
              <a:endParaRPr lang="en-US" sz="2450">
                <a:latin typeface="Lato Light" panose="020F0502020204030203" pitchFamily="34" charset="0"/>
              </a:endParaRPr>
            </a:p>
          </p:txBody>
        </p:sp>
        <p:sp>
          <p:nvSpPr>
            <p:cNvPr id="16" name="Freeform 16">
              <a:extLst>
                <a:ext uri="{FF2B5EF4-FFF2-40B4-BE49-F238E27FC236}">
                  <a16:creationId xmlns:a16="http://schemas.microsoft.com/office/drawing/2014/main" id="{856C2240-B9E4-EC4F-B6BF-B361D5F2018C}"/>
                </a:ext>
              </a:extLst>
            </p:cNvPr>
            <p:cNvSpPr>
              <a:spLocks noChangeArrowheads="1"/>
            </p:cNvSpPr>
            <p:nvPr/>
          </p:nvSpPr>
          <p:spPr bwMode="auto">
            <a:xfrm>
              <a:off x="1673989" y="3304818"/>
              <a:ext cx="655651" cy="655651"/>
            </a:xfrm>
            <a:custGeom>
              <a:avLst/>
              <a:gdLst>
                <a:gd name="T0" fmla="*/ 1718 w 1719"/>
                <a:gd name="T1" fmla="*/ 1439 h 1719"/>
                <a:gd name="T2" fmla="*/ 1718 w 1719"/>
                <a:gd name="T3" fmla="*/ 1439 h 1719"/>
                <a:gd name="T4" fmla="*/ 1439 w 1719"/>
                <a:gd name="T5" fmla="*/ 1718 h 1719"/>
                <a:gd name="T6" fmla="*/ 278 w 1719"/>
                <a:gd name="T7" fmla="*/ 1718 h 1719"/>
                <a:gd name="T8" fmla="*/ 278 w 1719"/>
                <a:gd name="T9" fmla="*/ 1718 h 1719"/>
                <a:gd name="T10" fmla="*/ 0 w 1719"/>
                <a:gd name="T11" fmla="*/ 1439 h 1719"/>
                <a:gd name="T12" fmla="*/ 0 w 1719"/>
                <a:gd name="T13" fmla="*/ 278 h 1719"/>
                <a:gd name="T14" fmla="*/ 0 w 1719"/>
                <a:gd name="T15" fmla="*/ 278 h 1719"/>
                <a:gd name="T16" fmla="*/ 278 w 1719"/>
                <a:gd name="T17" fmla="*/ 0 h 1719"/>
                <a:gd name="T18" fmla="*/ 1439 w 1719"/>
                <a:gd name="T19" fmla="*/ 0 h 1719"/>
                <a:gd name="T20" fmla="*/ 1439 w 1719"/>
                <a:gd name="T21" fmla="*/ 0 h 1719"/>
                <a:gd name="T22" fmla="*/ 1718 w 1719"/>
                <a:gd name="T23" fmla="*/ 278 h 1719"/>
                <a:gd name="T24" fmla="*/ 1718 w 1719"/>
                <a:gd name="T25" fmla="*/ 143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 h="1719">
                  <a:moveTo>
                    <a:pt x="1718" y="1439"/>
                  </a:moveTo>
                  <a:lnTo>
                    <a:pt x="1718" y="1439"/>
                  </a:lnTo>
                  <a:cubicBezTo>
                    <a:pt x="1718" y="1593"/>
                    <a:pt x="1593" y="1718"/>
                    <a:pt x="1439" y="1718"/>
                  </a:cubicBezTo>
                  <a:lnTo>
                    <a:pt x="278" y="1718"/>
                  </a:lnTo>
                  <a:lnTo>
                    <a:pt x="278" y="1718"/>
                  </a:lnTo>
                  <a:cubicBezTo>
                    <a:pt x="124" y="1718"/>
                    <a:pt x="0" y="1593"/>
                    <a:pt x="0" y="1439"/>
                  </a:cubicBezTo>
                  <a:lnTo>
                    <a:pt x="0" y="278"/>
                  </a:lnTo>
                  <a:lnTo>
                    <a:pt x="0" y="278"/>
                  </a:lnTo>
                  <a:cubicBezTo>
                    <a:pt x="0" y="125"/>
                    <a:pt x="124" y="0"/>
                    <a:pt x="278" y="0"/>
                  </a:cubicBezTo>
                  <a:lnTo>
                    <a:pt x="1439" y="0"/>
                  </a:lnTo>
                  <a:lnTo>
                    <a:pt x="1439" y="0"/>
                  </a:lnTo>
                  <a:cubicBezTo>
                    <a:pt x="1593" y="0"/>
                    <a:pt x="1718" y="125"/>
                    <a:pt x="1718" y="278"/>
                  </a:cubicBezTo>
                  <a:lnTo>
                    <a:pt x="1718" y="1439"/>
                  </a:lnTo>
                </a:path>
              </a:pathLst>
            </a:custGeom>
            <a:solidFill>
              <a:schemeClr val="accent2"/>
            </a:solidFill>
            <a:ln>
              <a:noFill/>
            </a:ln>
            <a:effectLst/>
          </p:spPr>
          <p:txBody>
            <a:bodyPr wrap="none" anchor="ctr"/>
            <a:lstStyle/>
            <a:p>
              <a:endParaRPr lang="en-US" sz="2450">
                <a:latin typeface="Lato Light" panose="020F0502020204030203" pitchFamily="34" charset="0"/>
              </a:endParaRPr>
            </a:p>
          </p:txBody>
        </p:sp>
        <p:sp>
          <p:nvSpPr>
            <p:cNvPr id="18" name="Freeform 20">
              <a:extLst>
                <a:ext uri="{FF2B5EF4-FFF2-40B4-BE49-F238E27FC236}">
                  <a16:creationId xmlns:a16="http://schemas.microsoft.com/office/drawing/2014/main" id="{A19D15D5-8789-6B47-B9E0-1B76C7E2A7B7}"/>
                </a:ext>
              </a:extLst>
            </p:cNvPr>
            <p:cNvSpPr>
              <a:spLocks noChangeArrowheads="1"/>
            </p:cNvSpPr>
            <p:nvPr/>
          </p:nvSpPr>
          <p:spPr bwMode="auto">
            <a:xfrm>
              <a:off x="2517930" y="3304818"/>
              <a:ext cx="655651" cy="655651"/>
            </a:xfrm>
            <a:custGeom>
              <a:avLst/>
              <a:gdLst>
                <a:gd name="T0" fmla="*/ 1718 w 1719"/>
                <a:gd name="T1" fmla="*/ 1439 h 1719"/>
                <a:gd name="T2" fmla="*/ 1718 w 1719"/>
                <a:gd name="T3" fmla="*/ 1439 h 1719"/>
                <a:gd name="T4" fmla="*/ 1439 w 1719"/>
                <a:gd name="T5" fmla="*/ 1718 h 1719"/>
                <a:gd name="T6" fmla="*/ 278 w 1719"/>
                <a:gd name="T7" fmla="*/ 1718 h 1719"/>
                <a:gd name="T8" fmla="*/ 278 w 1719"/>
                <a:gd name="T9" fmla="*/ 1718 h 1719"/>
                <a:gd name="T10" fmla="*/ 0 w 1719"/>
                <a:gd name="T11" fmla="*/ 1439 h 1719"/>
                <a:gd name="T12" fmla="*/ 0 w 1719"/>
                <a:gd name="T13" fmla="*/ 278 h 1719"/>
                <a:gd name="T14" fmla="*/ 0 w 1719"/>
                <a:gd name="T15" fmla="*/ 278 h 1719"/>
                <a:gd name="T16" fmla="*/ 278 w 1719"/>
                <a:gd name="T17" fmla="*/ 0 h 1719"/>
                <a:gd name="T18" fmla="*/ 1439 w 1719"/>
                <a:gd name="T19" fmla="*/ 0 h 1719"/>
                <a:gd name="T20" fmla="*/ 1439 w 1719"/>
                <a:gd name="T21" fmla="*/ 0 h 1719"/>
                <a:gd name="T22" fmla="*/ 1718 w 1719"/>
                <a:gd name="T23" fmla="*/ 278 h 1719"/>
                <a:gd name="T24" fmla="*/ 1718 w 1719"/>
                <a:gd name="T25" fmla="*/ 143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 h="1719">
                  <a:moveTo>
                    <a:pt x="1718" y="1439"/>
                  </a:moveTo>
                  <a:lnTo>
                    <a:pt x="1718" y="1439"/>
                  </a:lnTo>
                  <a:cubicBezTo>
                    <a:pt x="1718" y="1593"/>
                    <a:pt x="1593" y="1718"/>
                    <a:pt x="1439" y="1718"/>
                  </a:cubicBezTo>
                  <a:lnTo>
                    <a:pt x="278" y="1718"/>
                  </a:lnTo>
                  <a:lnTo>
                    <a:pt x="278" y="1718"/>
                  </a:lnTo>
                  <a:cubicBezTo>
                    <a:pt x="124" y="1718"/>
                    <a:pt x="0" y="1593"/>
                    <a:pt x="0" y="1439"/>
                  </a:cubicBezTo>
                  <a:lnTo>
                    <a:pt x="0" y="278"/>
                  </a:lnTo>
                  <a:lnTo>
                    <a:pt x="0" y="278"/>
                  </a:lnTo>
                  <a:cubicBezTo>
                    <a:pt x="0" y="125"/>
                    <a:pt x="124" y="0"/>
                    <a:pt x="278" y="0"/>
                  </a:cubicBezTo>
                  <a:lnTo>
                    <a:pt x="1439" y="0"/>
                  </a:lnTo>
                  <a:lnTo>
                    <a:pt x="1439" y="0"/>
                  </a:lnTo>
                  <a:cubicBezTo>
                    <a:pt x="1593" y="0"/>
                    <a:pt x="1718" y="125"/>
                    <a:pt x="1718" y="278"/>
                  </a:cubicBezTo>
                  <a:lnTo>
                    <a:pt x="1718" y="1439"/>
                  </a:lnTo>
                </a:path>
              </a:pathLst>
            </a:custGeom>
            <a:solidFill>
              <a:schemeClr val="accent2"/>
            </a:solidFill>
            <a:ln>
              <a:noFill/>
            </a:ln>
            <a:effectLst/>
          </p:spPr>
          <p:txBody>
            <a:bodyPr wrap="none" anchor="ctr"/>
            <a:lstStyle/>
            <a:p>
              <a:endParaRPr lang="en-US" sz="2450">
                <a:latin typeface="Lato Light" panose="020F0502020204030203" pitchFamily="34" charset="0"/>
              </a:endParaRPr>
            </a:p>
          </p:txBody>
        </p:sp>
        <p:sp>
          <p:nvSpPr>
            <p:cNvPr id="20" name="Freeform 31">
              <a:extLst>
                <a:ext uri="{FF2B5EF4-FFF2-40B4-BE49-F238E27FC236}">
                  <a16:creationId xmlns:a16="http://schemas.microsoft.com/office/drawing/2014/main" id="{C5A2992D-24E1-EF48-BCB1-07AF56E244C0}"/>
                </a:ext>
              </a:extLst>
            </p:cNvPr>
            <p:cNvSpPr>
              <a:spLocks noChangeArrowheads="1"/>
            </p:cNvSpPr>
            <p:nvPr/>
          </p:nvSpPr>
          <p:spPr bwMode="auto">
            <a:xfrm>
              <a:off x="1673989" y="4063020"/>
              <a:ext cx="655651" cy="655651"/>
            </a:xfrm>
            <a:custGeom>
              <a:avLst/>
              <a:gdLst>
                <a:gd name="T0" fmla="*/ 1718 w 1719"/>
                <a:gd name="T1" fmla="*/ 1439 h 1719"/>
                <a:gd name="T2" fmla="*/ 1718 w 1719"/>
                <a:gd name="T3" fmla="*/ 1439 h 1719"/>
                <a:gd name="T4" fmla="*/ 1439 w 1719"/>
                <a:gd name="T5" fmla="*/ 1718 h 1719"/>
                <a:gd name="T6" fmla="*/ 278 w 1719"/>
                <a:gd name="T7" fmla="*/ 1718 h 1719"/>
                <a:gd name="T8" fmla="*/ 278 w 1719"/>
                <a:gd name="T9" fmla="*/ 1718 h 1719"/>
                <a:gd name="T10" fmla="*/ 0 w 1719"/>
                <a:gd name="T11" fmla="*/ 1439 h 1719"/>
                <a:gd name="T12" fmla="*/ 0 w 1719"/>
                <a:gd name="T13" fmla="*/ 278 h 1719"/>
                <a:gd name="T14" fmla="*/ 0 w 1719"/>
                <a:gd name="T15" fmla="*/ 278 h 1719"/>
                <a:gd name="T16" fmla="*/ 278 w 1719"/>
                <a:gd name="T17" fmla="*/ 0 h 1719"/>
                <a:gd name="T18" fmla="*/ 1439 w 1719"/>
                <a:gd name="T19" fmla="*/ 0 h 1719"/>
                <a:gd name="T20" fmla="*/ 1439 w 1719"/>
                <a:gd name="T21" fmla="*/ 0 h 1719"/>
                <a:gd name="T22" fmla="*/ 1718 w 1719"/>
                <a:gd name="T23" fmla="*/ 278 h 1719"/>
                <a:gd name="T24" fmla="*/ 1718 w 1719"/>
                <a:gd name="T25" fmla="*/ 143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 h="1719">
                  <a:moveTo>
                    <a:pt x="1718" y="1439"/>
                  </a:moveTo>
                  <a:lnTo>
                    <a:pt x="1718" y="1439"/>
                  </a:lnTo>
                  <a:cubicBezTo>
                    <a:pt x="1718" y="1593"/>
                    <a:pt x="1593" y="1718"/>
                    <a:pt x="1439" y="1718"/>
                  </a:cubicBezTo>
                  <a:lnTo>
                    <a:pt x="278" y="1718"/>
                  </a:lnTo>
                  <a:lnTo>
                    <a:pt x="278" y="1718"/>
                  </a:lnTo>
                  <a:cubicBezTo>
                    <a:pt x="124" y="1718"/>
                    <a:pt x="0" y="1593"/>
                    <a:pt x="0" y="1439"/>
                  </a:cubicBezTo>
                  <a:lnTo>
                    <a:pt x="0" y="278"/>
                  </a:lnTo>
                  <a:lnTo>
                    <a:pt x="0" y="278"/>
                  </a:lnTo>
                  <a:cubicBezTo>
                    <a:pt x="0" y="124"/>
                    <a:pt x="124" y="0"/>
                    <a:pt x="278" y="0"/>
                  </a:cubicBezTo>
                  <a:lnTo>
                    <a:pt x="1439" y="0"/>
                  </a:lnTo>
                  <a:lnTo>
                    <a:pt x="1439" y="0"/>
                  </a:lnTo>
                  <a:cubicBezTo>
                    <a:pt x="1593" y="0"/>
                    <a:pt x="1718" y="124"/>
                    <a:pt x="1718" y="278"/>
                  </a:cubicBezTo>
                  <a:lnTo>
                    <a:pt x="1718" y="1439"/>
                  </a:lnTo>
                </a:path>
              </a:pathLst>
            </a:custGeom>
            <a:solidFill>
              <a:schemeClr val="accent3"/>
            </a:solidFill>
            <a:ln>
              <a:noFill/>
            </a:ln>
            <a:effectLst/>
          </p:spPr>
          <p:txBody>
            <a:bodyPr wrap="none" anchor="ctr"/>
            <a:lstStyle/>
            <a:p>
              <a:endParaRPr lang="en-US" sz="2450">
                <a:latin typeface="Lato Light" panose="020F0502020204030203" pitchFamily="34" charset="0"/>
              </a:endParaRPr>
            </a:p>
          </p:txBody>
        </p:sp>
        <p:sp>
          <p:nvSpPr>
            <p:cNvPr id="22" name="Freeform 37">
              <a:extLst>
                <a:ext uri="{FF2B5EF4-FFF2-40B4-BE49-F238E27FC236}">
                  <a16:creationId xmlns:a16="http://schemas.microsoft.com/office/drawing/2014/main" id="{B265ECB1-B274-C048-B180-A27A98C27309}"/>
                </a:ext>
              </a:extLst>
            </p:cNvPr>
            <p:cNvSpPr>
              <a:spLocks noChangeArrowheads="1"/>
            </p:cNvSpPr>
            <p:nvPr/>
          </p:nvSpPr>
          <p:spPr bwMode="auto">
            <a:xfrm>
              <a:off x="2517930" y="4063020"/>
              <a:ext cx="655651" cy="655651"/>
            </a:xfrm>
            <a:custGeom>
              <a:avLst/>
              <a:gdLst>
                <a:gd name="T0" fmla="*/ 1718 w 1719"/>
                <a:gd name="T1" fmla="*/ 1439 h 1719"/>
                <a:gd name="T2" fmla="*/ 1718 w 1719"/>
                <a:gd name="T3" fmla="*/ 1439 h 1719"/>
                <a:gd name="T4" fmla="*/ 1439 w 1719"/>
                <a:gd name="T5" fmla="*/ 1718 h 1719"/>
                <a:gd name="T6" fmla="*/ 278 w 1719"/>
                <a:gd name="T7" fmla="*/ 1718 h 1719"/>
                <a:gd name="T8" fmla="*/ 278 w 1719"/>
                <a:gd name="T9" fmla="*/ 1718 h 1719"/>
                <a:gd name="T10" fmla="*/ 0 w 1719"/>
                <a:gd name="T11" fmla="*/ 1439 h 1719"/>
                <a:gd name="T12" fmla="*/ 0 w 1719"/>
                <a:gd name="T13" fmla="*/ 278 h 1719"/>
                <a:gd name="T14" fmla="*/ 0 w 1719"/>
                <a:gd name="T15" fmla="*/ 278 h 1719"/>
                <a:gd name="T16" fmla="*/ 278 w 1719"/>
                <a:gd name="T17" fmla="*/ 0 h 1719"/>
                <a:gd name="T18" fmla="*/ 1439 w 1719"/>
                <a:gd name="T19" fmla="*/ 0 h 1719"/>
                <a:gd name="T20" fmla="*/ 1439 w 1719"/>
                <a:gd name="T21" fmla="*/ 0 h 1719"/>
                <a:gd name="T22" fmla="*/ 1718 w 1719"/>
                <a:gd name="T23" fmla="*/ 278 h 1719"/>
                <a:gd name="T24" fmla="*/ 1718 w 1719"/>
                <a:gd name="T25" fmla="*/ 143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 h="1719">
                  <a:moveTo>
                    <a:pt x="1718" y="1439"/>
                  </a:moveTo>
                  <a:lnTo>
                    <a:pt x="1718" y="1439"/>
                  </a:lnTo>
                  <a:cubicBezTo>
                    <a:pt x="1718" y="1593"/>
                    <a:pt x="1593" y="1718"/>
                    <a:pt x="1439" y="1718"/>
                  </a:cubicBezTo>
                  <a:lnTo>
                    <a:pt x="278" y="1718"/>
                  </a:lnTo>
                  <a:lnTo>
                    <a:pt x="278" y="1718"/>
                  </a:lnTo>
                  <a:cubicBezTo>
                    <a:pt x="124" y="1718"/>
                    <a:pt x="0" y="1593"/>
                    <a:pt x="0" y="1439"/>
                  </a:cubicBezTo>
                  <a:lnTo>
                    <a:pt x="0" y="278"/>
                  </a:lnTo>
                  <a:lnTo>
                    <a:pt x="0" y="278"/>
                  </a:lnTo>
                  <a:cubicBezTo>
                    <a:pt x="0" y="124"/>
                    <a:pt x="124" y="0"/>
                    <a:pt x="278" y="0"/>
                  </a:cubicBezTo>
                  <a:lnTo>
                    <a:pt x="1439" y="0"/>
                  </a:lnTo>
                  <a:lnTo>
                    <a:pt x="1439" y="0"/>
                  </a:lnTo>
                  <a:cubicBezTo>
                    <a:pt x="1593" y="0"/>
                    <a:pt x="1718" y="124"/>
                    <a:pt x="1718" y="278"/>
                  </a:cubicBezTo>
                  <a:lnTo>
                    <a:pt x="1718" y="1439"/>
                  </a:lnTo>
                </a:path>
              </a:pathLst>
            </a:custGeom>
            <a:solidFill>
              <a:schemeClr val="accent3"/>
            </a:solidFill>
            <a:ln>
              <a:noFill/>
            </a:ln>
            <a:effectLst/>
          </p:spPr>
          <p:txBody>
            <a:bodyPr wrap="none" anchor="ctr"/>
            <a:lstStyle/>
            <a:p>
              <a:endParaRPr lang="en-US" sz="2450">
                <a:latin typeface="Lato Light" panose="020F0502020204030203" pitchFamily="34" charset="0"/>
              </a:endParaRPr>
            </a:p>
          </p:txBody>
        </p:sp>
        <p:sp>
          <p:nvSpPr>
            <p:cNvPr id="60" name="Freeform 722">
              <a:extLst>
                <a:ext uri="{FF2B5EF4-FFF2-40B4-BE49-F238E27FC236}">
                  <a16:creationId xmlns:a16="http://schemas.microsoft.com/office/drawing/2014/main" id="{80B6B88D-EE8B-D849-920E-FFDC8634F9A0}"/>
                </a:ext>
              </a:extLst>
            </p:cNvPr>
            <p:cNvSpPr>
              <a:spLocks noChangeAspect="1"/>
            </p:cNvSpPr>
            <p:nvPr/>
          </p:nvSpPr>
          <p:spPr bwMode="auto">
            <a:xfrm>
              <a:off x="2678931" y="3470587"/>
              <a:ext cx="333647" cy="324114"/>
            </a:xfrm>
            <a:custGeom>
              <a:avLst/>
              <a:gdLst>
                <a:gd name="T0" fmla="*/ 3155690 w 179020"/>
                <a:gd name="T1" fmla="*/ 2163188 h 174268"/>
                <a:gd name="T2" fmla="*/ 3341431 w 179020"/>
                <a:gd name="T3" fmla="*/ 2344807 h 174268"/>
                <a:gd name="T4" fmla="*/ 3341431 w 179020"/>
                <a:gd name="T5" fmla="*/ 3071268 h 174268"/>
                <a:gd name="T6" fmla="*/ 3155690 w 179020"/>
                <a:gd name="T7" fmla="*/ 3252891 h 174268"/>
                <a:gd name="T8" fmla="*/ 2963090 w 179020"/>
                <a:gd name="T9" fmla="*/ 3071268 h 174268"/>
                <a:gd name="T10" fmla="*/ 2963090 w 179020"/>
                <a:gd name="T11" fmla="*/ 2344807 h 174268"/>
                <a:gd name="T12" fmla="*/ 3155690 w 179020"/>
                <a:gd name="T13" fmla="*/ 2163188 h 174268"/>
                <a:gd name="T14" fmla="*/ 2171000 w 179020"/>
                <a:gd name="T15" fmla="*/ 1451998 h 174268"/>
                <a:gd name="T16" fmla="*/ 2363599 w 179020"/>
                <a:gd name="T17" fmla="*/ 1632092 h 174268"/>
                <a:gd name="T18" fmla="*/ 2363599 w 179020"/>
                <a:gd name="T19" fmla="*/ 3072852 h 174268"/>
                <a:gd name="T20" fmla="*/ 2171000 w 179020"/>
                <a:gd name="T21" fmla="*/ 3252949 h 174268"/>
                <a:gd name="T22" fmla="*/ 1985275 w 179020"/>
                <a:gd name="T23" fmla="*/ 3072852 h 174268"/>
                <a:gd name="T24" fmla="*/ 1985275 w 179020"/>
                <a:gd name="T25" fmla="*/ 1632092 h 174268"/>
                <a:gd name="T26" fmla="*/ 2171000 w 179020"/>
                <a:gd name="T27" fmla="*/ 1451998 h 174268"/>
                <a:gd name="T28" fmla="*/ 1193185 w 179020"/>
                <a:gd name="T29" fmla="*/ 711190 h 174268"/>
                <a:gd name="T30" fmla="*/ 1385795 w 179020"/>
                <a:gd name="T31" fmla="*/ 892740 h 174268"/>
                <a:gd name="T32" fmla="*/ 1385795 w 179020"/>
                <a:gd name="T33" fmla="*/ 3071343 h 174268"/>
                <a:gd name="T34" fmla="*/ 1193185 w 179020"/>
                <a:gd name="T35" fmla="*/ 3252891 h 174268"/>
                <a:gd name="T36" fmla="*/ 1007447 w 179020"/>
                <a:gd name="T37" fmla="*/ 3071343 h 174268"/>
                <a:gd name="T38" fmla="*/ 1007447 w 179020"/>
                <a:gd name="T39" fmla="*/ 892740 h 174268"/>
                <a:gd name="T40" fmla="*/ 1193185 w 179020"/>
                <a:gd name="T41" fmla="*/ 711190 h 174268"/>
                <a:gd name="T42" fmla="*/ 174558 w 179020"/>
                <a:gd name="T43" fmla="*/ 0 h 174268"/>
                <a:gd name="T44" fmla="*/ 349115 w 179020"/>
                <a:gd name="T45" fmla="*/ 180728 h 174268"/>
                <a:gd name="T46" fmla="*/ 349115 w 179020"/>
                <a:gd name="T47" fmla="*/ 3072203 h 174268"/>
                <a:gd name="T48" fmla="*/ 174558 w 179020"/>
                <a:gd name="T49" fmla="*/ 3252932 h 174268"/>
                <a:gd name="T50" fmla="*/ 0 w 179020"/>
                <a:gd name="T51" fmla="*/ 3072203 h 174268"/>
                <a:gd name="T52" fmla="*/ 0 w 179020"/>
                <a:gd name="T53" fmla="*/ 180728 h 174268"/>
                <a:gd name="T54" fmla="*/ 174558 w 179020"/>
                <a:gd name="T55" fmla="*/ 0 h 174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9020" h="174268">
                  <a:moveTo>
                    <a:pt x="169069" y="115887"/>
                  </a:moveTo>
                  <a:cubicBezTo>
                    <a:pt x="174597" y="115887"/>
                    <a:pt x="179020" y="120212"/>
                    <a:pt x="179020" y="125617"/>
                  </a:cubicBezTo>
                  <a:lnTo>
                    <a:pt x="179020" y="164535"/>
                  </a:lnTo>
                  <a:cubicBezTo>
                    <a:pt x="179020" y="169941"/>
                    <a:pt x="174597" y="174265"/>
                    <a:pt x="169069" y="174265"/>
                  </a:cubicBezTo>
                  <a:cubicBezTo>
                    <a:pt x="163541" y="174265"/>
                    <a:pt x="158750" y="169941"/>
                    <a:pt x="158750" y="164535"/>
                  </a:cubicBezTo>
                  <a:lnTo>
                    <a:pt x="158750" y="125617"/>
                  </a:lnTo>
                  <a:cubicBezTo>
                    <a:pt x="158750" y="120212"/>
                    <a:pt x="163541" y="115887"/>
                    <a:pt x="169069" y="115887"/>
                  </a:cubicBezTo>
                  <a:close/>
                  <a:moveTo>
                    <a:pt x="116313" y="77787"/>
                  </a:moveTo>
                  <a:cubicBezTo>
                    <a:pt x="121841" y="77787"/>
                    <a:pt x="126632" y="82075"/>
                    <a:pt x="126632" y="87435"/>
                  </a:cubicBezTo>
                  <a:lnTo>
                    <a:pt x="126632" y="164620"/>
                  </a:lnTo>
                  <a:cubicBezTo>
                    <a:pt x="126632" y="169980"/>
                    <a:pt x="121841" y="174268"/>
                    <a:pt x="116313" y="174268"/>
                  </a:cubicBezTo>
                  <a:cubicBezTo>
                    <a:pt x="110785" y="174268"/>
                    <a:pt x="106363" y="169980"/>
                    <a:pt x="106363" y="164620"/>
                  </a:cubicBezTo>
                  <a:lnTo>
                    <a:pt x="106363" y="87435"/>
                  </a:lnTo>
                  <a:cubicBezTo>
                    <a:pt x="106363" y="82075"/>
                    <a:pt x="110785" y="77787"/>
                    <a:pt x="116313" y="77787"/>
                  </a:cubicBezTo>
                  <a:close/>
                  <a:moveTo>
                    <a:pt x="63926" y="38100"/>
                  </a:moveTo>
                  <a:cubicBezTo>
                    <a:pt x="69822" y="38100"/>
                    <a:pt x="74245" y="42423"/>
                    <a:pt x="74245" y="47826"/>
                  </a:cubicBezTo>
                  <a:lnTo>
                    <a:pt x="74245" y="164539"/>
                  </a:lnTo>
                  <a:cubicBezTo>
                    <a:pt x="74245" y="169942"/>
                    <a:pt x="69822" y="174265"/>
                    <a:pt x="63926" y="174265"/>
                  </a:cubicBezTo>
                  <a:cubicBezTo>
                    <a:pt x="58766" y="174265"/>
                    <a:pt x="53975" y="169942"/>
                    <a:pt x="53975" y="164539"/>
                  </a:cubicBezTo>
                  <a:lnTo>
                    <a:pt x="53975" y="47826"/>
                  </a:lnTo>
                  <a:cubicBezTo>
                    <a:pt x="53975" y="42423"/>
                    <a:pt x="58766" y="38100"/>
                    <a:pt x="63926" y="38100"/>
                  </a:cubicBezTo>
                  <a:close/>
                  <a:moveTo>
                    <a:pt x="9352" y="0"/>
                  </a:moveTo>
                  <a:cubicBezTo>
                    <a:pt x="14548" y="0"/>
                    <a:pt x="18704" y="4303"/>
                    <a:pt x="18704" y="9682"/>
                  </a:cubicBezTo>
                  <a:lnTo>
                    <a:pt x="18704" y="164585"/>
                  </a:lnTo>
                  <a:cubicBezTo>
                    <a:pt x="18704" y="169964"/>
                    <a:pt x="14548" y="174267"/>
                    <a:pt x="9352" y="174267"/>
                  </a:cubicBezTo>
                  <a:cubicBezTo>
                    <a:pt x="4157" y="174267"/>
                    <a:pt x="0" y="169964"/>
                    <a:pt x="0" y="164585"/>
                  </a:cubicBezTo>
                  <a:lnTo>
                    <a:pt x="0" y="9682"/>
                  </a:lnTo>
                  <a:cubicBezTo>
                    <a:pt x="0" y="4303"/>
                    <a:pt x="4157" y="0"/>
                    <a:pt x="9352" y="0"/>
                  </a:cubicBezTo>
                  <a:close/>
                </a:path>
              </a:pathLst>
            </a:custGeom>
            <a:solidFill>
              <a:schemeClr val="bg1"/>
            </a:solidFill>
            <a:ln>
              <a:noFill/>
            </a:ln>
          </p:spPr>
          <p:txBody>
            <a:bodyPr anchor="ctr"/>
            <a:lstStyle/>
            <a:p>
              <a:endParaRPr lang="en-US" sz="675">
                <a:latin typeface="Lato Light" panose="020F0502020204030203" pitchFamily="34" charset="0"/>
              </a:endParaRPr>
            </a:p>
          </p:txBody>
        </p:sp>
        <p:sp>
          <p:nvSpPr>
            <p:cNvPr id="61" name="Freeform 757">
              <a:extLst>
                <a:ext uri="{FF2B5EF4-FFF2-40B4-BE49-F238E27FC236}">
                  <a16:creationId xmlns:a16="http://schemas.microsoft.com/office/drawing/2014/main" id="{89CA6CBF-9802-4248-B4E5-59061BB6F9A1}"/>
                </a:ext>
              </a:extLst>
            </p:cNvPr>
            <p:cNvSpPr>
              <a:spLocks noChangeAspect="1"/>
            </p:cNvSpPr>
            <p:nvPr/>
          </p:nvSpPr>
          <p:spPr bwMode="auto">
            <a:xfrm>
              <a:off x="1826325" y="2717100"/>
              <a:ext cx="350979" cy="318047"/>
            </a:xfrm>
            <a:custGeom>
              <a:avLst/>
              <a:gdLst>
                <a:gd name="T0" fmla="*/ 2662407 w 188552"/>
                <a:gd name="T1" fmla="*/ 2660101 h 171097"/>
                <a:gd name="T2" fmla="*/ 2925684 w 188552"/>
                <a:gd name="T3" fmla="*/ 2922826 h 171097"/>
                <a:gd name="T4" fmla="*/ 2662407 w 188552"/>
                <a:gd name="T5" fmla="*/ 3185554 h 171097"/>
                <a:gd name="T6" fmla="*/ 2399130 w 188552"/>
                <a:gd name="T7" fmla="*/ 2922826 h 171097"/>
                <a:gd name="T8" fmla="*/ 2662407 w 188552"/>
                <a:gd name="T9" fmla="*/ 2660101 h 171097"/>
                <a:gd name="T10" fmla="*/ 1359183 w 188552"/>
                <a:gd name="T11" fmla="*/ 2660101 h 171097"/>
                <a:gd name="T12" fmla="*/ 1622453 w 188552"/>
                <a:gd name="T13" fmla="*/ 2922826 h 171097"/>
                <a:gd name="T14" fmla="*/ 1359183 w 188552"/>
                <a:gd name="T15" fmla="*/ 3185554 h 171097"/>
                <a:gd name="T16" fmla="*/ 1095907 w 188552"/>
                <a:gd name="T17" fmla="*/ 2922826 h 171097"/>
                <a:gd name="T18" fmla="*/ 1359183 w 188552"/>
                <a:gd name="T19" fmla="*/ 2660101 h 171097"/>
                <a:gd name="T20" fmla="*/ 181951 w 188552"/>
                <a:gd name="T21" fmla="*/ 0 h 171097"/>
                <a:gd name="T22" fmla="*/ 761545 w 188552"/>
                <a:gd name="T23" fmla="*/ 0 h 171097"/>
                <a:gd name="T24" fmla="*/ 936759 w 188552"/>
                <a:gd name="T25" fmla="*/ 159931 h 171097"/>
                <a:gd name="T26" fmla="*/ 1496104 w 188552"/>
                <a:gd name="T27" fmla="*/ 2105814 h 171097"/>
                <a:gd name="T28" fmla="*/ 3046159 w 188552"/>
                <a:gd name="T29" fmla="*/ 1785954 h 171097"/>
                <a:gd name="T30" fmla="*/ 3127037 w 188552"/>
                <a:gd name="T31" fmla="*/ 1192858 h 171097"/>
                <a:gd name="T32" fmla="*/ 1630910 w 188552"/>
                <a:gd name="T33" fmla="*/ 1132871 h 171097"/>
                <a:gd name="T34" fmla="*/ 1455682 w 188552"/>
                <a:gd name="T35" fmla="*/ 946282 h 171097"/>
                <a:gd name="T36" fmla="*/ 1644377 w 188552"/>
                <a:gd name="T37" fmla="*/ 779685 h 171097"/>
                <a:gd name="T38" fmla="*/ 3342698 w 188552"/>
                <a:gd name="T39" fmla="*/ 846317 h 171097"/>
                <a:gd name="T40" fmla="*/ 3470749 w 188552"/>
                <a:gd name="T41" fmla="*/ 912973 h 171097"/>
                <a:gd name="T42" fmla="*/ 3517912 w 188552"/>
                <a:gd name="T43" fmla="*/ 1052912 h 171097"/>
                <a:gd name="T44" fmla="*/ 3396598 w 188552"/>
                <a:gd name="T45" fmla="*/ 1965882 h 171097"/>
                <a:gd name="T46" fmla="*/ 3248349 w 188552"/>
                <a:gd name="T47" fmla="*/ 2119144 h 171097"/>
                <a:gd name="T48" fmla="*/ 1408509 w 188552"/>
                <a:gd name="T49" fmla="*/ 2505670 h 171097"/>
                <a:gd name="T50" fmla="*/ 1368063 w 188552"/>
                <a:gd name="T51" fmla="*/ 2505670 h 171097"/>
                <a:gd name="T52" fmla="*/ 1192848 w 188552"/>
                <a:gd name="T53" fmla="*/ 2352400 h 171097"/>
                <a:gd name="T54" fmla="*/ 626739 w 188552"/>
                <a:gd name="T55" fmla="*/ 359858 h 171097"/>
                <a:gd name="T56" fmla="*/ 181951 w 188552"/>
                <a:gd name="T57" fmla="*/ 359858 h 171097"/>
                <a:gd name="T58" fmla="*/ 0 w 188552"/>
                <a:gd name="T59" fmla="*/ 179927 h 171097"/>
                <a:gd name="T60" fmla="*/ 181951 w 188552"/>
                <a:gd name="T61" fmla="*/ 0 h 1710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8552" h="171097">
                  <a:moveTo>
                    <a:pt x="142699" y="142875"/>
                  </a:moveTo>
                  <a:cubicBezTo>
                    <a:pt x="150460" y="142875"/>
                    <a:pt x="156810" y="149225"/>
                    <a:pt x="156810" y="156986"/>
                  </a:cubicBezTo>
                  <a:cubicBezTo>
                    <a:pt x="156810" y="164747"/>
                    <a:pt x="150460" y="171097"/>
                    <a:pt x="142699" y="171097"/>
                  </a:cubicBezTo>
                  <a:cubicBezTo>
                    <a:pt x="134938" y="171097"/>
                    <a:pt x="128588" y="164747"/>
                    <a:pt x="128588" y="156986"/>
                  </a:cubicBezTo>
                  <a:cubicBezTo>
                    <a:pt x="128588" y="149225"/>
                    <a:pt x="134938" y="142875"/>
                    <a:pt x="142699" y="142875"/>
                  </a:cubicBezTo>
                  <a:close/>
                  <a:moveTo>
                    <a:pt x="72849" y="142875"/>
                  </a:moveTo>
                  <a:cubicBezTo>
                    <a:pt x="80610" y="142875"/>
                    <a:pt x="86960" y="149225"/>
                    <a:pt x="86960" y="156986"/>
                  </a:cubicBezTo>
                  <a:cubicBezTo>
                    <a:pt x="86960" y="164747"/>
                    <a:pt x="80610" y="171097"/>
                    <a:pt x="72849" y="171097"/>
                  </a:cubicBezTo>
                  <a:cubicBezTo>
                    <a:pt x="65088" y="171097"/>
                    <a:pt x="58738" y="164747"/>
                    <a:pt x="58738" y="156986"/>
                  </a:cubicBezTo>
                  <a:cubicBezTo>
                    <a:pt x="58738" y="149225"/>
                    <a:pt x="65088" y="142875"/>
                    <a:pt x="72849" y="142875"/>
                  </a:cubicBezTo>
                  <a:close/>
                  <a:moveTo>
                    <a:pt x="9752" y="0"/>
                  </a:moveTo>
                  <a:lnTo>
                    <a:pt x="40817" y="0"/>
                  </a:lnTo>
                  <a:cubicBezTo>
                    <a:pt x="45151" y="0"/>
                    <a:pt x="49124" y="4295"/>
                    <a:pt x="50208" y="8590"/>
                  </a:cubicBezTo>
                  <a:lnTo>
                    <a:pt x="80188" y="113104"/>
                  </a:lnTo>
                  <a:lnTo>
                    <a:pt x="163267" y="95924"/>
                  </a:lnTo>
                  <a:lnTo>
                    <a:pt x="167602" y="64069"/>
                  </a:lnTo>
                  <a:lnTo>
                    <a:pt x="87413" y="60847"/>
                  </a:lnTo>
                  <a:cubicBezTo>
                    <a:pt x="81994" y="60489"/>
                    <a:pt x="77660" y="56194"/>
                    <a:pt x="78021" y="50825"/>
                  </a:cubicBezTo>
                  <a:cubicBezTo>
                    <a:pt x="78021" y="45456"/>
                    <a:pt x="82717" y="41519"/>
                    <a:pt x="88135" y="41877"/>
                  </a:cubicBezTo>
                  <a:lnTo>
                    <a:pt x="179161" y="45456"/>
                  </a:lnTo>
                  <a:cubicBezTo>
                    <a:pt x="182050" y="45814"/>
                    <a:pt x="184218" y="46888"/>
                    <a:pt x="186024" y="49036"/>
                  </a:cubicBezTo>
                  <a:cubicBezTo>
                    <a:pt x="187830" y="50825"/>
                    <a:pt x="188552" y="53689"/>
                    <a:pt x="188552" y="56552"/>
                  </a:cubicBezTo>
                  <a:lnTo>
                    <a:pt x="182050" y="105588"/>
                  </a:lnTo>
                  <a:cubicBezTo>
                    <a:pt x="181328" y="109525"/>
                    <a:pt x="178438" y="112746"/>
                    <a:pt x="174104" y="113820"/>
                  </a:cubicBezTo>
                  <a:lnTo>
                    <a:pt x="75493" y="134580"/>
                  </a:lnTo>
                  <a:cubicBezTo>
                    <a:pt x="74770" y="134580"/>
                    <a:pt x="74048" y="134580"/>
                    <a:pt x="73325" y="134580"/>
                  </a:cubicBezTo>
                  <a:cubicBezTo>
                    <a:pt x="69352" y="134580"/>
                    <a:pt x="65379" y="130285"/>
                    <a:pt x="63934" y="126348"/>
                  </a:cubicBezTo>
                  <a:lnTo>
                    <a:pt x="33592" y="19328"/>
                  </a:lnTo>
                  <a:lnTo>
                    <a:pt x="9752" y="19328"/>
                  </a:lnTo>
                  <a:cubicBezTo>
                    <a:pt x="4334" y="19328"/>
                    <a:pt x="0" y="15033"/>
                    <a:pt x="0" y="9664"/>
                  </a:cubicBezTo>
                  <a:cubicBezTo>
                    <a:pt x="0" y="4653"/>
                    <a:pt x="4334" y="0"/>
                    <a:pt x="9752" y="0"/>
                  </a:cubicBezTo>
                  <a:close/>
                </a:path>
              </a:pathLst>
            </a:custGeom>
            <a:solidFill>
              <a:schemeClr val="bg1"/>
            </a:solidFill>
            <a:ln>
              <a:noFill/>
            </a:ln>
          </p:spPr>
          <p:txBody>
            <a:bodyPr anchor="ctr"/>
            <a:lstStyle/>
            <a:p>
              <a:endParaRPr lang="en-US" sz="675">
                <a:latin typeface="Lato Light" panose="020F0502020204030203" pitchFamily="34" charset="0"/>
              </a:endParaRPr>
            </a:p>
          </p:txBody>
        </p:sp>
        <p:sp>
          <p:nvSpPr>
            <p:cNvPr id="62" name="Freeform 867">
              <a:extLst>
                <a:ext uri="{FF2B5EF4-FFF2-40B4-BE49-F238E27FC236}">
                  <a16:creationId xmlns:a16="http://schemas.microsoft.com/office/drawing/2014/main" id="{4F6B5E4B-EF51-8A47-8C8C-8914E49EC8EE}"/>
                </a:ext>
              </a:extLst>
            </p:cNvPr>
            <p:cNvSpPr>
              <a:spLocks noChangeAspect="1"/>
            </p:cNvSpPr>
            <p:nvPr/>
          </p:nvSpPr>
          <p:spPr bwMode="auto">
            <a:xfrm>
              <a:off x="2680717" y="4224455"/>
              <a:ext cx="326714" cy="332780"/>
            </a:xfrm>
            <a:custGeom>
              <a:avLst/>
              <a:gdLst>
                <a:gd name="T0" fmla="*/ 249917 w 318949"/>
                <a:gd name="T1" fmla="*/ 297647 h 324820"/>
                <a:gd name="T2" fmla="*/ 350342 w 318949"/>
                <a:gd name="T3" fmla="*/ 297647 h 324820"/>
                <a:gd name="T4" fmla="*/ 301354 w 318949"/>
                <a:gd name="T5" fmla="*/ 183463 h 324820"/>
                <a:gd name="T6" fmla="*/ 301354 w 318949"/>
                <a:gd name="T7" fmla="*/ 414262 h 324820"/>
                <a:gd name="T8" fmla="*/ 301354 w 318949"/>
                <a:gd name="T9" fmla="*/ 183463 h 324820"/>
                <a:gd name="T10" fmla="*/ 256395 w 318949"/>
                <a:gd name="T11" fmla="*/ 95689 h 324820"/>
                <a:gd name="T12" fmla="*/ 174362 w 318949"/>
                <a:gd name="T13" fmla="*/ 163161 h 324820"/>
                <a:gd name="T14" fmla="*/ 108245 w 318949"/>
                <a:gd name="T15" fmla="*/ 150893 h 324820"/>
                <a:gd name="T16" fmla="*/ 103348 w 318949"/>
                <a:gd name="T17" fmla="*/ 222045 h 324820"/>
                <a:gd name="T18" fmla="*/ 113143 w 318949"/>
                <a:gd name="T19" fmla="*/ 301785 h 324820"/>
                <a:gd name="T20" fmla="*/ 100900 w 318949"/>
                <a:gd name="T21" fmla="*/ 372938 h 324820"/>
                <a:gd name="T22" fmla="*/ 109470 w 318949"/>
                <a:gd name="T23" fmla="*/ 442863 h 324820"/>
                <a:gd name="T24" fmla="*/ 170689 w 318949"/>
                <a:gd name="T25" fmla="*/ 435503 h 324820"/>
                <a:gd name="T26" fmla="*/ 256395 w 318949"/>
                <a:gd name="T27" fmla="*/ 507883 h 324820"/>
                <a:gd name="T28" fmla="*/ 322512 w 318949"/>
                <a:gd name="T29" fmla="*/ 541006 h 324820"/>
                <a:gd name="T30" fmla="*/ 348224 w 318949"/>
                <a:gd name="T31" fmla="*/ 480895 h 324820"/>
                <a:gd name="T32" fmla="*/ 464541 w 318949"/>
                <a:gd name="T33" fmla="*/ 433049 h 324820"/>
                <a:gd name="T34" fmla="*/ 518414 w 318949"/>
                <a:gd name="T35" fmla="*/ 386433 h 324820"/>
                <a:gd name="T36" fmla="*/ 481682 w 318949"/>
                <a:gd name="T37" fmla="*/ 338589 h 324820"/>
                <a:gd name="T38" fmla="*/ 479233 w 318949"/>
                <a:gd name="T39" fmla="*/ 257622 h 324820"/>
                <a:gd name="T40" fmla="*/ 520862 w 318949"/>
                <a:gd name="T41" fmla="*/ 207325 h 324820"/>
                <a:gd name="T42" fmla="*/ 458420 w 318949"/>
                <a:gd name="T43" fmla="*/ 164388 h 324820"/>
                <a:gd name="T44" fmla="*/ 348224 w 318949"/>
                <a:gd name="T45" fmla="*/ 122677 h 324820"/>
                <a:gd name="T46" fmla="*/ 322512 w 318949"/>
                <a:gd name="T47" fmla="*/ 66245 h 324820"/>
                <a:gd name="T48" fmla="*/ 227010 w 318949"/>
                <a:gd name="T49" fmla="*/ 0 h 324820"/>
                <a:gd name="T50" fmla="*/ 388628 w 318949"/>
                <a:gd name="T51" fmla="*/ 29442 h 324820"/>
                <a:gd name="T52" fmla="*/ 443726 w 318949"/>
                <a:gd name="T53" fmla="*/ 95689 h 324820"/>
                <a:gd name="T54" fmla="*/ 524536 w 318949"/>
                <a:gd name="T55" fmla="*/ 87100 h 324820"/>
                <a:gd name="T56" fmla="*/ 597999 w 318949"/>
                <a:gd name="T57" fmla="*/ 228180 h 324820"/>
                <a:gd name="T58" fmla="*/ 549024 w 318949"/>
                <a:gd name="T59" fmla="*/ 267437 h 324820"/>
                <a:gd name="T60" fmla="*/ 550247 w 318949"/>
                <a:gd name="T61" fmla="*/ 327548 h 324820"/>
                <a:gd name="T62" fmla="*/ 596774 w 318949"/>
                <a:gd name="T63" fmla="*/ 366805 h 324820"/>
                <a:gd name="T64" fmla="*/ 524536 w 318949"/>
                <a:gd name="T65" fmla="*/ 505429 h 324820"/>
                <a:gd name="T66" fmla="*/ 451072 w 318949"/>
                <a:gd name="T67" fmla="*/ 502975 h 324820"/>
                <a:gd name="T68" fmla="*/ 388628 w 318949"/>
                <a:gd name="T69" fmla="*/ 572903 h 324820"/>
                <a:gd name="T70" fmla="*/ 227010 w 318949"/>
                <a:gd name="T71" fmla="*/ 608478 h 324820"/>
                <a:gd name="T72" fmla="*/ 189054 w 318949"/>
                <a:gd name="T73" fmla="*/ 529965 h 324820"/>
                <a:gd name="T74" fmla="*/ 111918 w 318949"/>
                <a:gd name="T75" fmla="*/ 517697 h 324820"/>
                <a:gd name="T76" fmla="*/ 66616 w 318949"/>
                <a:gd name="T77" fmla="*/ 504202 h 324820"/>
                <a:gd name="T78" fmla="*/ 17641 w 318949"/>
                <a:gd name="T79" fmla="*/ 344722 h 324820"/>
                <a:gd name="T80" fmla="*/ 48250 w 318949"/>
                <a:gd name="T81" fmla="*/ 301785 h 324820"/>
                <a:gd name="T82" fmla="*/ 16416 w 318949"/>
                <a:gd name="T83" fmla="*/ 247808 h 324820"/>
                <a:gd name="T84" fmla="*/ 67841 w 318949"/>
                <a:gd name="T85" fmla="*/ 88327 h 324820"/>
                <a:gd name="T86" fmla="*/ 113143 w 318949"/>
                <a:gd name="T87" fmla="*/ 76061 h 324820"/>
                <a:gd name="T88" fmla="*/ 189054 w 318949"/>
                <a:gd name="T89" fmla="*/ 73607 h 324820"/>
                <a:gd name="T90" fmla="*/ 227010 w 318949"/>
                <a:gd name="T91" fmla="*/ 0 h 3248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8949" h="324820">
                  <a:moveTo>
                    <a:pt x="160402" y="132953"/>
                  </a:moveTo>
                  <a:cubicBezTo>
                    <a:pt x="145409" y="132953"/>
                    <a:pt x="133024" y="144625"/>
                    <a:pt x="133024" y="158891"/>
                  </a:cubicBezTo>
                  <a:cubicBezTo>
                    <a:pt x="133024" y="173806"/>
                    <a:pt x="145409" y="185478"/>
                    <a:pt x="160402" y="185478"/>
                  </a:cubicBezTo>
                  <a:cubicBezTo>
                    <a:pt x="174743" y="185478"/>
                    <a:pt x="186477" y="173806"/>
                    <a:pt x="186477" y="158891"/>
                  </a:cubicBezTo>
                  <a:cubicBezTo>
                    <a:pt x="186477" y="144625"/>
                    <a:pt x="174743" y="132953"/>
                    <a:pt x="160402" y="132953"/>
                  </a:cubicBezTo>
                  <a:close/>
                  <a:moveTo>
                    <a:pt x="160402" y="97937"/>
                  </a:moveTo>
                  <a:cubicBezTo>
                    <a:pt x="194299" y="97937"/>
                    <a:pt x="221677" y="125172"/>
                    <a:pt x="221677" y="158891"/>
                  </a:cubicBezTo>
                  <a:cubicBezTo>
                    <a:pt x="221677" y="193259"/>
                    <a:pt x="194299" y="221143"/>
                    <a:pt x="160402" y="221143"/>
                  </a:cubicBezTo>
                  <a:cubicBezTo>
                    <a:pt x="125853" y="221143"/>
                    <a:pt x="98475" y="193259"/>
                    <a:pt x="98475" y="158891"/>
                  </a:cubicBezTo>
                  <a:cubicBezTo>
                    <a:pt x="98475" y="125172"/>
                    <a:pt x="125853" y="97937"/>
                    <a:pt x="160402" y="97937"/>
                  </a:cubicBezTo>
                  <a:close/>
                  <a:moveTo>
                    <a:pt x="136472" y="35363"/>
                  </a:moveTo>
                  <a:lnTo>
                    <a:pt x="136472" y="51081"/>
                  </a:lnTo>
                  <a:cubicBezTo>
                    <a:pt x="136472" y="58284"/>
                    <a:pt x="132562" y="64833"/>
                    <a:pt x="125393" y="67453"/>
                  </a:cubicBezTo>
                  <a:cubicBezTo>
                    <a:pt x="113662" y="72037"/>
                    <a:pt x="102584" y="78586"/>
                    <a:pt x="92808" y="87099"/>
                  </a:cubicBezTo>
                  <a:cubicBezTo>
                    <a:pt x="87594" y="92338"/>
                    <a:pt x="79122" y="92993"/>
                    <a:pt x="72605" y="89064"/>
                  </a:cubicBezTo>
                  <a:lnTo>
                    <a:pt x="57616" y="80550"/>
                  </a:lnTo>
                  <a:lnTo>
                    <a:pt x="40672" y="110675"/>
                  </a:lnTo>
                  <a:lnTo>
                    <a:pt x="55009" y="118533"/>
                  </a:lnTo>
                  <a:cubicBezTo>
                    <a:pt x="61526" y="122462"/>
                    <a:pt x="65436" y="130321"/>
                    <a:pt x="63481" y="138180"/>
                  </a:cubicBezTo>
                  <a:cubicBezTo>
                    <a:pt x="61526" y="146038"/>
                    <a:pt x="60223" y="153242"/>
                    <a:pt x="60223" y="161100"/>
                  </a:cubicBezTo>
                  <a:cubicBezTo>
                    <a:pt x="60223" y="167649"/>
                    <a:pt x="61526" y="174198"/>
                    <a:pt x="62178" y="180747"/>
                  </a:cubicBezTo>
                  <a:cubicBezTo>
                    <a:pt x="64133" y="187950"/>
                    <a:pt x="60223" y="195809"/>
                    <a:pt x="53706" y="199083"/>
                  </a:cubicBezTo>
                  <a:lnTo>
                    <a:pt x="41975" y="206287"/>
                  </a:lnTo>
                  <a:lnTo>
                    <a:pt x="58268" y="236411"/>
                  </a:lnTo>
                  <a:lnTo>
                    <a:pt x="69347" y="229863"/>
                  </a:lnTo>
                  <a:cubicBezTo>
                    <a:pt x="76515" y="225278"/>
                    <a:pt x="84987" y="226588"/>
                    <a:pt x="90853" y="232482"/>
                  </a:cubicBezTo>
                  <a:cubicBezTo>
                    <a:pt x="100628" y="242305"/>
                    <a:pt x="111707" y="249509"/>
                    <a:pt x="125393" y="254748"/>
                  </a:cubicBezTo>
                  <a:cubicBezTo>
                    <a:pt x="132562" y="256713"/>
                    <a:pt x="136472" y="263916"/>
                    <a:pt x="136472" y="271120"/>
                  </a:cubicBezTo>
                  <a:lnTo>
                    <a:pt x="136472" y="288802"/>
                  </a:lnTo>
                  <a:lnTo>
                    <a:pt x="171664" y="288802"/>
                  </a:lnTo>
                  <a:lnTo>
                    <a:pt x="171664" y="273740"/>
                  </a:lnTo>
                  <a:cubicBezTo>
                    <a:pt x="171664" y="265881"/>
                    <a:pt x="177530" y="258677"/>
                    <a:pt x="185350" y="256713"/>
                  </a:cubicBezTo>
                  <a:cubicBezTo>
                    <a:pt x="200339" y="252129"/>
                    <a:pt x="214677" y="244925"/>
                    <a:pt x="226407" y="233792"/>
                  </a:cubicBezTo>
                  <a:cubicBezTo>
                    <a:pt x="232273" y="228553"/>
                    <a:pt x="240093" y="227243"/>
                    <a:pt x="247262" y="231172"/>
                  </a:cubicBezTo>
                  <a:lnTo>
                    <a:pt x="257689" y="237066"/>
                  </a:lnTo>
                  <a:lnTo>
                    <a:pt x="275937" y="206287"/>
                  </a:lnTo>
                  <a:lnTo>
                    <a:pt x="264858" y="199083"/>
                  </a:lnTo>
                  <a:cubicBezTo>
                    <a:pt x="258341" y="195809"/>
                    <a:pt x="255082" y="187950"/>
                    <a:pt x="256386" y="180747"/>
                  </a:cubicBezTo>
                  <a:cubicBezTo>
                    <a:pt x="257689" y="174198"/>
                    <a:pt x="258341" y="167649"/>
                    <a:pt x="258341" y="161100"/>
                  </a:cubicBezTo>
                  <a:cubicBezTo>
                    <a:pt x="258341" y="153242"/>
                    <a:pt x="257038" y="146038"/>
                    <a:pt x="255082" y="137525"/>
                  </a:cubicBezTo>
                  <a:cubicBezTo>
                    <a:pt x="253779" y="130321"/>
                    <a:pt x="257038" y="122462"/>
                    <a:pt x="263555" y="118533"/>
                  </a:cubicBezTo>
                  <a:lnTo>
                    <a:pt x="277240" y="110675"/>
                  </a:lnTo>
                  <a:lnTo>
                    <a:pt x="258341" y="79895"/>
                  </a:lnTo>
                  <a:lnTo>
                    <a:pt x="244004" y="87754"/>
                  </a:lnTo>
                  <a:cubicBezTo>
                    <a:pt x="237486" y="91028"/>
                    <a:pt x="229666" y="90373"/>
                    <a:pt x="223801" y="85789"/>
                  </a:cubicBezTo>
                  <a:cubicBezTo>
                    <a:pt x="212722" y="76621"/>
                    <a:pt x="199688" y="70072"/>
                    <a:pt x="185350" y="65488"/>
                  </a:cubicBezTo>
                  <a:cubicBezTo>
                    <a:pt x="177530" y="63523"/>
                    <a:pt x="171664" y="56974"/>
                    <a:pt x="171664" y="48461"/>
                  </a:cubicBezTo>
                  <a:lnTo>
                    <a:pt x="171664" y="35363"/>
                  </a:lnTo>
                  <a:lnTo>
                    <a:pt x="136472" y="35363"/>
                  </a:lnTo>
                  <a:close/>
                  <a:moveTo>
                    <a:pt x="120831" y="0"/>
                  </a:moveTo>
                  <a:lnTo>
                    <a:pt x="191215" y="0"/>
                  </a:lnTo>
                  <a:cubicBezTo>
                    <a:pt x="200339" y="0"/>
                    <a:pt x="206856" y="5894"/>
                    <a:pt x="206856" y="15717"/>
                  </a:cubicBezTo>
                  <a:lnTo>
                    <a:pt x="206856" y="36018"/>
                  </a:lnTo>
                  <a:cubicBezTo>
                    <a:pt x="215980" y="39293"/>
                    <a:pt x="227059" y="45187"/>
                    <a:pt x="236183" y="51081"/>
                  </a:cubicBezTo>
                  <a:lnTo>
                    <a:pt x="255082" y="40603"/>
                  </a:lnTo>
                  <a:cubicBezTo>
                    <a:pt x="263555" y="36018"/>
                    <a:pt x="273982" y="38638"/>
                    <a:pt x="279196" y="46496"/>
                  </a:cubicBezTo>
                  <a:lnTo>
                    <a:pt x="316343" y="108055"/>
                  </a:lnTo>
                  <a:cubicBezTo>
                    <a:pt x="318950" y="111984"/>
                    <a:pt x="319601" y="117223"/>
                    <a:pt x="318298" y="121808"/>
                  </a:cubicBezTo>
                  <a:cubicBezTo>
                    <a:pt x="317646" y="126392"/>
                    <a:pt x="314388" y="130321"/>
                    <a:pt x="309826" y="132286"/>
                  </a:cubicBezTo>
                  <a:lnTo>
                    <a:pt x="292230" y="142764"/>
                  </a:lnTo>
                  <a:cubicBezTo>
                    <a:pt x="292881" y="149312"/>
                    <a:pt x="293533" y="155206"/>
                    <a:pt x="293533" y="161100"/>
                  </a:cubicBezTo>
                  <a:cubicBezTo>
                    <a:pt x="293533" y="165684"/>
                    <a:pt x="292881" y="170269"/>
                    <a:pt x="292881" y="174853"/>
                  </a:cubicBezTo>
                  <a:lnTo>
                    <a:pt x="309174" y="184676"/>
                  </a:lnTo>
                  <a:cubicBezTo>
                    <a:pt x="313084" y="186641"/>
                    <a:pt x="316343" y="190570"/>
                    <a:pt x="317646" y="195809"/>
                  </a:cubicBezTo>
                  <a:cubicBezTo>
                    <a:pt x="318298" y="199738"/>
                    <a:pt x="318298" y="204977"/>
                    <a:pt x="315691" y="208906"/>
                  </a:cubicBezTo>
                  <a:lnTo>
                    <a:pt x="279196" y="269810"/>
                  </a:lnTo>
                  <a:cubicBezTo>
                    <a:pt x="274634" y="278324"/>
                    <a:pt x="263555" y="281598"/>
                    <a:pt x="255734" y="276359"/>
                  </a:cubicBezTo>
                  <a:lnTo>
                    <a:pt x="240093" y="268500"/>
                  </a:lnTo>
                  <a:cubicBezTo>
                    <a:pt x="230318" y="275704"/>
                    <a:pt x="215980" y="282253"/>
                    <a:pt x="206856" y="286182"/>
                  </a:cubicBezTo>
                  <a:lnTo>
                    <a:pt x="206856" y="305829"/>
                  </a:lnTo>
                  <a:cubicBezTo>
                    <a:pt x="206856" y="315652"/>
                    <a:pt x="200339" y="324820"/>
                    <a:pt x="191215" y="324820"/>
                  </a:cubicBezTo>
                  <a:lnTo>
                    <a:pt x="120831" y="324820"/>
                  </a:lnTo>
                  <a:cubicBezTo>
                    <a:pt x="111056" y="324820"/>
                    <a:pt x="100628" y="315652"/>
                    <a:pt x="100628" y="305829"/>
                  </a:cubicBezTo>
                  <a:lnTo>
                    <a:pt x="100628" y="282908"/>
                  </a:lnTo>
                  <a:cubicBezTo>
                    <a:pt x="87594" y="278324"/>
                    <a:pt x="83684" y="273085"/>
                    <a:pt x="75212" y="266536"/>
                  </a:cubicBezTo>
                  <a:lnTo>
                    <a:pt x="59571" y="276359"/>
                  </a:lnTo>
                  <a:cubicBezTo>
                    <a:pt x="55661" y="278324"/>
                    <a:pt x="51099" y="278979"/>
                    <a:pt x="46537" y="278324"/>
                  </a:cubicBezTo>
                  <a:cubicBezTo>
                    <a:pt x="41975" y="277014"/>
                    <a:pt x="38065" y="273740"/>
                    <a:pt x="35458" y="269155"/>
                  </a:cubicBezTo>
                  <a:lnTo>
                    <a:pt x="2873" y="208252"/>
                  </a:lnTo>
                  <a:cubicBezTo>
                    <a:pt x="-1689" y="199738"/>
                    <a:pt x="918" y="189260"/>
                    <a:pt x="9390" y="184021"/>
                  </a:cubicBezTo>
                  <a:lnTo>
                    <a:pt x="26334" y="174853"/>
                  </a:lnTo>
                  <a:cubicBezTo>
                    <a:pt x="25682" y="170269"/>
                    <a:pt x="25682" y="165684"/>
                    <a:pt x="25682" y="161100"/>
                  </a:cubicBezTo>
                  <a:cubicBezTo>
                    <a:pt x="25682" y="155206"/>
                    <a:pt x="26334" y="149312"/>
                    <a:pt x="26986" y="143419"/>
                  </a:cubicBezTo>
                  <a:lnTo>
                    <a:pt x="8738" y="132286"/>
                  </a:lnTo>
                  <a:cubicBezTo>
                    <a:pt x="266" y="127701"/>
                    <a:pt x="-2341" y="117223"/>
                    <a:pt x="2221" y="108710"/>
                  </a:cubicBezTo>
                  <a:lnTo>
                    <a:pt x="36110" y="47151"/>
                  </a:lnTo>
                  <a:cubicBezTo>
                    <a:pt x="38716" y="43222"/>
                    <a:pt x="41975" y="39948"/>
                    <a:pt x="46537" y="38638"/>
                  </a:cubicBezTo>
                  <a:cubicBezTo>
                    <a:pt x="51099" y="37983"/>
                    <a:pt x="56312" y="37983"/>
                    <a:pt x="60223" y="40603"/>
                  </a:cubicBezTo>
                  <a:lnTo>
                    <a:pt x="79122" y="52390"/>
                  </a:lnTo>
                  <a:cubicBezTo>
                    <a:pt x="86291" y="47151"/>
                    <a:pt x="92156" y="42567"/>
                    <a:pt x="100628" y="39293"/>
                  </a:cubicBezTo>
                  <a:lnTo>
                    <a:pt x="100628" y="15717"/>
                  </a:lnTo>
                  <a:cubicBezTo>
                    <a:pt x="100628" y="5894"/>
                    <a:pt x="111056" y="0"/>
                    <a:pt x="120831" y="0"/>
                  </a:cubicBezTo>
                  <a:close/>
                </a:path>
              </a:pathLst>
            </a:custGeom>
            <a:solidFill>
              <a:schemeClr val="bg1"/>
            </a:solidFill>
            <a:ln>
              <a:noFill/>
            </a:ln>
          </p:spPr>
          <p:txBody>
            <a:bodyPr anchor="ctr"/>
            <a:lstStyle/>
            <a:p>
              <a:endParaRPr lang="en-US" sz="675">
                <a:latin typeface="Lato Light" panose="020F0502020204030203" pitchFamily="34" charset="0"/>
              </a:endParaRPr>
            </a:p>
          </p:txBody>
        </p:sp>
        <p:sp>
          <p:nvSpPr>
            <p:cNvPr id="63" name="Freeform 872">
              <a:extLst>
                <a:ext uri="{FF2B5EF4-FFF2-40B4-BE49-F238E27FC236}">
                  <a16:creationId xmlns:a16="http://schemas.microsoft.com/office/drawing/2014/main" id="{0101AD2F-E585-B84C-B6D4-2361D8BB3CB6}"/>
                </a:ext>
              </a:extLst>
            </p:cNvPr>
            <p:cNvSpPr>
              <a:spLocks noChangeAspect="1"/>
            </p:cNvSpPr>
            <p:nvPr/>
          </p:nvSpPr>
          <p:spPr bwMode="auto">
            <a:xfrm>
              <a:off x="1830658" y="3454554"/>
              <a:ext cx="342313" cy="356179"/>
            </a:xfrm>
            <a:custGeom>
              <a:avLst/>
              <a:gdLst>
                <a:gd name="T0" fmla="*/ 280401 w 1511768"/>
                <a:gd name="T1" fmla="*/ 490352 h 1570044"/>
                <a:gd name="T2" fmla="*/ 352603 w 1511768"/>
                <a:gd name="T3" fmla="*/ 490352 h 1570044"/>
                <a:gd name="T4" fmla="*/ 518232 w 1511768"/>
                <a:gd name="T5" fmla="*/ 309648 h 1570044"/>
                <a:gd name="T6" fmla="*/ 518232 w 1511768"/>
                <a:gd name="T7" fmla="*/ 379114 h 1570044"/>
                <a:gd name="T8" fmla="*/ 518232 w 1511768"/>
                <a:gd name="T9" fmla="*/ 309648 h 1570044"/>
                <a:gd name="T10" fmla="*/ 76367 w 1511768"/>
                <a:gd name="T11" fmla="*/ 171850 h 1570044"/>
                <a:gd name="T12" fmla="*/ 147180 w 1511768"/>
                <a:gd name="T13" fmla="*/ 171850 h 1570044"/>
                <a:gd name="T14" fmla="*/ 522625 w 1511768"/>
                <a:gd name="T15" fmla="*/ 0 h 1570044"/>
                <a:gd name="T16" fmla="*/ 554471 w 1511768"/>
                <a:gd name="T17" fmla="*/ 242653 h 1570044"/>
                <a:gd name="T18" fmla="*/ 626985 w 1511768"/>
                <a:gd name="T19" fmla="*/ 343700 h 1570044"/>
                <a:gd name="T20" fmla="*/ 554471 w 1511768"/>
                <a:gd name="T21" fmla="*/ 445942 h 1570044"/>
                <a:gd name="T22" fmla="*/ 522625 w 1511768"/>
                <a:gd name="T23" fmla="*/ 652435 h 1570044"/>
                <a:gd name="T24" fmla="*/ 489394 w 1511768"/>
                <a:gd name="T25" fmla="*/ 448222 h 1570044"/>
                <a:gd name="T26" fmla="*/ 410837 w 1511768"/>
                <a:gd name="T27" fmla="*/ 343700 h 1570044"/>
                <a:gd name="T28" fmla="*/ 489394 w 1511768"/>
                <a:gd name="T29" fmla="*/ 240428 h 1570044"/>
                <a:gd name="T30" fmla="*/ 522625 w 1511768"/>
                <a:gd name="T31" fmla="*/ 0 h 1570044"/>
                <a:gd name="T32" fmla="*/ 349101 w 1511768"/>
                <a:gd name="T33" fmla="*/ 37008 h 1570044"/>
                <a:gd name="T34" fmla="*/ 359631 w 1511768"/>
                <a:gd name="T35" fmla="*/ 389982 h 1570044"/>
                <a:gd name="T36" fmla="*/ 359631 w 1511768"/>
                <a:gd name="T37" fmla="*/ 589380 h 1570044"/>
                <a:gd name="T38" fmla="*/ 349101 w 1511768"/>
                <a:gd name="T39" fmla="*/ 615427 h 1570044"/>
                <a:gd name="T40" fmla="*/ 277916 w 1511768"/>
                <a:gd name="T41" fmla="*/ 615427 h 1570044"/>
                <a:gd name="T42" fmla="*/ 273372 w 1511768"/>
                <a:gd name="T43" fmla="*/ 589380 h 1570044"/>
                <a:gd name="T44" fmla="*/ 273372 w 1511768"/>
                <a:gd name="T45" fmla="*/ 389982 h 1570044"/>
                <a:gd name="T46" fmla="*/ 277916 w 1511768"/>
                <a:gd name="T47" fmla="*/ 37008 h 1570044"/>
                <a:gd name="T48" fmla="*/ 110374 w 1511768"/>
                <a:gd name="T49" fmla="*/ 0 h 1570044"/>
                <a:gd name="T50" fmla="*/ 149645 w 1511768"/>
                <a:gd name="T51" fmla="*/ 68405 h 1570044"/>
                <a:gd name="T52" fmla="*/ 222158 w 1511768"/>
                <a:gd name="T53" fmla="*/ 171850 h 1570044"/>
                <a:gd name="T54" fmla="*/ 149645 w 1511768"/>
                <a:gd name="T55" fmla="*/ 275295 h 1570044"/>
                <a:gd name="T56" fmla="*/ 110374 w 1511768"/>
                <a:gd name="T57" fmla="*/ 652435 h 1570044"/>
                <a:gd name="T58" fmla="*/ 72505 w 1511768"/>
                <a:gd name="T59" fmla="*/ 275293 h 1570044"/>
                <a:gd name="T60" fmla="*/ 0 w 1511768"/>
                <a:gd name="T61" fmla="*/ 171850 h 1570044"/>
                <a:gd name="T62" fmla="*/ 72505 w 1511768"/>
                <a:gd name="T63" fmla="*/ 68407 h 1570044"/>
                <a:gd name="T64" fmla="*/ 110374 w 1511768"/>
                <a:gd name="T65" fmla="*/ 0 h 15700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1768" h="1570044">
                  <a:moveTo>
                    <a:pt x="763140" y="1094778"/>
                  </a:moveTo>
                  <a:cubicBezTo>
                    <a:pt x="716269" y="1094778"/>
                    <a:pt x="676095" y="1134111"/>
                    <a:pt x="676095" y="1180001"/>
                  </a:cubicBezTo>
                  <a:cubicBezTo>
                    <a:pt x="676095" y="1225890"/>
                    <a:pt x="716269" y="1261945"/>
                    <a:pt x="763140" y="1261945"/>
                  </a:cubicBezTo>
                  <a:cubicBezTo>
                    <a:pt x="810010" y="1261945"/>
                    <a:pt x="850185" y="1225890"/>
                    <a:pt x="850185" y="1180001"/>
                  </a:cubicBezTo>
                  <a:cubicBezTo>
                    <a:pt x="850185" y="1134111"/>
                    <a:pt x="810010" y="1094778"/>
                    <a:pt x="763140" y="1094778"/>
                  </a:cubicBezTo>
                  <a:close/>
                  <a:moveTo>
                    <a:pt x="1249545" y="745148"/>
                  </a:moveTo>
                  <a:cubicBezTo>
                    <a:pt x="1203656" y="745148"/>
                    <a:pt x="1164322" y="781204"/>
                    <a:pt x="1164322" y="827093"/>
                  </a:cubicBezTo>
                  <a:cubicBezTo>
                    <a:pt x="1164322" y="872982"/>
                    <a:pt x="1203656" y="912315"/>
                    <a:pt x="1249545" y="912315"/>
                  </a:cubicBezTo>
                  <a:cubicBezTo>
                    <a:pt x="1295434" y="912315"/>
                    <a:pt x="1334767" y="872982"/>
                    <a:pt x="1334767" y="827093"/>
                  </a:cubicBezTo>
                  <a:cubicBezTo>
                    <a:pt x="1334767" y="781204"/>
                    <a:pt x="1295434" y="745148"/>
                    <a:pt x="1249545" y="745148"/>
                  </a:cubicBezTo>
                  <a:close/>
                  <a:moveTo>
                    <a:pt x="267831" y="326501"/>
                  </a:moveTo>
                  <a:cubicBezTo>
                    <a:pt x="220960" y="326501"/>
                    <a:pt x="184134" y="366675"/>
                    <a:pt x="184134" y="413546"/>
                  </a:cubicBezTo>
                  <a:cubicBezTo>
                    <a:pt x="184134" y="460416"/>
                    <a:pt x="220960" y="500591"/>
                    <a:pt x="267831" y="500591"/>
                  </a:cubicBezTo>
                  <a:cubicBezTo>
                    <a:pt x="314701" y="500591"/>
                    <a:pt x="354876" y="460416"/>
                    <a:pt x="354876" y="413546"/>
                  </a:cubicBezTo>
                  <a:cubicBezTo>
                    <a:pt x="354876" y="366675"/>
                    <a:pt x="314701" y="326501"/>
                    <a:pt x="267831" y="326501"/>
                  </a:cubicBezTo>
                  <a:close/>
                  <a:moveTo>
                    <a:pt x="1260139" y="0"/>
                  </a:moveTo>
                  <a:cubicBezTo>
                    <a:pt x="1306878" y="0"/>
                    <a:pt x="1336925" y="42879"/>
                    <a:pt x="1336925" y="89057"/>
                  </a:cubicBezTo>
                  <a:lnTo>
                    <a:pt x="1336925" y="583929"/>
                  </a:lnTo>
                  <a:lnTo>
                    <a:pt x="1351361" y="588326"/>
                  </a:lnTo>
                  <a:cubicBezTo>
                    <a:pt x="1445393" y="627352"/>
                    <a:pt x="1511768" y="718926"/>
                    <a:pt x="1511768" y="827093"/>
                  </a:cubicBezTo>
                  <a:cubicBezTo>
                    <a:pt x="1511768" y="935260"/>
                    <a:pt x="1445393" y="1028677"/>
                    <a:pt x="1351361" y="1068625"/>
                  </a:cubicBezTo>
                  <a:lnTo>
                    <a:pt x="1336925" y="1073131"/>
                  </a:lnTo>
                  <a:lnTo>
                    <a:pt x="1336925" y="1480987"/>
                  </a:lnTo>
                  <a:cubicBezTo>
                    <a:pt x="1336925" y="1530463"/>
                    <a:pt x="1306878" y="1570044"/>
                    <a:pt x="1260139" y="1570044"/>
                  </a:cubicBezTo>
                  <a:cubicBezTo>
                    <a:pt x="1210060" y="1570044"/>
                    <a:pt x="1180013" y="1530463"/>
                    <a:pt x="1180013" y="1480987"/>
                  </a:cubicBezTo>
                  <a:lnTo>
                    <a:pt x="1180013" y="1078618"/>
                  </a:lnTo>
                  <a:lnTo>
                    <a:pt x="1148241" y="1068625"/>
                  </a:lnTo>
                  <a:cubicBezTo>
                    <a:pt x="1055131" y="1028677"/>
                    <a:pt x="990599" y="935260"/>
                    <a:pt x="990599" y="827093"/>
                  </a:cubicBezTo>
                  <a:cubicBezTo>
                    <a:pt x="990599" y="718926"/>
                    <a:pt x="1055131" y="627352"/>
                    <a:pt x="1148241" y="588326"/>
                  </a:cubicBezTo>
                  <a:lnTo>
                    <a:pt x="1180013" y="578575"/>
                  </a:lnTo>
                  <a:lnTo>
                    <a:pt x="1180013" y="89057"/>
                  </a:lnTo>
                  <a:cubicBezTo>
                    <a:pt x="1180013" y="42879"/>
                    <a:pt x="1210060" y="0"/>
                    <a:pt x="1260139" y="0"/>
                  </a:cubicBezTo>
                  <a:close/>
                  <a:moveTo>
                    <a:pt x="755922" y="0"/>
                  </a:moveTo>
                  <a:cubicBezTo>
                    <a:pt x="803599" y="0"/>
                    <a:pt x="841741" y="42879"/>
                    <a:pt x="841741" y="89057"/>
                  </a:cubicBezTo>
                  <a:lnTo>
                    <a:pt x="841741" y="933416"/>
                  </a:lnTo>
                  <a:lnTo>
                    <a:pt x="867133" y="938468"/>
                  </a:lnTo>
                  <a:cubicBezTo>
                    <a:pt x="963176" y="978416"/>
                    <a:pt x="1030970" y="1071834"/>
                    <a:pt x="1030970" y="1180001"/>
                  </a:cubicBezTo>
                  <a:cubicBezTo>
                    <a:pt x="1030970" y="1285710"/>
                    <a:pt x="963176" y="1378512"/>
                    <a:pt x="867133" y="1418306"/>
                  </a:cubicBezTo>
                  <a:lnTo>
                    <a:pt x="841741" y="1423346"/>
                  </a:lnTo>
                  <a:lnTo>
                    <a:pt x="841741" y="1480987"/>
                  </a:lnTo>
                  <a:cubicBezTo>
                    <a:pt x="841741" y="1530463"/>
                    <a:pt x="803599" y="1570044"/>
                    <a:pt x="755922" y="1570044"/>
                  </a:cubicBezTo>
                  <a:cubicBezTo>
                    <a:pt x="708244" y="1570044"/>
                    <a:pt x="670102" y="1530463"/>
                    <a:pt x="670102" y="1480987"/>
                  </a:cubicBezTo>
                  <a:lnTo>
                    <a:pt x="670102" y="1420481"/>
                  </a:lnTo>
                  <a:lnTo>
                    <a:pt x="659146" y="1418306"/>
                  </a:lnTo>
                  <a:cubicBezTo>
                    <a:pt x="563104" y="1378512"/>
                    <a:pt x="495309" y="1285710"/>
                    <a:pt x="495309" y="1180001"/>
                  </a:cubicBezTo>
                  <a:cubicBezTo>
                    <a:pt x="495309" y="1071834"/>
                    <a:pt x="563104" y="978416"/>
                    <a:pt x="659146" y="938468"/>
                  </a:cubicBezTo>
                  <a:lnTo>
                    <a:pt x="670102" y="936288"/>
                  </a:lnTo>
                  <a:lnTo>
                    <a:pt x="670102" y="89057"/>
                  </a:lnTo>
                  <a:cubicBezTo>
                    <a:pt x="670102" y="42879"/>
                    <a:pt x="708244" y="0"/>
                    <a:pt x="755922" y="0"/>
                  </a:cubicBezTo>
                  <a:close/>
                  <a:moveTo>
                    <a:pt x="266131" y="0"/>
                  </a:moveTo>
                  <a:cubicBezTo>
                    <a:pt x="320239" y="0"/>
                    <a:pt x="360820" y="42879"/>
                    <a:pt x="360820" y="89057"/>
                  </a:cubicBezTo>
                  <a:lnTo>
                    <a:pt x="360820" y="164612"/>
                  </a:lnTo>
                  <a:lnTo>
                    <a:pt x="371824" y="166849"/>
                  </a:lnTo>
                  <a:cubicBezTo>
                    <a:pt x="467867" y="207651"/>
                    <a:pt x="535661" y="303066"/>
                    <a:pt x="535661" y="413546"/>
                  </a:cubicBezTo>
                  <a:cubicBezTo>
                    <a:pt x="535661" y="524026"/>
                    <a:pt x="467867" y="619440"/>
                    <a:pt x="371824" y="660242"/>
                  </a:cubicBezTo>
                  <a:lnTo>
                    <a:pt x="360820" y="662479"/>
                  </a:lnTo>
                  <a:lnTo>
                    <a:pt x="360820" y="1480987"/>
                  </a:lnTo>
                  <a:cubicBezTo>
                    <a:pt x="360820" y="1530463"/>
                    <a:pt x="320239" y="1570044"/>
                    <a:pt x="266131" y="1570044"/>
                  </a:cubicBezTo>
                  <a:cubicBezTo>
                    <a:pt x="218786" y="1570044"/>
                    <a:pt x="174823" y="1530463"/>
                    <a:pt x="174823" y="1480987"/>
                  </a:cubicBezTo>
                  <a:lnTo>
                    <a:pt x="174823" y="662475"/>
                  </a:lnTo>
                  <a:lnTo>
                    <a:pt x="163837" y="660242"/>
                  </a:lnTo>
                  <a:cubicBezTo>
                    <a:pt x="67795" y="619440"/>
                    <a:pt x="0" y="524026"/>
                    <a:pt x="0" y="413546"/>
                  </a:cubicBezTo>
                  <a:cubicBezTo>
                    <a:pt x="0" y="303066"/>
                    <a:pt x="67795" y="207651"/>
                    <a:pt x="163837" y="166849"/>
                  </a:cubicBezTo>
                  <a:lnTo>
                    <a:pt x="174823" y="164616"/>
                  </a:lnTo>
                  <a:lnTo>
                    <a:pt x="174823" y="89057"/>
                  </a:lnTo>
                  <a:cubicBezTo>
                    <a:pt x="174823" y="42879"/>
                    <a:pt x="218786" y="0"/>
                    <a:pt x="266131" y="0"/>
                  </a:cubicBezTo>
                  <a:close/>
                </a:path>
              </a:pathLst>
            </a:custGeom>
            <a:solidFill>
              <a:schemeClr val="bg1"/>
            </a:solidFill>
            <a:ln>
              <a:noFill/>
            </a:ln>
          </p:spPr>
          <p:txBody>
            <a:bodyPr anchor="ctr"/>
            <a:lstStyle/>
            <a:p>
              <a:endParaRPr lang="en-US" sz="675">
                <a:latin typeface="Lato Light" panose="020F0502020204030203" pitchFamily="34" charset="0"/>
              </a:endParaRPr>
            </a:p>
          </p:txBody>
        </p:sp>
        <p:sp>
          <p:nvSpPr>
            <p:cNvPr id="64" name="Freeform 14">
              <a:extLst>
                <a:ext uri="{FF2B5EF4-FFF2-40B4-BE49-F238E27FC236}">
                  <a16:creationId xmlns:a16="http://schemas.microsoft.com/office/drawing/2014/main" id="{C5BFF5D4-7AC3-E94B-BD8A-11A9DBD7BA16}"/>
                </a:ext>
              </a:extLst>
            </p:cNvPr>
            <p:cNvSpPr>
              <a:spLocks noChangeAspect="1"/>
            </p:cNvSpPr>
            <p:nvPr/>
          </p:nvSpPr>
          <p:spPr bwMode="auto">
            <a:xfrm>
              <a:off x="2682398" y="2714933"/>
              <a:ext cx="326714" cy="322381"/>
            </a:xfrm>
            <a:custGeom>
              <a:avLst/>
              <a:gdLst>
                <a:gd name="T0" fmla="*/ 2147483646 w 490"/>
                <a:gd name="T1" fmla="*/ 2147483646 h 479"/>
                <a:gd name="T2" fmla="*/ 2147483646 w 490"/>
                <a:gd name="T3" fmla="*/ 2147483646 h 479"/>
                <a:gd name="T4" fmla="*/ 2147483646 w 490"/>
                <a:gd name="T5" fmla="*/ 2147483646 h 479"/>
                <a:gd name="T6" fmla="*/ 2147483646 w 490"/>
                <a:gd name="T7" fmla="*/ 2147483646 h 479"/>
                <a:gd name="T8" fmla="*/ 2147483646 w 490"/>
                <a:gd name="T9" fmla="*/ 2147483646 h 479"/>
                <a:gd name="T10" fmla="*/ 2147483646 w 490"/>
                <a:gd name="T11" fmla="*/ 2147483646 h 479"/>
                <a:gd name="T12" fmla="*/ 2147483646 w 490"/>
                <a:gd name="T13" fmla="*/ 2147483646 h 479"/>
                <a:gd name="T14" fmla="*/ 2147483646 w 490"/>
                <a:gd name="T15" fmla="*/ 2147483646 h 479"/>
                <a:gd name="T16" fmla="*/ 2147483646 w 490"/>
                <a:gd name="T17" fmla="*/ 2147483646 h 479"/>
                <a:gd name="T18" fmla="*/ 2147483646 w 490"/>
                <a:gd name="T19" fmla="*/ 2147483646 h 479"/>
                <a:gd name="T20" fmla="*/ 2147483646 w 490"/>
                <a:gd name="T21" fmla="*/ 2147483646 h 479"/>
                <a:gd name="T22" fmla="*/ 2147483646 w 490"/>
                <a:gd name="T23" fmla="*/ 2147483646 h 479"/>
                <a:gd name="T24" fmla="*/ 2147483646 w 490"/>
                <a:gd name="T25" fmla="*/ 2147483646 h 479"/>
                <a:gd name="T26" fmla="*/ 2147483646 w 490"/>
                <a:gd name="T27" fmla="*/ 2147483646 h 479"/>
                <a:gd name="T28" fmla="*/ 2147483646 w 490"/>
                <a:gd name="T29" fmla="*/ 2147483646 h 479"/>
                <a:gd name="T30" fmla="*/ 2147483646 w 490"/>
                <a:gd name="T31" fmla="*/ 2147483646 h 479"/>
                <a:gd name="T32" fmla="*/ 2147483646 w 490"/>
                <a:gd name="T33" fmla="*/ 0 h 479"/>
                <a:gd name="T34" fmla="*/ 2147483646 w 490"/>
                <a:gd name="T35" fmla="*/ 0 h 479"/>
                <a:gd name="T36" fmla="*/ 2147483646 w 490"/>
                <a:gd name="T37" fmla="*/ 2147483646 h 479"/>
                <a:gd name="T38" fmla="*/ 2147483646 w 490"/>
                <a:gd name="T39" fmla="*/ 2147483646 h 479"/>
                <a:gd name="T40" fmla="*/ 0 w 490"/>
                <a:gd name="T41" fmla="*/ 2147483646 h 479"/>
                <a:gd name="T42" fmla="*/ 0 w 490"/>
                <a:gd name="T43" fmla="*/ 2147483646 h 479"/>
                <a:gd name="T44" fmla="*/ 2147483646 w 490"/>
                <a:gd name="T45" fmla="*/ 2147483646 h 479"/>
                <a:gd name="T46" fmla="*/ 2147483646 w 490"/>
                <a:gd name="T47" fmla="*/ 2147483646 h 479"/>
                <a:gd name="T48" fmla="*/ 2147483646 w 490"/>
                <a:gd name="T49" fmla="*/ 2147483646 h 479"/>
                <a:gd name="T50" fmla="*/ 2147483646 w 490"/>
                <a:gd name="T51" fmla="*/ 2147483646 h 479"/>
                <a:gd name="T52" fmla="*/ 2147483646 w 490"/>
                <a:gd name="T53" fmla="*/ 2147483646 h 479"/>
                <a:gd name="T54" fmla="*/ 2147483646 w 490"/>
                <a:gd name="T55" fmla="*/ 2147483646 h 479"/>
                <a:gd name="T56" fmla="*/ 2147483646 w 490"/>
                <a:gd name="T57" fmla="*/ 2147483646 h 479"/>
                <a:gd name="T58" fmla="*/ 2147483646 w 490"/>
                <a:gd name="T59" fmla="*/ 2147483646 h 479"/>
                <a:gd name="T60" fmla="*/ 2147483646 w 490"/>
                <a:gd name="T61" fmla="*/ 2147483646 h 479"/>
                <a:gd name="T62" fmla="*/ 2147483646 w 490"/>
                <a:gd name="T63" fmla="*/ 2147483646 h 479"/>
                <a:gd name="T64" fmla="*/ 2147483646 w 490"/>
                <a:gd name="T65" fmla="*/ 2147483646 h 479"/>
                <a:gd name="T66" fmla="*/ 2147483646 w 490"/>
                <a:gd name="T67" fmla="*/ 2147483646 h 479"/>
                <a:gd name="T68" fmla="*/ 2147483646 w 490"/>
                <a:gd name="T69" fmla="*/ 2147483646 h 479"/>
                <a:gd name="T70" fmla="*/ 2147483646 w 490"/>
                <a:gd name="T71" fmla="*/ 2147483646 h 479"/>
                <a:gd name="T72" fmla="*/ 2147483646 w 490"/>
                <a:gd name="T73" fmla="*/ 2147483646 h 479"/>
                <a:gd name="T74" fmla="*/ 2147483646 w 490"/>
                <a:gd name="T75" fmla="*/ 2147483646 h 479"/>
                <a:gd name="T76" fmla="*/ 2147483646 w 490"/>
                <a:gd name="T77" fmla="*/ 2147483646 h 479"/>
                <a:gd name="T78" fmla="*/ 2147483646 w 490"/>
                <a:gd name="T79" fmla="*/ 2147483646 h 479"/>
                <a:gd name="T80" fmla="*/ 2147483646 w 490"/>
                <a:gd name="T81" fmla="*/ 2147483646 h 479"/>
                <a:gd name="T82" fmla="*/ 2147483646 w 490"/>
                <a:gd name="T83" fmla="*/ 2147483646 h 479"/>
                <a:gd name="T84" fmla="*/ 2147483646 w 490"/>
                <a:gd name="T85" fmla="*/ 2147483646 h 479"/>
                <a:gd name="T86" fmla="*/ 2147483646 w 490"/>
                <a:gd name="T87" fmla="*/ 2147483646 h 479"/>
                <a:gd name="T88" fmla="*/ 2147483646 w 490"/>
                <a:gd name="T89" fmla="*/ 2147483646 h 479"/>
                <a:gd name="T90" fmla="*/ 2147483646 w 490"/>
                <a:gd name="T91" fmla="*/ 2147483646 h 479"/>
                <a:gd name="T92" fmla="*/ 2147483646 w 490"/>
                <a:gd name="T93" fmla="*/ 2147483646 h 479"/>
                <a:gd name="T94" fmla="*/ 2147483646 w 490"/>
                <a:gd name="T95" fmla="*/ 2147483646 h 479"/>
                <a:gd name="T96" fmla="*/ 2147483646 w 490"/>
                <a:gd name="T97" fmla="*/ 2147483646 h 4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90" h="479">
                  <a:moveTo>
                    <a:pt x="420" y="276"/>
                  </a:moveTo>
                  <a:lnTo>
                    <a:pt x="420" y="217"/>
                  </a:lnTo>
                  <a:cubicBezTo>
                    <a:pt x="428" y="223"/>
                    <a:pt x="434" y="235"/>
                    <a:pt x="434" y="246"/>
                  </a:cubicBezTo>
                  <a:cubicBezTo>
                    <a:pt x="434" y="258"/>
                    <a:pt x="428" y="269"/>
                    <a:pt x="420" y="276"/>
                  </a:cubicBezTo>
                  <a:close/>
                  <a:moveTo>
                    <a:pt x="67" y="276"/>
                  </a:moveTo>
                  <a:lnTo>
                    <a:pt x="67" y="276"/>
                  </a:lnTo>
                  <a:cubicBezTo>
                    <a:pt x="54" y="269"/>
                    <a:pt x="54" y="258"/>
                    <a:pt x="54" y="246"/>
                  </a:cubicBezTo>
                  <a:cubicBezTo>
                    <a:pt x="54" y="235"/>
                    <a:pt x="54" y="223"/>
                    <a:pt x="67" y="217"/>
                  </a:cubicBezTo>
                  <a:lnTo>
                    <a:pt x="67" y="276"/>
                  </a:lnTo>
                  <a:close/>
                  <a:moveTo>
                    <a:pt x="489" y="246"/>
                  </a:moveTo>
                  <a:lnTo>
                    <a:pt x="489" y="246"/>
                  </a:lnTo>
                  <a:cubicBezTo>
                    <a:pt x="489" y="203"/>
                    <a:pt x="459" y="167"/>
                    <a:pt x="419" y="155"/>
                  </a:cubicBezTo>
                  <a:cubicBezTo>
                    <a:pt x="409" y="68"/>
                    <a:pt x="334" y="0"/>
                    <a:pt x="244" y="0"/>
                  </a:cubicBezTo>
                  <a:cubicBezTo>
                    <a:pt x="154" y="0"/>
                    <a:pt x="79" y="68"/>
                    <a:pt x="68" y="155"/>
                  </a:cubicBezTo>
                  <a:cubicBezTo>
                    <a:pt x="29" y="167"/>
                    <a:pt x="0" y="203"/>
                    <a:pt x="0" y="246"/>
                  </a:cubicBezTo>
                  <a:cubicBezTo>
                    <a:pt x="0" y="299"/>
                    <a:pt x="42" y="341"/>
                    <a:pt x="94" y="341"/>
                  </a:cubicBezTo>
                  <a:cubicBezTo>
                    <a:pt x="109" y="341"/>
                    <a:pt x="122" y="329"/>
                    <a:pt x="122" y="314"/>
                  </a:cubicBezTo>
                  <a:lnTo>
                    <a:pt x="122" y="179"/>
                  </a:lnTo>
                  <a:lnTo>
                    <a:pt x="121" y="178"/>
                  </a:lnTo>
                  <a:cubicBezTo>
                    <a:pt x="121" y="109"/>
                    <a:pt x="176" y="54"/>
                    <a:pt x="244" y="54"/>
                  </a:cubicBezTo>
                  <a:cubicBezTo>
                    <a:pt x="312" y="54"/>
                    <a:pt x="367" y="109"/>
                    <a:pt x="367" y="178"/>
                  </a:cubicBezTo>
                  <a:lnTo>
                    <a:pt x="366" y="178"/>
                  </a:lnTo>
                  <a:lnTo>
                    <a:pt x="366" y="179"/>
                  </a:lnTo>
                  <a:lnTo>
                    <a:pt x="366" y="302"/>
                  </a:lnTo>
                  <a:cubicBezTo>
                    <a:pt x="366" y="369"/>
                    <a:pt x="311" y="424"/>
                    <a:pt x="244" y="424"/>
                  </a:cubicBezTo>
                  <a:cubicBezTo>
                    <a:pt x="229" y="424"/>
                    <a:pt x="217" y="437"/>
                    <a:pt x="217" y="451"/>
                  </a:cubicBezTo>
                  <a:cubicBezTo>
                    <a:pt x="217" y="466"/>
                    <a:pt x="229" y="478"/>
                    <a:pt x="244" y="478"/>
                  </a:cubicBezTo>
                  <a:cubicBezTo>
                    <a:pt x="329" y="478"/>
                    <a:pt x="400" y="418"/>
                    <a:pt x="417" y="338"/>
                  </a:cubicBezTo>
                  <a:cubicBezTo>
                    <a:pt x="458" y="328"/>
                    <a:pt x="489" y="290"/>
                    <a:pt x="489" y="246"/>
                  </a:cubicBezTo>
                  <a:close/>
                </a:path>
              </a:pathLst>
            </a:custGeom>
            <a:solidFill>
              <a:schemeClr val="bg1"/>
            </a:solidFill>
            <a:ln>
              <a:noFill/>
            </a:ln>
          </p:spPr>
          <p:txBody>
            <a:bodyPr wrap="none" anchor="ctr"/>
            <a:lstStyle/>
            <a:p>
              <a:endParaRPr lang="en-US" sz="675">
                <a:latin typeface="Lato Light" panose="020F0502020204030203" pitchFamily="34" charset="0"/>
              </a:endParaRPr>
            </a:p>
          </p:txBody>
        </p:sp>
        <p:sp>
          <p:nvSpPr>
            <p:cNvPr id="65" name="Freeform 511">
              <a:extLst>
                <a:ext uri="{FF2B5EF4-FFF2-40B4-BE49-F238E27FC236}">
                  <a16:creationId xmlns:a16="http://schemas.microsoft.com/office/drawing/2014/main" id="{4BACCD5C-FB33-2742-A6A0-43E9C08974B5}"/>
                </a:ext>
              </a:extLst>
            </p:cNvPr>
            <p:cNvSpPr>
              <a:spLocks noChangeAspect="1"/>
            </p:cNvSpPr>
            <p:nvPr/>
          </p:nvSpPr>
          <p:spPr bwMode="auto">
            <a:xfrm>
              <a:off x="1831958" y="4230285"/>
              <a:ext cx="339713" cy="295516"/>
            </a:xfrm>
            <a:custGeom>
              <a:avLst/>
              <a:gdLst>
                <a:gd name="T0" fmla="*/ 2147483646 w 507"/>
                <a:gd name="T1" fmla="*/ 2147483646 h 442"/>
                <a:gd name="T2" fmla="*/ 2147483646 w 507"/>
                <a:gd name="T3" fmla="*/ 2147483646 h 442"/>
                <a:gd name="T4" fmla="*/ 2147483646 w 507"/>
                <a:gd name="T5" fmla="*/ 2147483646 h 442"/>
                <a:gd name="T6" fmla="*/ 2147483646 w 507"/>
                <a:gd name="T7" fmla="*/ 2147483646 h 442"/>
                <a:gd name="T8" fmla="*/ 2147483646 w 507"/>
                <a:gd name="T9" fmla="*/ 2147483646 h 442"/>
                <a:gd name="T10" fmla="*/ 2147483646 w 507"/>
                <a:gd name="T11" fmla="*/ 2147483646 h 442"/>
                <a:gd name="T12" fmla="*/ 2147483646 w 507"/>
                <a:gd name="T13" fmla="*/ 2147483646 h 442"/>
                <a:gd name="T14" fmla="*/ 2147483646 w 507"/>
                <a:gd name="T15" fmla="*/ 2147483646 h 442"/>
                <a:gd name="T16" fmla="*/ 2147483646 w 507"/>
                <a:gd name="T17" fmla="*/ 2147483646 h 442"/>
                <a:gd name="T18" fmla="*/ 2147483646 w 507"/>
                <a:gd name="T19" fmla="*/ 2147483646 h 442"/>
                <a:gd name="T20" fmla="*/ 2147483646 w 507"/>
                <a:gd name="T21" fmla="*/ 2147483646 h 442"/>
                <a:gd name="T22" fmla="*/ 2147483646 w 507"/>
                <a:gd name="T23" fmla="*/ 2147483646 h 442"/>
                <a:gd name="T24" fmla="*/ 2147483646 w 507"/>
                <a:gd name="T25" fmla="*/ 2147483646 h 442"/>
                <a:gd name="T26" fmla="*/ 2147483646 w 507"/>
                <a:gd name="T27" fmla="*/ 2147483646 h 442"/>
                <a:gd name="T28" fmla="*/ 2147483646 w 507"/>
                <a:gd name="T29" fmla="*/ 2147483646 h 442"/>
                <a:gd name="T30" fmla="*/ 2147483646 w 507"/>
                <a:gd name="T31" fmla="*/ 2147483646 h 442"/>
                <a:gd name="T32" fmla="*/ 2147483646 w 507"/>
                <a:gd name="T33" fmla="*/ 2147483646 h 442"/>
                <a:gd name="T34" fmla="*/ 2147483646 w 507"/>
                <a:gd name="T35" fmla="*/ 2147483646 h 442"/>
                <a:gd name="T36" fmla="*/ 2147483646 w 507"/>
                <a:gd name="T37" fmla="*/ 2147483646 h 442"/>
                <a:gd name="T38" fmla="*/ 2147483646 w 507"/>
                <a:gd name="T39" fmla="*/ 2147483646 h 442"/>
                <a:gd name="T40" fmla="*/ 2147483646 w 507"/>
                <a:gd name="T41" fmla="*/ 2147483646 h 442"/>
                <a:gd name="T42" fmla="*/ 2147483646 w 507"/>
                <a:gd name="T43" fmla="*/ 2147483646 h 442"/>
                <a:gd name="T44" fmla="*/ 2147483646 w 507"/>
                <a:gd name="T45" fmla="*/ 2147483646 h 442"/>
                <a:gd name="T46" fmla="*/ 2147483646 w 507"/>
                <a:gd name="T47" fmla="*/ 2147483646 h 442"/>
                <a:gd name="T48" fmla="*/ 2147483646 w 507"/>
                <a:gd name="T49" fmla="*/ 2147483646 h 442"/>
                <a:gd name="T50" fmla="*/ 2147483646 w 507"/>
                <a:gd name="T51" fmla="*/ 2147483646 h 442"/>
                <a:gd name="T52" fmla="*/ 2147483646 w 507"/>
                <a:gd name="T53" fmla="*/ 2147483646 h 442"/>
                <a:gd name="T54" fmla="*/ 2147483646 w 507"/>
                <a:gd name="T55" fmla="*/ 2147483646 h 442"/>
                <a:gd name="T56" fmla="*/ 2147483646 w 507"/>
                <a:gd name="T57" fmla="*/ 2147483646 h 442"/>
                <a:gd name="T58" fmla="*/ 2147483646 w 507"/>
                <a:gd name="T59" fmla="*/ 2147483646 h 442"/>
                <a:gd name="T60" fmla="*/ 2147483646 w 507"/>
                <a:gd name="T61" fmla="*/ 2147483646 h 442"/>
                <a:gd name="T62" fmla="*/ 2147483646 w 507"/>
                <a:gd name="T63" fmla="*/ 2147483646 h 442"/>
                <a:gd name="T64" fmla="*/ 2147483646 w 507"/>
                <a:gd name="T65" fmla="*/ 2147483646 h 442"/>
                <a:gd name="T66" fmla="*/ 2147483646 w 507"/>
                <a:gd name="T67" fmla="*/ 2147483646 h 442"/>
                <a:gd name="T68" fmla="*/ 2147483646 w 507"/>
                <a:gd name="T69" fmla="*/ 2147483646 h 442"/>
                <a:gd name="T70" fmla="*/ 2147483646 w 507"/>
                <a:gd name="T71" fmla="*/ 2147483646 h 442"/>
                <a:gd name="T72" fmla="*/ 2147483646 w 507"/>
                <a:gd name="T73" fmla="*/ 2147483646 h 442"/>
                <a:gd name="T74" fmla="*/ 2147483646 w 507"/>
                <a:gd name="T75" fmla="*/ 2147483646 h 442"/>
                <a:gd name="T76" fmla="*/ 2147483646 w 507"/>
                <a:gd name="T77" fmla="*/ 2147483646 h 442"/>
                <a:gd name="T78" fmla="*/ 2147483646 w 507"/>
                <a:gd name="T79" fmla="*/ 2147483646 h 442"/>
                <a:gd name="T80" fmla="*/ 2147483646 w 507"/>
                <a:gd name="T81" fmla="*/ 2147483646 h 442"/>
                <a:gd name="T82" fmla="*/ 2147483646 w 507"/>
                <a:gd name="T83" fmla="*/ 2147483646 h 442"/>
                <a:gd name="T84" fmla="*/ 2147483646 w 507"/>
                <a:gd name="T85" fmla="*/ 2147483646 h 442"/>
                <a:gd name="T86" fmla="*/ 2147483646 w 507"/>
                <a:gd name="T87" fmla="*/ 2147483646 h 442"/>
                <a:gd name="T88" fmla="*/ 2147483646 w 507"/>
                <a:gd name="T89" fmla="*/ 2147483646 h 442"/>
                <a:gd name="T90" fmla="*/ 2147483646 w 507"/>
                <a:gd name="T91" fmla="*/ 2147483646 h 442"/>
                <a:gd name="T92" fmla="*/ 2147483646 w 507"/>
                <a:gd name="T93" fmla="*/ 2147483646 h 442"/>
                <a:gd name="T94" fmla="*/ 2147483646 w 507"/>
                <a:gd name="T95" fmla="*/ 2147483646 h 4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7" h="442">
                  <a:moveTo>
                    <a:pt x="413" y="215"/>
                  </a:moveTo>
                  <a:lnTo>
                    <a:pt x="390" y="238"/>
                  </a:lnTo>
                  <a:lnTo>
                    <a:pt x="253" y="376"/>
                  </a:lnTo>
                  <a:lnTo>
                    <a:pt x="115" y="238"/>
                  </a:lnTo>
                  <a:lnTo>
                    <a:pt x="93" y="215"/>
                  </a:lnTo>
                  <a:cubicBezTo>
                    <a:pt x="59" y="182"/>
                    <a:pt x="59" y="127"/>
                    <a:pt x="93" y="93"/>
                  </a:cubicBezTo>
                  <a:cubicBezTo>
                    <a:pt x="126" y="60"/>
                    <a:pt x="181" y="60"/>
                    <a:pt x="215" y="93"/>
                  </a:cubicBezTo>
                  <a:lnTo>
                    <a:pt x="222" y="101"/>
                  </a:lnTo>
                  <a:cubicBezTo>
                    <a:pt x="224" y="107"/>
                    <a:pt x="226" y="112"/>
                    <a:pt x="230" y="116"/>
                  </a:cubicBezTo>
                  <a:cubicBezTo>
                    <a:pt x="236" y="123"/>
                    <a:pt x="245" y="125"/>
                    <a:pt x="253" y="124"/>
                  </a:cubicBezTo>
                  <a:cubicBezTo>
                    <a:pt x="261" y="125"/>
                    <a:pt x="269" y="123"/>
                    <a:pt x="276" y="116"/>
                  </a:cubicBezTo>
                  <a:cubicBezTo>
                    <a:pt x="280" y="112"/>
                    <a:pt x="283" y="107"/>
                    <a:pt x="283" y="101"/>
                  </a:cubicBezTo>
                  <a:lnTo>
                    <a:pt x="291" y="93"/>
                  </a:lnTo>
                  <a:cubicBezTo>
                    <a:pt x="325" y="60"/>
                    <a:pt x="380" y="60"/>
                    <a:pt x="413" y="93"/>
                  </a:cubicBezTo>
                  <a:cubicBezTo>
                    <a:pt x="447" y="127"/>
                    <a:pt x="447" y="182"/>
                    <a:pt x="413" y="215"/>
                  </a:cubicBezTo>
                  <a:close/>
                  <a:moveTo>
                    <a:pt x="451" y="55"/>
                  </a:moveTo>
                  <a:lnTo>
                    <a:pt x="451" y="55"/>
                  </a:lnTo>
                  <a:cubicBezTo>
                    <a:pt x="397" y="0"/>
                    <a:pt x="307" y="0"/>
                    <a:pt x="253" y="55"/>
                  </a:cubicBezTo>
                  <a:cubicBezTo>
                    <a:pt x="198" y="0"/>
                    <a:pt x="109" y="0"/>
                    <a:pt x="54" y="55"/>
                  </a:cubicBezTo>
                  <a:cubicBezTo>
                    <a:pt x="0" y="110"/>
                    <a:pt x="0" y="199"/>
                    <a:pt x="54" y="254"/>
                  </a:cubicBezTo>
                  <a:lnTo>
                    <a:pt x="77" y="276"/>
                  </a:lnTo>
                  <a:lnTo>
                    <a:pt x="234" y="433"/>
                  </a:lnTo>
                  <a:cubicBezTo>
                    <a:pt x="239" y="439"/>
                    <a:pt x="246" y="441"/>
                    <a:pt x="253" y="441"/>
                  </a:cubicBezTo>
                  <a:cubicBezTo>
                    <a:pt x="260" y="441"/>
                    <a:pt x="267" y="439"/>
                    <a:pt x="272" y="433"/>
                  </a:cubicBezTo>
                  <a:lnTo>
                    <a:pt x="428" y="276"/>
                  </a:lnTo>
                  <a:lnTo>
                    <a:pt x="451" y="254"/>
                  </a:lnTo>
                  <a:cubicBezTo>
                    <a:pt x="506" y="199"/>
                    <a:pt x="506" y="110"/>
                    <a:pt x="451" y="55"/>
                  </a:cubicBezTo>
                  <a:close/>
                </a:path>
              </a:pathLst>
            </a:custGeom>
            <a:solidFill>
              <a:schemeClr val="bg1"/>
            </a:solidFill>
            <a:ln>
              <a:noFill/>
            </a:ln>
          </p:spPr>
          <p:txBody>
            <a:bodyPr wrap="none" anchor="ctr"/>
            <a:lstStyle/>
            <a:p>
              <a:endParaRPr lang="en-US" sz="675">
                <a:latin typeface="Lato Light" panose="020F0502020204030203" pitchFamily="34" charset="0"/>
              </a:endParaRPr>
            </a:p>
          </p:txBody>
        </p:sp>
      </p:grpSp>
      <p:sp>
        <p:nvSpPr>
          <p:cNvPr id="66" name="TextBox 65">
            <a:extLst>
              <a:ext uri="{FF2B5EF4-FFF2-40B4-BE49-F238E27FC236}">
                <a16:creationId xmlns:a16="http://schemas.microsoft.com/office/drawing/2014/main" id="{9234474E-48D0-48D1-9129-838C1016FE14}"/>
              </a:ext>
            </a:extLst>
          </p:cNvPr>
          <p:cNvSpPr txBox="1"/>
          <p:nvPr/>
        </p:nvSpPr>
        <p:spPr>
          <a:xfrm>
            <a:off x="3666477" y="1184730"/>
            <a:ext cx="4953737" cy="646331"/>
          </a:xfrm>
          <a:prstGeom prst="rect">
            <a:avLst/>
          </a:prstGeom>
          <a:noFill/>
        </p:spPr>
        <p:txBody>
          <a:bodyPr wrap="square">
            <a:spAutoFit/>
          </a:bodyPr>
          <a:lstStyle/>
          <a:p>
            <a:r>
              <a:rPr lang="en-US">
                <a:solidFill>
                  <a:srgbClr val="333333"/>
                </a:solidFill>
                <a:latin typeface="overpass"/>
              </a:rPr>
              <a:t>P</a:t>
            </a:r>
            <a:r>
              <a:rPr lang="en-US" b="0" i="0">
                <a:solidFill>
                  <a:srgbClr val="333333"/>
                </a:solidFill>
                <a:effectLst/>
                <a:latin typeface="overpass"/>
              </a:rPr>
              <a:t>eople of all ages use banks, maps, travel and entertainment and have adapted to technology</a:t>
            </a:r>
            <a:endParaRPr lang="en-US"/>
          </a:p>
        </p:txBody>
      </p:sp>
      <p:sp>
        <p:nvSpPr>
          <p:cNvPr id="67" name="TextBox 66">
            <a:extLst>
              <a:ext uri="{FF2B5EF4-FFF2-40B4-BE49-F238E27FC236}">
                <a16:creationId xmlns:a16="http://schemas.microsoft.com/office/drawing/2014/main" id="{6DE4FF18-299C-4D69-B239-C4B57B495669}"/>
              </a:ext>
            </a:extLst>
          </p:cNvPr>
          <p:cNvSpPr txBox="1"/>
          <p:nvPr/>
        </p:nvSpPr>
        <p:spPr>
          <a:xfrm>
            <a:off x="3684231" y="1865769"/>
            <a:ext cx="4953739" cy="923330"/>
          </a:xfrm>
          <a:prstGeom prst="rect">
            <a:avLst/>
          </a:prstGeom>
          <a:noFill/>
        </p:spPr>
        <p:txBody>
          <a:bodyPr wrap="square">
            <a:spAutoFit/>
          </a:bodyPr>
          <a:lstStyle/>
          <a:p>
            <a:r>
              <a:rPr lang="en-US" b="0" i="0">
                <a:solidFill>
                  <a:srgbClr val="333333"/>
                </a:solidFill>
                <a:effectLst/>
                <a:latin typeface="overpass"/>
              </a:rPr>
              <a:t>People of all ages use direct deposit and pay bills electronically rather than stand in line to cash a paper check at the bank.</a:t>
            </a:r>
            <a:endParaRPr lang="en-US"/>
          </a:p>
        </p:txBody>
      </p:sp>
      <p:sp>
        <p:nvSpPr>
          <p:cNvPr id="68" name="TextBox 67">
            <a:extLst>
              <a:ext uri="{FF2B5EF4-FFF2-40B4-BE49-F238E27FC236}">
                <a16:creationId xmlns:a16="http://schemas.microsoft.com/office/drawing/2014/main" id="{58E920CA-A4C8-41BA-9644-0EE0F3FC2B0B}"/>
              </a:ext>
            </a:extLst>
          </p:cNvPr>
          <p:cNvSpPr txBox="1"/>
          <p:nvPr/>
        </p:nvSpPr>
        <p:spPr>
          <a:xfrm>
            <a:off x="3666475" y="2934626"/>
            <a:ext cx="4918229" cy="646331"/>
          </a:xfrm>
          <a:prstGeom prst="rect">
            <a:avLst/>
          </a:prstGeom>
          <a:noFill/>
        </p:spPr>
        <p:txBody>
          <a:bodyPr wrap="square">
            <a:spAutoFit/>
          </a:bodyPr>
          <a:lstStyle/>
          <a:p>
            <a:r>
              <a:rPr lang="en-US" b="0" i="0">
                <a:solidFill>
                  <a:srgbClr val="333333"/>
                </a:solidFill>
                <a:effectLst/>
                <a:latin typeface="overpass"/>
              </a:rPr>
              <a:t>When was the last time you pulled atlas out of the pocket of the passenger seat?</a:t>
            </a:r>
            <a:endParaRPr lang="en-US"/>
          </a:p>
        </p:txBody>
      </p:sp>
      <p:sp>
        <p:nvSpPr>
          <p:cNvPr id="69" name="TextBox 68">
            <a:extLst>
              <a:ext uri="{FF2B5EF4-FFF2-40B4-BE49-F238E27FC236}">
                <a16:creationId xmlns:a16="http://schemas.microsoft.com/office/drawing/2014/main" id="{4A602E53-C1BE-48D0-8CC3-F156B07DF8BB}"/>
              </a:ext>
            </a:extLst>
          </p:cNvPr>
          <p:cNvSpPr txBox="1"/>
          <p:nvPr/>
        </p:nvSpPr>
        <p:spPr>
          <a:xfrm>
            <a:off x="3684231" y="3657314"/>
            <a:ext cx="4953739" cy="646331"/>
          </a:xfrm>
          <a:prstGeom prst="rect">
            <a:avLst/>
          </a:prstGeom>
          <a:noFill/>
        </p:spPr>
        <p:txBody>
          <a:bodyPr wrap="square">
            <a:spAutoFit/>
          </a:bodyPr>
          <a:lstStyle/>
          <a:p>
            <a:r>
              <a:rPr lang="en-US" b="0" i="0">
                <a:solidFill>
                  <a:srgbClr val="333333"/>
                </a:solidFill>
                <a:effectLst/>
                <a:latin typeface="overpass"/>
              </a:rPr>
              <a:t>When was the last time you picked up a phone book?</a:t>
            </a:r>
            <a:endParaRPr lang="en-US"/>
          </a:p>
        </p:txBody>
      </p:sp>
      <p:sp>
        <p:nvSpPr>
          <p:cNvPr id="70" name="TextBox 69">
            <a:extLst>
              <a:ext uri="{FF2B5EF4-FFF2-40B4-BE49-F238E27FC236}">
                <a16:creationId xmlns:a16="http://schemas.microsoft.com/office/drawing/2014/main" id="{294F6873-5D46-49FD-B478-9905AC7679E5}"/>
              </a:ext>
            </a:extLst>
          </p:cNvPr>
          <p:cNvSpPr txBox="1"/>
          <p:nvPr/>
        </p:nvSpPr>
        <p:spPr>
          <a:xfrm>
            <a:off x="3696234" y="4418761"/>
            <a:ext cx="4923980" cy="1754326"/>
          </a:xfrm>
          <a:prstGeom prst="rect">
            <a:avLst/>
          </a:prstGeom>
          <a:noFill/>
        </p:spPr>
        <p:txBody>
          <a:bodyPr wrap="square">
            <a:spAutoFit/>
          </a:bodyPr>
          <a:lstStyle/>
          <a:p>
            <a:r>
              <a:rPr lang="en-US">
                <a:solidFill>
                  <a:srgbClr val="333333"/>
                </a:solidFill>
                <a:latin typeface="overpass"/>
              </a:rPr>
              <a:t>N</a:t>
            </a:r>
            <a:r>
              <a:rPr lang="en-US" b="0" i="0">
                <a:solidFill>
                  <a:srgbClr val="333333"/>
                </a:solidFill>
                <a:effectLst/>
                <a:latin typeface="overpass"/>
              </a:rPr>
              <a:t>obody wants to find time in their busy day to figure out what hours their clinic is open, track down the phone number, call, and navigate through multiple menus only to be told that the staff is off for lunch until 1 p.m. and to please call back later.</a:t>
            </a:r>
            <a:endParaRPr lang="en-US"/>
          </a:p>
        </p:txBody>
      </p:sp>
      <p:sp>
        <p:nvSpPr>
          <p:cNvPr id="71" name="Title 14">
            <a:extLst>
              <a:ext uri="{FF2B5EF4-FFF2-40B4-BE49-F238E27FC236}">
                <a16:creationId xmlns:a16="http://schemas.microsoft.com/office/drawing/2014/main" id="{2F429A65-E6DB-423D-A865-B1C5BFA6E764}"/>
              </a:ext>
            </a:extLst>
          </p:cNvPr>
          <p:cNvSpPr txBox="1">
            <a:spLocks/>
          </p:cNvSpPr>
          <p:nvPr/>
        </p:nvSpPr>
        <p:spPr>
          <a:xfrm>
            <a:off x="628650" y="365127"/>
            <a:ext cx="7886700" cy="565458"/>
          </a:xfrm>
          <a:prstGeom prst="rect">
            <a:avLst/>
          </a:prstGeom>
        </p:spPr>
        <p:txBody>
          <a:bodyPr/>
          <a:lstStyle>
            <a:lvl1pPr algn="l" defTabSz="914400" rtl="0" eaLnBrk="1" latinLnBrk="0" hangingPunct="1">
              <a:lnSpc>
                <a:spcPct val="90000"/>
              </a:lnSpc>
              <a:spcBef>
                <a:spcPct val="0"/>
              </a:spcBef>
              <a:buNone/>
              <a:defRPr sz="3200" kern="1200">
                <a:solidFill>
                  <a:srgbClr val="4D4F53"/>
                </a:solidFill>
                <a:latin typeface="Times" pitchFamily="2" charset="0"/>
                <a:ea typeface="+mj-ea"/>
                <a:cs typeface="+mj-cs"/>
              </a:defRPr>
            </a:lvl1pPr>
          </a:lstStyle>
          <a:p>
            <a:r>
              <a:rPr lang="en-US"/>
              <a:t>Embracing Technology</a:t>
            </a:r>
          </a:p>
        </p:txBody>
      </p:sp>
      <p:sp>
        <p:nvSpPr>
          <p:cNvPr id="72" name="TextBox 71">
            <a:extLst>
              <a:ext uri="{FF2B5EF4-FFF2-40B4-BE49-F238E27FC236}">
                <a16:creationId xmlns:a16="http://schemas.microsoft.com/office/drawing/2014/main" id="{B976361D-4CE3-484C-BA5E-B6B405FACD38}"/>
              </a:ext>
            </a:extLst>
          </p:cNvPr>
          <p:cNvSpPr txBox="1"/>
          <p:nvPr/>
        </p:nvSpPr>
        <p:spPr>
          <a:xfrm>
            <a:off x="4048214" y="6248810"/>
            <a:ext cx="4572000" cy="553998"/>
          </a:xfrm>
          <a:prstGeom prst="rect">
            <a:avLst/>
          </a:prstGeom>
          <a:noFill/>
        </p:spPr>
        <p:txBody>
          <a:bodyPr wrap="square">
            <a:spAutoFit/>
          </a:bodyPr>
          <a:lstStyle/>
          <a:p>
            <a:r>
              <a:rPr lang="en-US" sz="1000">
                <a:hlinkClick r:id="rId2"/>
              </a:rPr>
              <a:t>https://www.fiercehealthcare.com/tech/industry-voices-great-service-surpasses-tech-fears</a:t>
            </a:r>
            <a:endParaRPr lang="en-US" sz="1000"/>
          </a:p>
          <a:p>
            <a:endParaRPr lang="en-US" sz="1000"/>
          </a:p>
        </p:txBody>
      </p:sp>
    </p:spTree>
    <p:extLst>
      <p:ext uri="{BB962C8B-B14F-4D97-AF65-F5344CB8AC3E}">
        <p14:creationId xmlns:p14="http://schemas.microsoft.com/office/powerpoint/2010/main" val="934956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F4A991-99AD-47CE-9E68-11B4FE6EB667}"/>
              </a:ext>
            </a:extLst>
          </p:cNvPr>
          <p:cNvGrpSpPr/>
          <p:nvPr/>
        </p:nvGrpSpPr>
        <p:grpSpPr>
          <a:xfrm>
            <a:off x="772905" y="1580225"/>
            <a:ext cx="7598190" cy="4140251"/>
            <a:chOff x="1083482" y="1859033"/>
            <a:chExt cx="6988768" cy="3808178"/>
          </a:xfrm>
        </p:grpSpPr>
        <p:sp>
          <p:nvSpPr>
            <p:cNvPr id="7" name="Freeform 6">
              <a:extLst>
                <a:ext uri="{FF2B5EF4-FFF2-40B4-BE49-F238E27FC236}">
                  <a16:creationId xmlns:a16="http://schemas.microsoft.com/office/drawing/2014/main" id="{D9023267-9BEE-0845-B6AF-1455AF07F9D3}"/>
                </a:ext>
              </a:extLst>
            </p:cNvPr>
            <p:cNvSpPr/>
            <p:nvPr/>
          </p:nvSpPr>
          <p:spPr>
            <a:xfrm>
              <a:off x="1704962" y="1859033"/>
              <a:ext cx="4244859" cy="770164"/>
            </a:xfrm>
            <a:custGeom>
              <a:avLst/>
              <a:gdLst>
                <a:gd name="connsiteX0" fmla="*/ 0 w 12039600"/>
                <a:gd name="connsiteY0" fmla="*/ 0 h 2184400"/>
                <a:gd name="connsiteX1" fmla="*/ 11886910 w 12039600"/>
                <a:gd name="connsiteY1" fmla="*/ 0 h 2184400"/>
                <a:gd name="connsiteX2" fmla="*/ 12039600 w 12039600"/>
                <a:gd name="connsiteY2" fmla="*/ 152690 h 2184400"/>
                <a:gd name="connsiteX3" fmla="*/ 12039600 w 12039600"/>
                <a:gd name="connsiteY3" fmla="*/ 2031710 h 2184400"/>
                <a:gd name="connsiteX4" fmla="*/ 11886910 w 12039600"/>
                <a:gd name="connsiteY4" fmla="*/ 2184400 h 2184400"/>
                <a:gd name="connsiteX5" fmla="*/ 0 w 12039600"/>
                <a:gd name="connsiteY5" fmla="*/ 2184400 h 2184400"/>
                <a:gd name="connsiteX6" fmla="*/ 934579 w 12039600"/>
                <a:gd name="connsiteY6" fmla="*/ 1249821 h 2184400"/>
                <a:gd name="connsiteX7" fmla="*/ 934579 w 12039600"/>
                <a:gd name="connsiteY7" fmla="*/ 934580 h 218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9600" h="2184400">
                  <a:moveTo>
                    <a:pt x="0" y="0"/>
                  </a:moveTo>
                  <a:lnTo>
                    <a:pt x="11886910" y="0"/>
                  </a:lnTo>
                  <a:cubicBezTo>
                    <a:pt x="11971238" y="0"/>
                    <a:pt x="12039600" y="68362"/>
                    <a:pt x="12039600" y="152690"/>
                  </a:cubicBezTo>
                  <a:lnTo>
                    <a:pt x="12039600" y="2031710"/>
                  </a:lnTo>
                  <a:cubicBezTo>
                    <a:pt x="12039600" y="2116038"/>
                    <a:pt x="11971238" y="2184400"/>
                    <a:pt x="11886910" y="2184400"/>
                  </a:cubicBezTo>
                  <a:lnTo>
                    <a:pt x="0" y="2184400"/>
                  </a:lnTo>
                  <a:lnTo>
                    <a:pt x="934579" y="1249821"/>
                  </a:lnTo>
                  <a:cubicBezTo>
                    <a:pt x="1021631" y="1162770"/>
                    <a:pt x="1021631" y="1021631"/>
                    <a:pt x="934579" y="934580"/>
                  </a:cubicBezTo>
                  <a:close/>
                </a:path>
              </a:pathLst>
            </a:cu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4" name="Rounded Rectangle 3">
              <a:extLst>
                <a:ext uri="{FF2B5EF4-FFF2-40B4-BE49-F238E27FC236}">
                  <a16:creationId xmlns:a16="http://schemas.microsoft.com/office/drawing/2014/main" id="{9D7DDAD3-4958-6044-AA32-C6CB9567B047}"/>
                </a:ext>
              </a:extLst>
            </p:cNvPr>
            <p:cNvSpPr/>
            <p:nvPr/>
          </p:nvSpPr>
          <p:spPr>
            <a:xfrm rot="18900000">
              <a:off x="1083483" y="1908863"/>
              <a:ext cx="670504" cy="670504"/>
            </a:xfrm>
            <a:prstGeom prst="roundRect">
              <a:avLst>
                <a:gd name="adj" fmla="val 1017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5" name="Rounded Rectangle 4">
              <a:extLst>
                <a:ext uri="{FF2B5EF4-FFF2-40B4-BE49-F238E27FC236}">
                  <a16:creationId xmlns:a16="http://schemas.microsoft.com/office/drawing/2014/main" id="{551EAF90-A6CC-B04B-8C26-FEFCC9157B5F}"/>
                </a:ext>
              </a:extLst>
            </p:cNvPr>
            <p:cNvSpPr/>
            <p:nvPr/>
          </p:nvSpPr>
          <p:spPr>
            <a:xfrm rot="18900000">
              <a:off x="3205912" y="2921535"/>
              <a:ext cx="670504" cy="670504"/>
            </a:xfrm>
            <a:prstGeom prst="roundRect">
              <a:avLst>
                <a:gd name="adj" fmla="val 1017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8" name="Rounded Rectangle 7">
              <a:extLst>
                <a:ext uri="{FF2B5EF4-FFF2-40B4-BE49-F238E27FC236}">
                  <a16:creationId xmlns:a16="http://schemas.microsoft.com/office/drawing/2014/main" id="{63AEA55E-9A6E-334D-A023-C9E259E3BAD4}"/>
                </a:ext>
              </a:extLst>
            </p:cNvPr>
            <p:cNvSpPr/>
            <p:nvPr/>
          </p:nvSpPr>
          <p:spPr>
            <a:xfrm rot="18900000">
              <a:off x="1083482" y="3934206"/>
              <a:ext cx="670504" cy="670504"/>
            </a:xfrm>
            <a:prstGeom prst="roundRect">
              <a:avLst>
                <a:gd name="adj" fmla="val 1017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9" name="Rounded Rectangle 8">
              <a:extLst>
                <a:ext uri="{FF2B5EF4-FFF2-40B4-BE49-F238E27FC236}">
                  <a16:creationId xmlns:a16="http://schemas.microsoft.com/office/drawing/2014/main" id="{8E9D3B4A-1E7A-0D4A-8FC0-5F771C357139}"/>
                </a:ext>
              </a:extLst>
            </p:cNvPr>
            <p:cNvSpPr/>
            <p:nvPr/>
          </p:nvSpPr>
          <p:spPr>
            <a:xfrm rot="18900000">
              <a:off x="3205912" y="4946877"/>
              <a:ext cx="670504" cy="670504"/>
            </a:xfrm>
            <a:prstGeom prst="roundRect">
              <a:avLst>
                <a:gd name="adj" fmla="val 1017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10" name="Freeform 9">
              <a:extLst>
                <a:ext uri="{FF2B5EF4-FFF2-40B4-BE49-F238E27FC236}">
                  <a16:creationId xmlns:a16="http://schemas.microsoft.com/office/drawing/2014/main" id="{1516A1EB-8723-E645-8F7D-33A5B9CF04CE}"/>
                </a:ext>
              </a:extLst>
            </p:cNvPr>
            <p:cNvSpPr/>
            <p:nvPr/>
          </p:nvSpPr>
          <p:spPr>
            <a:xfrm>
              <a:off x="3827391" y="2871705"/>
              <a:ext cx="4244859" cy="770164"/>
            </a:xfrm>
            <a:custGeom>
              <a:avLst/>
              <a:gdLst>
                <a:gd name="connsiteX0" fmla="*/ 0 w 12039600"/>
                <a:gd name="connsiteY0" fmla="*/ 0 h 2184400"/>
                <a:gd name="connsiteX1" fmla="*/ 11886910 w 12039600"/>
                <a:gd name="connsiteY1" fmla="*/ 0 h 2184400"/>
                <a:gd name="connsiteX2" fmla="*/ 12039600 w 12039600"/>
                <a:gd name="connsiteY2" fmla="*/ 152690 h 2184400"/>
                <a:gd name="connsiteX3" fmla="*/ 12039600 w 12039600"/>
                <a:gd name="connsiteY3" fmla="*/ 2031710 h 2184400"/>
                <a:gd name="connsiteX4" fmla="*/ 11886910 w 12039600"/>
                <a:gd name="connsiteY4" fmla="*/ 2184400 h 2184400"/>
                <a:gd name="connsiteX5" fmla="*/ 0 w 12039600"/>
                <a:gd name="connsiteY5" fmla="*/ 2184400 h 2184400"/>
                <a:gd name="connsiteX6" fmla="*/ 934579 w 12039600"/>
                <a:gd name="connsiteY6" fmla="*/ 1249821 h 2184400"/>
                <a:gd name="connsiteX7" fmla="*/ 934579 w 12039600"/>
                <a:gd name="connsiteY7" fmla="*/ 934580 h 218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9600" h="2184400">
                  <a:moveTo>
                    <a:pt x="0" y="0"/>
                  </a:moveTo>
                  <a:lnTo>
                    <a:pt x="11886910" y="0"/>
                  </a:lnTo>
                  <a:cubicBezTo>
                    <a:pt x="11971238" y="0"/>
                    <a:pt x="12039600" y="68362"/>
                    <a:pt x="12039600" y="152690"/>
                  </a:cubicBezTo>
                  <a:lnTo>
                    <a:pt x="12039600" y="2031710"/>
                  </a:lnTo>
                  <a:cubicBezTo>
                    <a:pt x="12039600" y="2116038"/>
                    <a:pt x="11971238" y="2184400"/>
                    <a:pt x="11886910" y="2184400"/>
                  </a:cubicBezTo>
                  <a:lnTo>
                    <a:pt x="0" y="2184400"/>
                  </a:lnTo>
                  <a:lnTo>
                    <a:pt x="934579" y="1249821"/>
                  </a:lnTo>
                  <a:cubicBezTo>
                    <a:pt x="1021631" y="1162770"/>
                    <a:pt x="1021631" y="1021631"/>
                    <a:pt x="934579" y="934580"/>
                  </a:cubicBezTo>
                  <a:close/>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11" name="Freeform 10">
              <a:extLst>
                <a:ext uri="{FF2B5EF4-FFF2-40B4-BE49-F238E27FC236}">
                  <a16:creationId xmlns:a16="http://schemas.microsoft.com/office/drawing/2014/main" id="{1DD7B837-1069-A742-832E-BDEC069E136F}"/>
                </a:ext>
              </a:extLst>
            </p:cNvPr>
            <p:cNvSpPr/>
            <p:nvPr/>
          </p:nvSpPr>
          <p:spPr>
            <a:xfrm>
              <a:off x="1704962" y="3884405"/>
              <a:ext cx="4244859" cy="770164"/>
            </a:xfrm>
            <a:custGeom>
              <a:avLst/>
              <a:gdLst>
                <a:gd name="connsiteX0" fmla="*/ 0 w 12039600"/>
                <a:gd name="connsiteY0" fmla="*/ 0 h 2184400"/>
                <a:gd name="connsiteX1" fmla="*/ 11886910 w 12039600"/>
                <a:gd name="connsiteY1" fmla="*/ 0 h 2184400"/>
                <a:gd name="connsiteX2" fmla="*/ 12039600 w 12039600"/>
                <a:gd name="connsiteY2" fmla="*/ 152690 h 2184400"/>
                <a:gd name="connsiteX3" fmla="*/ 12039600 w 12039600"/>
                <a:gd name="connsiteY3" fmla="*/ 2031710 h 2184400"/>
                <a:gd name="connsiteX4" fmla="*/ 11886910 w 12039600"/>
                <a:gd name="connsiteY4" fmla="*/ 2184400 h 2184400"/>
                <a:gd name="connsiteX5" fmla="*/ 0 w 12039600"/>
                <a:gd name="connsiteY5" fmla="*/ 2184400 h 2184400"/>
                <a:gd name="connsiteX6" fmla="*/ 934579 w 12039600"/>
                <a:gd name="connsiteY6" fmla="*/ 1249821 h 2184400"/>
                <a:gd name="connsiteX7" fmla="*/ 934579 w 12039600"/>
                <a:gd name="connsiteY7" fmla="*/ 934580 h 218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9600" h="2184400">
                  <a:moveTo>
                    <a:pt x="0" y="0"/>
                  </a:moveTo>
                  <a:lnTo>
                    <a:pt x="11886910" y="0"/>
                  </a:lnTo>
                  <a:cubicBezTo>
                    <a:pt x="11971238" y="0"/>
                    <a:pt x="12039600" y="68362"/>
                    <a:pt x="12039600" y="152690"/>
                  </a:cubicBezTo>
                  <a:lnTo>
                    <a:pt x="12039600" y="2031710"/>
                  </a:lnTo>
                  <a:cubicBezTo>
                    <a:pt x="12039600" y="2116038"/>
                    <a:pt x="11971238" y="2184400"/>
                    <a:pt x="11886910" y="2184400"/>
                  </a:cubicBezTo>
                  <a:lnTo>
                    <a:pt x="0" y="2184400"/>
                  </a:lnTo>
                  <a:lnTo>
                    <a:pt x="934579" y="1249821"/>
                  </a:lnTo>
                  <a:cubicBezTo>
                    <a:pt x="1021631" y="1162770"/>
                    <a:pt x="1021631" y="1021631"/>
                    <a:pt x="934579" y="934580"/>
                  </a:cubicBezTo>
                  <a:close/>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12" name="Freeform 11">
              <a:extLst>
                <a:ext uri="{FF2B5EF4-FFF2-40B4-BE49-F238E27FC236}">
                  <a16:creationId xmlns:a16="http://schemas.microsoft.com/office/drawing/2014/main" id="{5E620C2E-298B-D44F-9D4E-E7EE5C5172DD}"/>
                </a:ext>
              </a:extLst>
            </p:cNvPr>
            <p:cNvSpPr/>
            <p:nvPr/>
          </p:nvSpPr>
          <p:spPr>
            <a:xfrm>
              <a:off x="3827391" y="4897047"/>
              <a:ext cx="4244859" cy="770164"/>
            </a:xfrm>
            <a:custGeom>
              <a:avLst/>
              <a:gdLst>
                <a:gd name="connsiteX0" fmla="*/ 0 w 12039600"/>
                <a:gd name="connsiteY0" fmla="*/ 0 h 2184400"/>
                <a:gd name="connsiteX1" fmla="*/ 11886910 w 12039600"/>
                <a:gd name="connsiteY1" fmla="*/ 0 h 2184400"/>
                <a:gd name="connsiteX2" fmla="*/ 12039600 w 12039600"/>
                <a:gd name="connsiteY2" fmla="*/ 152690 h 2184400"/>
                <a:gd name="connsiteX3" fmla="*/ 12039600 w 12039600"/>
                <a:gd name="connsiteY3" fmla="*/ 2031710 h 2184400"/>
                <a:gd name="connsiteX4" fmla="*/ 11886910 w 12039600"/>
                <a:gd name="connsiteY4" fmla="*/ 2184400 h 2184400"/>
                <a:gd name="connsiteX5" fmla="*/ 0 w 12039600"/>
                <a:gd name="connsiteY5" fmla="*/ 2184400 h 2184400"/>
                <a:gd name="connsiteX6" fmla="*/ 934579 w 12039600"/>
                <a:gd name="connsiteY6" fmla="*/ 1249821 h 2184400"/>
                <a:gd name="connsiteX7" fmla="*/ 934579 w 12039600"/>
                <a:gd name="connsiteY7" fmla="*/ 934580 h 218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9600" h="2184400">
                  <a:moveTo>
                    <a:pt x="0" y="0"/>
                  </a:moveTo>
                  <a:lnTo>
                    <a:pt x="11886910" y="0"/>
                  </a:lnTo>
                  <a:cubicBezTo>
                    <a:pt x="11971238" y="0"/>
                    <a:pt x="12039600" y="68362"/>
                    <a:pt x="12039600" y="152690"/>
                  </a:cubicBezTo>
                  <a:lnTo>
                    <a:pt x="12039600" y="2031710"/>
                  </a:lnTo>
                  <a:cubicBezTo>
                    <a:pt x="12039600" y="2116038"/>
                    <a:pt x="11971238" y="2184400"/>
                    <a:pt x="11886910" y="2184400"/>
                  </a:cubicBezTo>
                  <a:lnTo>
                    <a:pt x="0" y="2184400"/>
                  </a:lnTo>
                  <a:lnTo>
                    <a:pt x="934579" y="1249821"/>
                  </a:lnTo>
                  <a:cubicBezTo>
                    <a:pt x="1021631" y="1162770"/>
                    <a:pt x="1021631" y="1021631"/>
                    <a:pt x="934579" y="934580"/>
                  </a:cubicBezTo>
                  <a:close/>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17" name="Freeform 16">
              <a:extLst>
                <a:ext uri="{FF2B5EF4-FFF2-40B4-BE49-F238E27FC236}">
                  <a16:creationId xmlns:a16="http://schemas.microsoft.com/office/drawing/2014/main" id="{B37651EA-E32B-6C41-8A32-9399ABF05155}"/>
                </a:ext>
              </a:extLst>
            </p:cNvPr>
            <p:cNvSpPr>
              <a:spLocks noChangeArrowheads="1"/>
            </p:cNvSpPr>
            <p:nvPr/>
          </p:nvSpPr>
          <p:spPr bwMode="auto">
            <a:xfrm>
              <a:off x="3334417" y="5116898"/>
              <a:ext cx="413494" cy="330463"/>
            </a:xfrm>
            <a:custGeom>
              <a:avLst/>
              <a:gdLst>
                <a:gd name="connsiteX0" fmla="*/ 313223 w 877527"/>
                <a:gd name="connsiteY0" fmla="*/ 569913 h 701315"/>
                <a:gd name="connsiteX1" fmla="*/ 567478 w 877527"/>
                <a:gd name="connsiteY1" fmla="*/ 569913 h 701315"/>
                <a:gd name="connsiteX2" fmla="*/ 603543 w 877527"/>
                <a:gd name="connsiteY2" fmla="*/ 671435 h 701315"/>
                <a:gd name="connsiteX3" fmla="*/ 614001 w 877527"/>
                <a:gd name="connsiteY3" fmla="*/ 701315 h 701315"/>
                <a:gd name="connsiteX4" fmla="*/ 586592 w 877527"/>
                <a:gd name="connsiteY4" fmla="*/ 701315 h 701315"/>
                <a:gd name="connsiteX5" fmla="*/ 294109 w 877527"/>
                <a:gd name="connsiteY5" fmla="*/ 701315 h 701315"/>
                <a:gd name="connsiteX6" fmla="*/ 266700 w 877527"/>
                <a:gd name="connsiteY6" fmla="*/ 701315 h 701315"/>
                <a:gd name="connsiteX7" fmla="*/ 277519 w 877527"/>
                <a:gd name="connsiteY7" fmla="*/ 671435 h 701315"/>
                <a:gd name="connsiteX8" fmla="*/ 622692 w 877527"/>
                <a:gd name="connsiteY8" fmla="*/ 171248 h 701315"/>
                <a:gd name="connsiteX9" fmla="*/ 674883 w 877527"/>
                <a:gd name="connsiteY9" fmla="*/ 223774 h 701315"/>
                <a:gd name="connsiteX10" fmla="*/ 590297 w 877527"/>
                <a:gd name="connsiteY10" fmla="*/ 307959 h 701315"/>
                <a:gd name="connsiteX11" fmla="*/ 503192 w 877527"/>
                <a:gd name="connsiteY11" fmla="*/ 220896 h 701315"/>
                <a:gd name="connsiteX12" fmla="*/ 490235 w 877527"/>
                <a:gd name="connsiteY12" fmla="*/ 207944 h 701315"/>
                <a:gd name="connsiteX13" fmla="*/ 477277 w 877527"/>
                <a:gd name="connsiteY13" fmla="*/ 220896 h 701315"/>
                <a:gd name="connsiteX14" fmla="*/ 368576 w 877527"/>
                <a:gd name="connsiteY14" fmla="*/ 329545 h 701315"/>
                <a:gd name="connsiteX15" fmla="*/ 281111 w 877527"/>
                <a:gd name="connsiteY15" fmla="*/ 242122 h 701315"/>
                <a:gd name="connsiteX16" fmla="*/ 268513 w 877527"/>
                <a:gd name="connsiteY16" fmla="*/ 229171 h 701315"/>
                <a:gd name="connsiteX17" fmla="*/ 255556 w 877527"/>
                <a:gd name="connsiteY17" fmla="*/ 242122 h 701315"/>
                <a:gd name="connsiteX18" fmla="*/ 126698 w 877527"/>
                <a:gd name="connsiteY18" fmla="*/ 370918 h 701315"/>
                <a:gd name="connsiteX19" fmla="*/ 152614 w 877527"/>
                <a:gd name="connsiteY19" fmla="*/ 396821 h 701315"/>
                <a:gd name="connsiteX20" fmla="*/ 268513 w 877527"/>
                <a:gd name="connsiteY20" fmla="*/ 280977 h 701315"/>
                <a:gd name="connsiteX21" fmla="*/ 355618 w 877527"/>
                <a:gd name="connsiteY21" fmla="*/ 368040 h 701315"/>
                <a:gd name="connsiteX22" fmla="*/ 368576 w 877527"/>
                <a:gd name="connsiteY22" fmla="*/ 381351 h 701315"/>
                <a:gd name="connsiteX23" fmla="*/ 381534 w 877527"/>
                <a:gd name="connsiteY23" fmla="*/ 368040 h 701315"/>
                <a:gd name="connsiteX24" fmla="*/ 490235 w 877527"/>
                <a:gd name="connsiteY24" fmla="*/ 259391 h 701315"/>
                <a:gd name="connsiteX25" fmla="*/ 577340 w 877527"/>
                <a:gd name="connsiteY25" fmla="*/ 346814 h 701315"/>
                <a:gd name="connsiteX26" fmla="*/ 590297 w 877527"/>
                <a:gd name="connsiteY26" fmla="*/ 359765 h 701315"/>
                <a:gd name="connsiteX27" fmla="*/ 603255 w 877527"/>
                <a:gd name="connsiteY27" fmla="*/ 346814 h 701315"/>
                <a:gd name="connsiteX28" fmla="*/ 700438 w 877527"/>
                <a:gd name="connsiteY28" fmla="*/ 249317 h 701315"/>
                <a:gd name="connsiteX29" fmla="*/ 750469 w 877527"/>
                <a:gd name="connsiteY29" fmla="*/ 299325 h 701315"/>
                <a:gd name="connsiteX30" fmla="*/ 750469 w 877527"/>
                <a:gd name="connsiteY30" fmla="*/ 171248 h 701315"/>
                <a:gd name="connsiteX31" fmla="*/ 35634 w 877527"/>
                <a:gd name="connsiteY31" fmla="*/ 0 h 701315"/>
                <a:gd name="connsiteX32" fmla="*/ 841533 w 877527"/>
                <a:gd name="connsiteY32" fmla="*/ 0 h 701315"/>
                <a:gd name="connsiteX33" fmla="*/ 866729 w 877527"/>
                <a:gd name="connsiteY33" fmla="*/ 10433 h 701315"/>
                <a:gd name="connsiteX34" fmla="*/ 877527 w 877527"/>
                <a:gd name="connsiteY34" fmla="*/ 35617 h 701315"/>
                <a:gd name="connsiteX35" fmla="*/ 877527 w 877527"/>
                <a:gd name="connsiteY35" fmla="*/ 518062 h 701315"/>
                <a:gd name="connsiteX36" fmla="*/ 866729 w 877527"/>
                <a:gd name="connsiteY36" fmla="*/ 543245 h 701315"/>
                <a:gd name="connsiteX37" fmla="*/ 841533 w 877527"/>
                <a:gd name="connsiteY37" fmla="*/ 553678 h 701315"/>
                <a:gd name="connsiteX38" fmla="*/ 35634 w 877527"/>
                <a:gd name="connsiteY38" fmla="*/ 553678 h 701315"/>
                <a:gd name="connsiteX39" fmla="*/ 10438 w 877527"/>
                <a:gd name="connsiteY39" fmla="*/ 543245 h 701315"/>
                <a:gd name="connsiteX40" fmla="*/ 0 w 877527"/>
                <a:gd name="connsiteY40" fmla="*/ 518062 h 701315"/>
                <a:gd name="connsiteX41" fmla="*/ 0 w 877527"/>
                <a:gd name="connsiteY41" fmla="*/ 35617 h 701315"/>
                <a:gd name="connsiteX42" fmla="*/ 10438 w 877527"/>
                <a:gd name="connsiteY42" fmla="*/ 10433 h 701315"/>
                <a:gd name="connsiteX43" fmla="*/ 35634 w 877527"/>
                <a:gd name="connsiteY43" fmla="*/ 0 h 70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77527" h="701315">
                  <a:moveTo>
                    <a:pt x="313223" y="569913"/>
                  </a:moveTo>
                  <a:lnTo>
                    <a:pt x="567478" y="569913"/>
                  </a:lnTo>
                  <a:lnTo>
                    <a:pt x="603543" y="671435"/>
                  </a:lnTo>
                  <a:lnTo>
                    <a:pt x="614001" y="701315"/>
                  </a:lnTo>
                  <a:lnTo>
                    <a:pt x="586592" y="701315"/>
                  </a:lnTo>
                  <a:lnTo>
                    <a:pt x="294109" y="701315"/>
                  </a:lnTo>
                  <a:lnTo>
                    <a:pt x="266700" y="701315"/>
                  </a:lnTo>
                  <a:lnTo>
                    <a:pt x="277519" y="671435"/>
                  </a:lnTo>
                  <a:close/>
                  <a:moveTo>
                    <a:pt x="622692" y="171248"/>
                  </a:moveTo>
                  <a:lnTo>
                    <a:pt x="674883" y="223774"/>
                  </a:lnTo>
                  <a:lnTo>
                    <a:pt x="590297" y="307959"/>
                  </a:lnTo>
                  <a:lnTo>
                    <a:pt x="503192" y="220896"/>
                  </a:lnTo>
                  <a:lnTo>
                    <a:pt x="490235" y="207944"/>
                  </a:lnTo>
                  <a:lnTo>
                    <a:pt x="477277" y="220896"/>
                  </a:lnTo>
                  <a:lnTo>
                    <a:pt x="368576" y="329545"/>
                  </a:lnTo>
                  <a:lnTo>
                    <a:pt x="281111" y="242122"/>
                  </a:lnTo>
                  <a:lnTo>
                    <a:pt x="268513" y="229171"/>
                  </a:lnTo>
                  <a:lnTo>
                    <a:pt x="255556" y="242122"/>
                  </a:lnTo>
                  <a:lnTo>
                    <a:pt x="126698" y="370918"/>
                  </a:lnTo>
                  <a:lnTo>
                    <a:pt x="152614" y="396821"/>
                  </a:lnTo>
                  <a:lnTo>
                    <a:pt x="268513" y="280977"/>
                  </a:lnTo>
                  <a:lnTo>
                    <a:pt x="355618" y="368040"/>
                  </a:lnTo>
                  <a:lnTo>
                    <a:pt x="368576" y="381351"/>
                  </a:lnTo>
                  <a:lnTo>
                    <a:pt x="381534" y="368040"/>
                  </a:lnTo>
                  <a:lnTo>
                    <a:pt x="490235" y="259391"/>
                  </a:lnTo>
                  <a:lnTo>
                    <a:pt x="577340" y="346814"/>
                  </a:lnTo>
                  <a:lnTo>
                    <a:pt x="590297" y="359765"/>
                  </a:lnTo>
                  <a:lnTo>
                    <a:pt x="603255" y="346814"/>
                  </a:lnTo>
                  <a:lnTo>
                    <a:pt x="700438" y="249317"/>
                  </a:lnTo>
                  <a:lnTo>
                    <a:pt x="750469" y="299325"/>
                  </a:lnTo>
                  <a:lnTo>
                    <a:pt x="750469" y="171248"/>
                  </a:lnTo>
                  <a:close/>
                  <a:moveTo>
                    <a:pt x="35634" y="0"/>
                  </a:moveTo>
                  <a:lnTo>
                    <a:pt x="841533" y="0"/>
                  </a:lnTo>
                  <a:cubicBezTo>
                    <a:pt x="851612" y="0"/>
                    <a:pt x="860610" y="3958"/>
                    <a:pt x="866729" y="10433"/>
                  </a:cubicBezTo>
                  <a:cubicBezTo>
                    <a:pt x="873208" y="16909"/>
                    <a:pt x="877527" y="25903"/>
                    <a:pt x="877527" y="35617"/>
                  </a:cubicBezTo>
                  <a:lnTo>
                    <a:pt x="877527" y="518062"/>
                  </a:lnTo>
                  <a:cubicBezTo>
                    <a:pt x="877527" y="528135"/>
                    <a:pt x="873208" y="537129"/>
                    <a:pt x="866729" y="543245"/>
                  </a:cubicBezTo>
                  <a:cubicBezTo>
                    <a:pt x="860610" y="549721"/>
                    <a:pt x="851612" y="553678"/>
                    <a:pt x="841533" y="553678"/>
                  </a:cubicBezTo>
                  <a:lnTo>
                    <a:pt x="35634" y="553678"/>
                  </a:lnTo>
                  <a:cubicBezTo>
                    <a:pt x="25916" y="553678"/>
                    <a:pt x="16917" y="549721"/>
                    <a:pt x="10438" y="543245"/>
                  </a:cubicBezTo>
                  <a:cubicBezTo>
                    <a:pt x="3959" y="537129"/>
                    <a:pt x="0" y="528135"/>
                    <a:pt x="0" y="518062"/>
                  </a:cubicBezTo>
                  <a:lnTo>
                    <a:pt x="0" y="35617"/>
                  </a:lnTo>
                  <a:cubicBezTo>
                    <a:pt x="0" y="25903"/>
                    <a:pt x="3959" y="16909"/>
                    <a:pt x="10438" y="10433"/>
                  </a:cubicBezTo>
                  <a:cubicBezTo>
                    <a:pt x="16917" y="3958"/>
                    <a:pt x="25556" y="0"/>
                    <a:pt x="35634" y="0"/>
                  </a:cubicBezTo>
                  <a:close/>
                </a:path>
              </a:pathLst>
            </a:custGeom>
            <a:solidFill>
              <a:schemeClr val="bg1"/>
            </a:solidFill>
            <a:ln>
              <a:noFill/>
            </a:ln>
            <a:effectLst/>
          </p:spPr>
          <p:txBody>
            <a:bodyPr wrap="square" anchor="ctr">
              <a:noAutofit/>
            </a:bodyPr>
            <a:lstStyle/>
            <a:p>
              <a:endParaRPr lang="en-US" sz="675">
                <a:latin typeface="Lato Light" panose="020F0502020204030203" pitchFamily="34" charset="0"/>
              </a:endParaRPr>
            </a:p>
          </p:txBody>
        </p:sp>
        <p:sp>
          <p:nvSpPr>
            <p:cNvPr id="21" name="Subtitle 2">
              <a:extLst>
                <a:ext uri="{FF2B5EF4-FFF2-40B4-BE49-F238E27FC236}">
                  <a16:creationId xmlns:a16="http://schemas.microsoft.com/office/drawing/2014/main" id="{325B6258-1E97-0244-BC33-D35CA0DE1F2D}"/>
                </a:ext>
              </a:extLst>
            </p:cNvPr>
            <p:cNvSpPr txBox="1">
              <a:spLocks/>
            </p:cNvSpPr>
            <p:nvPr/>
          </p:nvSpPr>
          <p:spPr>
            <a:xfrm>
              <a:off x="2334239" y="2214500"/>
              <a:ext cx="3476406" cy="17369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00">
                  <a:solidFill>
                    <a:schemeClr val="accent4"/>
                  </a:solidFill>
                  <a:latin typeface="+mn-lt"/>
                  <a:ea typeface="Open Sans Light" panose="020B0306030504020204" pitchFamily="34" charset="0"/>
                  <a:cs typeface="Open Sans Light" panose="020B0306030504020204" pitchFamily="34" charset="0"/>
                </a:rPr>
                <a:t>Updated, features work, contact information, forms</a:t>
              </a:r>
            </a:p>
          </p:txBody>
        </p:sp>
        <p:sp>
          <p:nvSpPr>
            <p:cNvPr id="22" name="TextBox 21">
              <a:extLst>
                <a:ext uri="{FF2B5EF4-FFF2-40B4-BE49-F238E27FC236}">
                  <a16:creationId xmlns:a16="http://schemas.microsoft.com/office/drawing/2014/main" id="{D00738A8-4EBD-BC40-BE4E-38DF3309B530}"/>
                </a:ext>
              </a:extLst>
            </p:cNvPr>
            <p:cNvSpPr txBox="1"/>
            <p:nvPr/>
          </p:nvSpPr>
          <p:spPr>
            <a:xfrm>
              <a:off x="2277080" y="1906445"/>
              <a:ext cx="2866592" cy="311400"/>
            </a:xfrm>
            <a:prstGeom prst="rect">
              <a:avLst/>
            </a:prstGeom>
            <a:noFill/>
          </p:spPr>
          <p:txBody>
            <a:bodyPr wrap="none" rtlCol="0" anchor="ctr" anchorCtr="0">
              <a:spAutoFit/>
            </a:bodyPr>
            <a:lstStyle/>
            <a:p>
              <a:r>
                <a:rPr lang="en-US" sz="1600" b="1">
                  <a:solidFill>
                    <a:srgbClr val="121118"/>
                  </a:solidFill>
                  <a:effectLst/>
                  <a:ea typeface="Times New Roman" panose="02020603050405020304" pitchFamily="18" charset="0"/>
                  <a:cs typeface="Calibri" panose="020F0502020204030204" pitchFamily="34" charset="0"/>
                </a:rPr>
                <a:t>Beautifully designed websites</a:t>
              </a:r>
              <a:endParaRPr lang="en-US" sz="1600" b="1">
                <a:solidFill>
                  <a:schemeClr val="bg1"/>
                </a:solidFill>
                <a:ea typeface="League Spartan" charset="0"/>
                <a:cs typeface="Poppins" pitchFamily="2" charset="77"/>
              </a:endParaRPr>
            </a:p>
          </p:txBody>
        </p:sp>
        <p:sp>
          <p:nvSpPr>
            <p:cNvPr id="26" name="Subtitle 2">
              <a:extLst>
                <a:ext uri="{FF2B5EF4-FFF2-40B4-BE49-F238E27FC236}">
                  <a16:creationId xmlns:a16="http://schemas.microsoft.com/office/drawing/2014/main" id="{2D255FDF-512E-5140-BE3B-C5D950CC8777}"/>
                </a:ext>
              </a:extLst>
            </p:cNvPr>
            <p:cNvSpPr txBox="1">
              <a:spLocks/>
            </p:cNvSpPr>
            <p:nvPr/>
          </p:nvSpPr>
          <p:spPr>
            <a:xfrm>
              <a:off x="2277079" y="4208827"/>
              <a:ext cx="3476406" cy="17369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00">
                  <a:solidFill>
                    <a:srgbClr val="4D4F53"/>
                  </a:solidFill>
                  <a:latin typeface="+mn-lt"/>
                  <a:ea typeface="Open Sans Light" panose="020B0306030504020204" pitchFamily="34" charset="0"/>
                  <a:cs typeface="Open Sans Light" panose="020B0306030504020204" pitchFamily="34" charset="0"/>
                </a:rPr>
                <a:t>Patients review you online before attempting to schedule</a:t>
              </a:r>
            </a:p>
          </p:txBody>
        </p:sp>
        <p:sp>
          <p:nvSpPr>
            <p:cNvPr id="27" name="TextBox 26">
              <a:extLst>
                <a:ext uri="{FF2B5EF4-FFF2-40B4-BE49-F238E27FC236}">
                  <a16:creationId xmlns:a16="http://schemas.microsoft.com/office/drawing/2014/main" id="{6A37602D-E547-C642-8E47-976302079BAA}"/>
                </a:ext>
              </a:extLst>
            </p:cNvPr>
            <p:cNvSpPr txBox="1"/>
            <p:nvPr/>
          </p:nvSpPr>
          <p:spPr>
            <a:xfrm>
              <a:off x="2277080" y="3933354"/>
              <a:ext cx="1639864" cy="311400"/>
            </a:xfrm>
            <a:prstGeom prst="rect">
              <a:avLst/>
            </a:prstGeom>
            <a:noFill/>
          </p:spPr>
          <p:txBody>
            <a:bodyPr wrap="none" rtlCol="0" anchor="ctr" anchorCtr="0">
              <a:spAutoFit/>
            </a:bodyPr>
            <a:lstStyle/>
            <a:p>
              <a:r>
                <a:rPr lang="en-US" sz="1600" b="1">
                  <a:ea typeface="League Spartan" charset="0"/>
                  <a:cs typeface="Poppins" pitchFamily="2" charset="77"/>
                </a:rPr>
                <a:t>Positive reviews</a:t>
              </a:r>
            </a:p>
          </p:txBody>
        </p:sp>
        <p:sp>
          <p:nvSpPr>
            <p:cNvPr id="29" name="Subtitle 2">
              <a:extLst>
                <a:ext uri="{FF2B5EF4-FFF2-40B4-BE49-F238E27FC236}">
                  <a16:creationId xmlns:a16="http://schemas.microsoft.com/office/drawing/2014/main" id="{48CE6B6A-6728-CD4D-B285-55057BD03B4B}"/>
                </a:ext>
              </a:extLst>
            </p:cNvPr>
            <p:cNvSpPr txBox="1">
              <a:spLocks/>
            </p:cNvSpPr>
            <p:nvPr/>
          </p:nvSpPr>
          <p:spPr>
            <a:xfrm>
              <a:off x="4390714" y="3194589"/>
              <a:ext cx="3476406" cy="32703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00">
                  <a:solidFill>
                    <a:schemeClr val="accent4"/>
                  </a:solidFill>
                  <a:latin typeface="+mn-lt"/>
                  <a:ea typeface="Open Sans Light" panose="020B0306030504020204" pitchFamily="34" charset="0"/>
                  <a:cs typeface="Open Sans Light" panose="020B0306030504020204" pitchFamily="34" charset="0"/>
                </a:rPr>
                <a:t>Helps build relationships with the community and shows you care beyond the visit</a:t>
              </a:r>
            </a:p>
          </p:txBody>
        </p:sp>
        <p:sp>
          <p:nvSpPr>
            <p:cNvPr id="30" name="TextBox 29">
              <a:extLst>
                <a:ext uri="{FF2B5EF4-FFF2-40B4-BE49-F238E27FC236}">
                  <a16:creationId xmlns:a16="http://schemas.microsoft.com/office/drawing/2014/main" id="{957730C2-5F60-2942-8CF2-1BFAC5D5209B}"/>
                </a:ext>
              </a:extLst>
            </p:cNvPr>
            <p:cNvSpPr txBox="1"/>
            <p:nvPr/>
          </p:nvSpPr>
          <p:spPr>
            <a:xfrm>
              <a:off x="4390715" y="2919116"/>
              <a:ext cx="2844474" cy="311400"/>
            </a:xfrm>
            <a:prstGeom prst="rect">
              <a:avLst/>
            </a:prstGeom>
            <a:noFill/>
          </p:spPr>
          <p:txBody>
            <a:bodyPr wrap="none" rtlCol="0" anchor="ctr" anchorCtr="0">
              <a:spAutoFit/>
            </a:bodyPr>
            <a:lstStyle/>
            <a:p>
              <a:r>
                <a:rPr lang="en-US" sz="1600" b="1">
                  <a:solidFill>
                    <a:srgbClr val="121118"/>
                  </a:solidFill>
                  <a:effectLst/>
                  <a:ea typeface="Times New Roman" panose="02020603050405020304" pitchFamily="18" charset="0"/>
                  <a:cs typeface="Calibri" panose="020F0502020204030204" pitchFamily="34" charset="0"/>
                </a:rPr>
                <a:t>Strong social media accounts</a:t>
              </a:r>
              <a:endParaRPr lang="en-US" sz="1600" b="1">
                <a:solidFill>
                  <a:schemeClr val="bg1"/>
                </a:solidFill>
                <a:ea typeface="League Spartan" charset="0"/>
                <a:cs typeface="Poppins" pitchFamily="2" charset="77"/>
              </a:endParaRPr>
            </a:p>
          </p:txBody>
        </p:sp>
        <p:sp>
          <p:nvSpPr>
            <p:cNvPr id="32" name="Subtitle 2">
              <a:extLst>
                <a:ext uri="{FF2B5EF4-FFF2-40B4-BE49-F238E27FC236}">
                  <a16:creationId xmlns:a16="http://schemas.microsoft.com/office/drawing/2014/main" id="{82820F50-F306-7D41-A234-5AD74B404E58}"/>
                </a:ext>
              </a:extLst>
            </p:cNvPr>
            <p:cNvSpPr txBox="1">
              <a:spLocks/>
            </p:cNvSpPr>
            <p:nvPr/>
          </p:nvSpPr>
          <p:spPr>
            <a:xfrm>
              <a:off x="4390714" y="5219932"/>
              <a:ext cx="3476406" cy="33039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00">
                  <a:solidFill>
                    <a:srgbClr val="4C4B58"/>
                  </a:solidFill>
                  <a:effectLst/>
                  <a:latin typeface="Helvetica" panose="020B0604020202020204" pitchFamily="34" charset="0"/>
                  <a:ea typeface="Calibri" panose="020F0502020204030204" pitchFamily="34" charset="0"/>
                </a:rPr>
                <a:t>Providing excellent customer service, order processes, and site configuration can help generate a positive experience </a:t>
              </a:r>
              <a:endParaRPr lang="en-US" sz="1000">
                <a:effectLst/>
                <a:latin typeface="Calibri" panose="020F0502020204030204" pitchFamily="34" charset="0"/>
                <a:ea typeface="Calibri" panose="020F0502020204030204" pitchFamily="34" charset="0"/>
              </a:endParaRPr>
            </a:p>
          </p:txBody>
        </p:sp>
        <p:sp>
          <p:nvSpPr>
            <p:cNvPr id="33" name="TextBox 32">
              <a:extLst>
                <a:ext uri="{FF2B5EF4-FFF2-40B4-BE49-F238E27FC236}">
                  <a16:creationId xmlns:a16="http://schemas.microsoft.com/office/drawing/2014/main" id="{F768FC38-2B5D-0E44-820A-2EDF65F17FB8}"/>
                </a:ext>
              </a:extLst>
            </p:cNvPr>
            <p:cNvSpPr txBox="1"/>
            <p:nvPr/>
          </p:nvSpPr>
          <p:spPr>
            <a:xfrm>
              <a:off x="4390715" y="4944459"/>
              <a:ext cx="2063379" cy="311400"/>
            </a:xfrm>
            <a:prstGeom prst="rect">
              <a:avLst/>
            </a:prstGeom>
            <a:noFill/>
          </p:spPr>
          <p:txBody>
            <a:bodyPr wrap="none" rtlCol="0" anchor="ctr" anchorCtr="0">
              <a:spAutoFit/>
            </a:bodyPr>
            <a:lstStyle/>
            <a:p>
              <a:r>
                <a:rPr lang="en-US" sz="1600" b="1">
                  <a:solidFill>
                    <a:srgbClr val="121118"/>
                  </a:solidFill>
                  <a:effectLst/>
                  <a:ea typeface="Times New Roman" panose="02020603050405020304" pitchFamily="18" charset="0"/>
                  <a:cs typeface="Calibri" panose="020F0502020204030204" pitchFamily="34" charset="0"/>
                </a:rPr>
                <a:t>A flawless reputation</a:t>
              </a:r>
              <a:endParaRPr lang="en-US" sz="1600" b="1">
                <a:solidFill>
                  <a:schemeClr val="bg1"/>
                </a:solidFill>
                <a:ea typeface="League Spartan" charset="0"/>
                <a:cs typeface="Poppins" pitchFamily="2" charset="77"/>
              </a:endParaRPr>
            </a:p>
          </p:txBody>
        </p:sp>
      </p:grpSp>
      <p:pic>
        <p:nvPicPr>
          <p:cNvPr id="6" name="Graphic 5" descr="Internet outline">
            <a:extLst>
              <a:ext uri="{FF2B5EF4-FFF2-40B4-BE49-F238E27FC236}">
                <a16:creationId xmlns:a16="http://schemas.microsoft.com/office/drawing/2014/main" id="{E8AA8039-830E-48A9-BC52-FB04FC8F8A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562" y="1664706"/>
            <a:ext cx="603966" cy="603966"/>
          </a:xfrm>
          <a:prstGeom prst="rect">
            <a:avLst/>
          </a:prstGeom>
        </p:spPr>
      </p:pic>
      <p:pic>
        <p:nvPicPr>
          <p:cNvPr id="14" name="Graphic 13" descr="Cycle with people with solid fill">
            <a:extLst>
              <a:ext uri="{FF2B5EF4-FFF2-40B4-BE49-F238E27FC236}">
                <a16:creationId xmlns:a16="http://schemas.microsoft.com/office/drawing/2014/main" id="{6FDFBEE0-B8D0-41B9-8AED-6D397BD514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47228" y="2644447"/>
            <a:ext cx="795337" cy="795337"/>
          </a:xfrm>
          <a:prstGeom prst="rect">
            <a:avLst/>
          </a:prstGeom>
        </p:spPr>
      </p:pic>
      <p:pic>
        <p:nvPicPr>
          <p:cNvPr id="24" name="Graphic 23" descr="Thumbs up sign outline">
            <a:extLst>
              <a:ext uri="{FF2B5EF4-FFF2-40B4-BE49-F238E27FC236}">
                <a16:creationId xmlns:a16="http://schemas.microsoft.com/office/drawing/2014/main" id="{6EF708DF-A2D6-411F-9BD5-B765F21E0F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2561" y="3832938"/>
            <a:ext cx="665755" cy="665755"/>
          </a:xfrm>
          <a:prstGeom prst="rect">
            <a:avLst/>
          </a:prstGeom>
        </p:spPr>
      </p:pic>
      <p:sp>
        <p:nvSpPr>
          <p:cNvPr id="31" name="Title 1">
            <a:extLst>
              <a:ext uri="{FF2B5EF4-FFF2-40B4-BE49-F238E27FC236}">
                <a16:creationId xmlns:a16="http://schemas.microsoft.com/office/drawing/2014/main" id="{1B41F735-FBD5-4DD2-BE68-43BAD5DE190B}"/>
              </a:ext>
            </a:extLst>
          </p:cNvPr>
          <p:cNvSpPr txBox="1">
            <a:spLocks/>
          </p:cNvSpPr>
          <p:nvPr/>
        </p:nvSpPr>
        <p:spPr>
          <a:xfrm>
            <a:off x="628650" y="365127"/>
            <a:ext cx="7886700" cy="565458"/>
          </a:xfrm>
          <a:prstGeom prst="rect">
            <a:avLst/>
          </a:prstGeom>
        </p:spPr>
        <p:txBody>
          <a:bodyPr/>
          <a:lstStyle>
            <a:lvl1pPr algn="l" defTabSz="914400" rtl="0" eaLnBrk="1" latinLnBrk="0" hangingPunct="1">
              <a:lnSpc>
                <a:spcPct val="90000"/>
              </a:lnSpc>
              <a:spcBef>
                <a:spcPct val="0"/>
              </a:spcBef>
              <a:buNone/>
              <a:defRPr sz="3200" kern="1200">
                <a:solidFill>
                  <a:srgbClr val="4D4F53"/>
                </a:solidFill>
                <a:latin typeface="Times" pitchFamily="2" charset="0"/>
                <a:ea typeface="+mj-ea"/>
                <a:cs typeface="+mj-cs"/>
              </a:defRPr>
            </a:lvl1pPr>
          </a:lstStyle>
          <a:p>
            <a:r>
              <a:rPr lang="en-US"/>
              <a:t>Online Presence </a:t>
            </a:r>
          </a:p>
        </p:txBody>
      </p:sp>
      <p:sp>
        <p:nvSpPr>
          <p:cNvPr id="34" name="TextBox 33">
            <a:extLst>
              <a:ext uri="{FF2B5EF4-FFF2-40B4-BE49-F238E27FC236}">
                <a16:creationId xmlns:a16="http://schemas.microsoft.com/office/drawing/2014/main" id="{2B154186-EF4B-467C-9E3C-2CAF6D73F26A}"/>
              </a:ext>
            </a:extLst>
          </p:cNvPr>
          <p:cNvSpPr txBox="1"/>
          <p:nvPr/>
        </p:nvSpPr>
        <p:spPr>
          <a:xfrm>
            <a:off x="4022502" y="6246652"/>
            <a:ext cx="4572000" cy="246221"/>
          </a:xfrm>
          <a:prstGeom prst="rect">
            <a:avLst/>
          </a:prstGeom>
          <a:noFill/>
        </p:spPr>
        <p:txBody>
          <a:bodyPr wrap="square">
            <a:spAutoFit/>
          </a:bodyPr>
          <a:lstStyle/>
          <a:p>
            <a:r>
              <a:rPr lang="en-US" sz="1000" u="sng">
                <a:solidFill>
                  <a:srgbClr val="000000"/>
                </a:solidFill>
                <a:effectLst/>
                <a:ea typeface="Calibri" panose="020F0502020204030204" pitchFamily="34" charset="0"/>
                <a:hlinkClick r:id="rId8"/>
              </a:rPr>
              <a:t>Millennial Marketing: How To Sell To Them (2021) (bigcommerce.com)</a:t>
            </a:r>
            <a:endParaRPr lang="en-US" sz="1000"/>
          </a:p>
        </p:txBody>
      </p:sp>
    </p:spTree>
    <p:extLst>
      <p:ext uri="{BB962C8B-B14F-4D97-AF65-F5344CB8AC3E}">
        <p14:creationId xmlns:p14="http://schemas.microsoft.com/office/powerpoint/2010/main" val="1661348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6DAC24-8C01-4EBF-9DE7-5BBE1325F9BB}"/>
              </a:ext>
            </a:extLst>
          </p:cNvPr>
          <p:cNvSpPr txBox="1">
            <a:spLocks/>
          </p:cNvSpPr>
          <p:nvPr/>
        </p:nvSpPr>
        <p:spPr>
          <a:xfrm>
            <a:off x="628650" y="365127"/>
            <a:ext cx="7886700" cy="565458"/>
          </a:xfrm>
          <a:prstGeom prst="rect">
            <a:avLst/>
          </a:prstGeom>
        </p:spPr>
        <p:txBody>
          <a:bodyPr/>
          <a:lstStyle>
            <a:lvl1pPr algn="l" defTabSz="914400" rtl="0" eaLnBrk="1" latinLnBrk="0" hangingPunct="1">
              <a:lnSpc>
                <a:spcPct val="90000"/>
              </a:lnSpc>
              <a:spcBef>
                <a:spcPct val="0"/>
              </a:spcBef>
              <a:buNone/>
              <a:defRPr sz="3200" kern="1200">
                <a:solidFill>
                  <a:srgbClr val="4D4F53"/>
                </a:solidFill>
                <a:latin typeface="Times" pitchFamily="2" charset="0"/>
                <a:ea typeface="+mj-ea"/>
                <a:cs typeface="+mj-cs"/>
              </a:defRPr>
            </a:lvl1pPr>
          </a:lstStyle>
          <a:p>
            <a:r>
              <a:rPr lang="en-US"/>
              <a:t>Online Reviews</a:t>
            </a:r>
          </a:p>
        </p:txBody>
      </p:sp>
      <p:sp>
        <p:nvSpPr>
          <p:cNvPr id="51" name="TextBox 50">
            <a:extLst>
              <a:ext uri="{FF2B5EF4-FFF2-40B4-BE49-F238E27FC236}">
                <a16:creationId xmlns:a16="http://schemas.microsoft.com/office/drawing/2014/main" id="{D1A93BFD-5B32-4597-9D42-9142D26DB1DC}"/>
              </a:ext>
            </a:extLst>
          </p:cNvPr>
          <p:cNvSpPr txBox="1"/>
          <p:nvPr/>
        </p:nvSpPr>
        <p:spPr>
          <a:xfrm>
            <a:off x="3943350" y="6246652"/>
            <a:ext cx="4572000" cy="246221"/>
          </a:xfrm>
          <a:prstGeom prst="rect">
            <a:avLst/>
          </a:prstGeom>
          <a:noFill/>
        </p:spPr>
        <p:txBody>
          <a:bodyPr wrap="square">
            <a:spAutoFit/>
          </a:bodyPr>
          <a:lstStyle/>
          <a:p>
            <a:r>
              <a:rPr lang="en-US" sz="1000">
                <a:hlinkClick r:id="rId3"/>
              </a:rPr>
              <a:t>https://www.softwareadvice.com/resources/how-patients-use-online-reviews/</a:t>
            </a:r>
            <a:endParaRPr lang="en-US" sz="1000"/>
          </a:p>
        </p:txBody>
      </p:sp>
      <p:grpSp>
        <p:nvGrpSpPr>
          <p:cNvPr id="8" name="Group 7">
            <a:extLst>
              <a:ext uri="{FF2B5EF4-FFF2-40B4-BE49-F238E27FC236}">
                <a16:creationId xmlns:a16="http://schemas.microsoft.com/office/drawing/2014/main" id="{BA772720-EAC2-4B53-854D-6E4B5E20FA2C}"/>
              </a:ext>
            </a:extLst>
          </p:cNvPr>
          <p:cNvGrpSpPr/>
          <p:nvPr/>
        </p:nvGrpSpPr>
        <p:grpSpPr>
          <a:xfrm>
            <a:off x="797016" y="1359079"/>
            <a:ext cx="6602670" cy="1348738"/>
            <a:chOff x="797016" y="1359079"/>
            <a:chExt cx="6602670" cy="1348738"/>
          </a:xfrm>
        </p:grpSpPr>
        <p:grpSp>
          <p:nvGrpSpPr>
            <p:cNvPr id="6" name="Group 5">
              <a:extLst>
                <a:ext uri="{FF2B5EF4-FFF2-40B4-BE49-F238E27FC236}">
                  <a16:creationId xmlns:a16="http://schemas.microsoft.com/office/drawing/2014/main" id="{02B75C4B-9E91-40BA-A56C-85E101D302C0}"/>
                </a:ext>
              </a:extLst>
            </p:cNvPr>
            <p:cNvGrpSpPr/>
            <p:nvPr/>
          </p:nvGrpSpPr>
          <p:grpSpPr>
            <a:xfrm>
              <a:off x="2306597" y="1395761"/>
              <a:ext cx="5093089" cy="1275375"/>
              <a:chOff x="4592449" y="2311434"/>
              <a:chExt cx="3981093" cy="1275375"/>
            </a:xfrm>
          </p:grpSpPr>
          <p:grpSp>
            <p:nvGrpSpPr>
              <p:cNvPr id="4" name="Group 3">
                <a:extLst>
                  <a:ext uri="{FF2B5EF4-FFF2-40B4-BE49-F238E27FC236}">
                    <a16:creationId xmlns:a16="http://schemas.microsoft.com/office/drawing/2014/main" id="{2F1DB72A-08C8-8E45-95C1-0B7C28DFF4B4}"/>
                  </a:ext>
                </a:extLst>
              </p:cNvPr>
              <p:cNvGrpSpPr/>
              <p:nvPr/>
            </p:nvGrpSpPr>
            <p:grpSpPr>
              <a:xfrm>
                <a:off x="4592449" y="2322169"/>
                <a:ext cx="3981093" cy="1264640"/>
                <a:chOff x="10912853" y="4427028"/>
                <a:chExt cx="7045220" cy="2237994"/>
              </a:xfrm>
            </p:grpSpPr>
            <p:sp useBgFill="1">
              <p:nvSpPr>
                <p:cNvPr id="11273" name="Freeform 9">
                  <a:extLst>
                    <a:ext uri="{FF2B5EF4-FFF2-40B4-BE49-F238E27FC236}">
                      <a16:creationId xmlns:a16="http://schemas.microsoft.com/office/drawing/2014/main" id="{A32C2E3C-735F-194D-9134-FB311F67A45D}"/>
                    </a:ext>
                  </a:extLst>
                </p:cNvPr>
                <p:cNvSpPr>
                  <a:spLocks noChangeArrowheads="1"/>
                </p:cNvSpPr>
                <p:nvPr/>
              </p:nvSpPr>
              <p:spPr bwMode="auto">
                <a:xfrm>
                  <a:off x="10912853" y="4427028"/>
                  <a:ext cx="7045220" cy="2237994"/>
                </a:xfrm>
                <a:custGeom>
                  <a:avLst/>
                  <a:gdLst>
                    <a:gd name="T0" fmla="*/ 10765 w 10785"/>
                    <a:gd name="T1" fmla="*/ 3426 h 3427"/>
                    <a:gd name="T2" fmla="*/ 18 w 10785"/>
                    <a:gd name="T3" fmla="*/ 3426 h 3427"/>
                    <a:gd name="T4" fmla="*/ 18 w 10785"/>
                    <a:gd name="T5" fmla="*/ 3426 h 3427"/>
                    <a:gd name="T6" fmla="*/ 0 w 10785"/>
                    <a:gd name="T7" fmla="*/ 3407 h 3427"/>
                    <a:gd name="T8" fmla="*/ 0 w 10785"/>
                    <a:gd name="T9" fmla="*/ 18 h 3427"/>
                    <a:gd name="T10" fmla="*/ 0 w 10785"/>
                    <a:gd name="T11" fmla="*/ 18 h 3427"/>
                    <a:gd name="T12" fmla="*/ 18 w 10785"/>
                    <a:gd name="T13" fmla="*/ 0 h 3427"/>
                    <a:gd name="T14" fmla="*/ 10765 w 10785"/>
                    <a:gd name="T15" fmla="*/ 0 h 3427"/>
                    <a:gd name="T16" fmla="*/ 10765 w 10785"/>
                    <a:gd name="T17" fmla="*/ 0 h 3427"/>
                    <a:gd name="T18" fmla="*/ 10784 w 10785"/>
                    <a:gd name="T19" fmla="*/ 18 h 3427"/>
                    <a:gd name="T20" fmla="*/ 10784 w 10785"/>
                    <a:gd name="T21" fmla="*/ 3407 h 3427"/>
                    <a:gd name="T22" fmla="*/ 10784 w 10785"/>
                    <a:gd name="T23" fmla="*/ 3407 h 3427"/>
                    <a:gd name="T24" fmla="*/ 10765 w 10785"/>
                    <a:gd name="T25" fmla="*/ 3426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85" h="3427">
                      <a:moveTo>
                        <a:pt x="10765" y="3426"/>
                      </a:moveTo>
                      <a:lnTo>
                        <a:pt x="18" y="3426"/>
                      </a:lnTo>
                      <a:lnTo>
                        <a:pt x="18" y="3426"/>
                      </a:lnTo>
                      <a:cubicBezTo>
                        <a:pt x="8" y="3426"/>
                        <a:pt x="0" y="3417"/>
                        <a:pt x="0" y="3407"/>
                      </a:cubicBezTo>
                      <a:lnTo>
                        <a:pt x="0" y="18"/>
                      </a:lnTo>
                      <a:lnTo>
                        <a:pt x="0" y="18"/>
                      </a:lnTo>
                      <a:cubicBezTo>
                        <a:pt x="0" y="8"/>
                        <a:pt x="8" y="0"/>
                        <a:pt x="18" y="0"/>
                      </a:cubicBezTo>
                      <a:lnTo>
                        <a:pt x="10765" y="0"/>
                      </a:lnTo>
                      <a:lnTo>
                        <a:pt x="10765" y="0"/>
                      </a:lnTo>
                      <a:cubicBezTo>
                        <a:pt x="10776" y="0"/>
                        <a:pt x="10784" y="8"/>
                        <a:pt x="10784" y="18"/>
                      </a:cubicBezTo>
                      <a:lnTo>
                        <a:pt x="10784" y="3407"/>
                      </a:lnTo>
                      <a:lnTo>
                        <a:pt x="10784" y="3407"/>
                      </a:lnTo>
                      <a:cubicBezTo>
                        <a:pt x="10784" y="3417"/>
                        <a:pt x="10776" y="3426"/>
                        <a:pt x="10765" y="3426"/>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1274" name="Freeform 10">
                  <a:extLst>
                    <a:ext uri="{FF2B5EF4-FFF2-40B4-BE49-F238E27FC236}">
                      <a16:creationId xmlns:a16="http://schemas.microsoft.com/office/drawing/2014/main" id="{8B2BF26D-9913-6442-9355-58B6709604E5}"/>
                    </a:ext>
                  </a:extLst>
                </p:cNvPr>
                <p:cNvSpPr>
                  <a:spLocks noChangeArrowheads="1"/>
                </p:cNvSpPr>
                <p:nvPr/>
              </p:nvSpPr>
              <p:spPr bwMode="auto">
                <a:xfrm>
                  <a:off x="10912853" y="4427028"/>
                  <a:ext cx="7045220" cy="2237994"/>
                </a:xfrm>
                <a:custGeom>
                  <a:avLst/>
                  <a:gdLst>
                    <a:gd name="T0" fmla="*/ 10599 w 10785"/>
                    <a:gd name="T1" fmla="*/ 0 h 3427"/>
                    <a:gd name="T2" fmla="*/ 185 w 10785"/>
                    <a:gd name="T3" fmla="*/ 0 h 3427"/>
                    <a:gd name="T4" fmla="*/ 185 w 10785"/>
                    <a:gd name="T5" fmla="*/ 0 h 3427"/>
                    <a:gd name="T6" fmla="*/ 0 w 10785"/>
                    <a:gd name="T7" fmla="*/ 185 h 3427"/>
                    <a:gd name="T8" fmla="*/ 0 w 10785"/>
                    <a:gd name="T9" fmla="*/ 3241 h 3427"/>
                    <a:gd name="T10" fmla="*/ 0 w 10785"/>
                    <a:gd name="T11" fmla="*/ 3241 h 3427"/>
                    <a:gd name="T12" fmla="*/ 185 w 10785"/>
                    <a:gd name="T13" fmla="*/ 3426 h 3427"/>
                    <a:gd name="T14" fmla="*/ 10599 w 10785"/>
                    <a:gd name="T15" fmla="*/ 3426 h 3427"/>
                    <a:gd name="T16" fmla="*/ 10599 w 10785"/>
                    <a:gd name="T17" fmla="*/ 3426 h 3427"/>
                    <a:gd name="T18" fmla="*/ 10784 w 10785"/>
                    <a:gd name="T19" fmla="*/ 3241 h 3427"/>
                    <a:gd name="T20" fmla="*/ 10784 w 10785"/>
                    <a:gd name="T21" fmla="*/ 185 h 3427"/>
                    <a:gd name="T22" fmla="*/ 10784 w 10785"/>
                    <a:gd name="T23" fmla="*/ 185 h 3427"/>
                    <a:gd name="T24" fmla="*/ 10599 w 10785"/>
                    <a:gd name="T25" fmla="*/ 0 h 3427"/>
                    <a:gd name="T26" fmla="*/ 10599 w 10785"/>
                    <a:gd name="T27" fmla="*/ 114 h 3427"/>
                    <a:gd name="T28" fmla="*/ 10599 w 10785"/>
                    <a:gd name="T29" fmla="*/ 114 h 3427"/>
                    <a:gd name="T30" fmla="*/ 10670 w 10785"/>
                    <a:gd name="T31" fmla="*/ 185 h 3427"/>
                    <a:gd name="T32" fmla="*/ 10670 w 10785"/>
                    <a:gd name="T33" fmla="*/ 3241 h 3427"/>
                    <a:gd name="T34" fmla="*/ 10670 w 10785"/>
                    <a:gd name="T35" fmla="*/ 3241 h 3427"/>
                    <a:gd name="T36" fmla="*/ 10599 w 10785"/>
                    <a:gd name="T37" fmla="*/ 3312 h 3427"/>
                    <a:gd name="T38" fmla="*/ 185 w 10785"/>
                    <a:gd name="T39" fmla="*/ 3312 h 3427"/>
                    <a:gd name="T40" fmla="*/ 185 w 10785"/>
                    <a:gd name="T41" fmla="*/ 3312 h 3427"/>
                    <a:gd name="T42" fmla="*/ 114 w 10785"/>
                    <a:gd name="T43" fmla="*/ 3241 h 3427"/>
                    <a:gd name="T44" fmla="*/ 114 w 10785"/>
                    <a:gd name="T45" fmla="*/ 185 h 3427"/>
                    <a:gd name="T46" fmla="*/ 114 w 10785"/>
                    <a:gd name="T47" fmla="*/ 185 h 3427"/>
                    <a:gd name="T48" fmla="*/ 185 w 10785"/>
                    <a:gd name="T49" fmla="*/ 114 h 3427"/>
                    <a:gd name="T50" fmla="*/ 10599 w 10785"/>
                    <a:gd name="T51" fmla="*/ 114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85" h="3427">
                      <a:moveTo>
                        <a:pt x="10599" y="0"/>
                      </a:moveTo>
                      <a:lnTo>
                        <a:pt x="185" y="0"/>
                      </a:lnTo>
                      <a:lnTo>
                        <a:pt x="185" y="0"/>
                      </a:lnTo>
                      <a:cubicBezTo>
                        <a:pt x="83" y="0"/>
                        <a:pt x="0" y="82"/>
                        <a:pt x="0" y="185"/>
                      </a:cubicBezTo>
                      <a:lnTo>
                        <a:pt x="0" y="3241"/>
                      </a:lnTo>
                      <a:lnTo>
                        <a:pt x="0" y="3241"/>
                      </a:lnTo>
                      <a:cubicBezTo>
                        <a:pt x="0" y="3343"/>
                        <a:pt x="83" y="3426"/>
                        <a:pt x="185" y="3426"/>
                      </a:cubicBezTo>
                      <a:lnTo>
                        <a:pt x="10599" y="3426"/>
                      </a:lnTo>
                      <a:lnTo>
                        <a:pt x="10599" y="3426"/>
                      </a:lnTo>
                      <a:cubicBezTo>
                        <a:pt x="10701" y="3426"/>
                        <a:pt x="10784" y="3343"/>
                        <a:pt x="10784" y="3241"/>
                      </a:cubicBezTo>
                      <a:lnTo>
                        <a:pt x="10784" y="185"/>
                      </a:lnTo>
                      <a:lnTo>
                        <a:pt x="10784" y="185"/>
                      </a:lnTo>
                      <a:cubicBezTo>
                        <a:pt x="10784" y="82"/>
                        <a:pt x="10701" y="0"/>
                        <a:pt x="10599" y="0"/>
                      </a:cubicBezTo>
                      <a:close/>
                      <a:moveTo>
                        <a:pt x="10599" y="114"/>
                      </a:moveTo>
                      <a:lnTo>
                        <a:pt x="10599" y="114"/>
                      </a:lnTo>
                      <a:cubicBezTo>
                        <a:pt x="10638" y="114"/>
                        <a:pt x="10670" y="146"/>
                        <a:pt x="10670" y="185"/>
                      </a:cubicBezTo>
                      <a:lnTo>
                        <a:pt x="10670" y="3241"/>
                      </a:lnTo>
                      <a:lnTo>
                        <a:pt x="10670" y="3241"/>
                      </a:lnTo>
                      <a:cubicBezTo>
                        <a:pt x="10670" y="3280"/>
                        <a:pt x="10638" y="3312"/>
                        <a:pt x="10599" y="3312"/>
                      </a:cubicBezTo>
                      <a:lnTo>
                        <a:pt x="185" y="3312"/>
                      </a:lnTo>
                      <a:lnTo>
                        <a:pt x="185" y="3312"/>
                      </a:lnTo>
                      <a:cubicBezTo>
                        <a:pt x="146" y="3312"/>
                        <a:pt x="114" y="3280"/>
                        <a:pt x="114" y="3241"/>
                      </a:cubicBezTo>
                      <a:lnTo>
                        <a:pt x="114" y="185"/>
                      </a:lnTo>
                      <a:lnTo>
                        <a:pt x="114" y="185"/>
                      </a:lnTo>
                      <a:cubicBezTo>
                        <a:pt x="114" y="146"/>
                        <a:pt x="146" y="114"/>
                        <a:pt x="185" y="114"/>
                      </a:cubicBezTo>
                      <a:lnTo>
                        <a:pt x="10599" y="114"/>
                      </a:lnTo>
                      <a:close/>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1275" name="Freeform 11">
                  <a:extLst>
                    <a:ext uri="{FF2B5EF4-FFF2-40B4-BE49-F238E27FC236}">
                      <a16:creationId xmlns:a16="http://schemas.microsoft.com/office/drawing/2014/main" id="{FDA91BD1-6514-164D-A8D3-3478C02DFD6F}"/>
                    </a:ext>
                  </a:extLst>
                </p:cNvPr>
                <p:cNvSpPr>
                  <a:spLocks noChangeArrowheads="1"/>
                </p:cNvSpPr>
                <p:nvPr/>
              </p:nvSpPr>
              <p:spPr bwMode="auto">
                <a:xfrm>
                  <a:off x="10973333" y="4478547"/>
                  <a:ext cx="6924247" cy="485581"/>
                </a:xfrm>
                <a:custGeom>
                  <a:avLst/>
                  <a:gdLst>
                    <a:gd name="T0" fmla="*/ 0 w 10602"/>
                    <a:gd name="T1" fmla="*/ 0 h 455"/>
                    <a:gd name="T2" fmla="*/ 10601 w 10602"/>
                    <a:gd name="T3" fmla="*/ 0 h 455"/>
                    <a:gd name="T4" fmla="*/ 10601 w 10602"/>
                    <a:gd name="T5" fmla="*/ 454 h 455"/>
                    <a:gd name="T6" fmla="*/ 0 w 10602"/>
                    <a:gd name="T7" fmla="*/ 454 h 455"/>
                    <a:gd name="T8" fmla="*/ 0 w 10602"/>
                    <a:gd name="T9" fmla="*/ 0 h 455"/>
                  </a:gdLst>
                  <a:ahLst/>
                  <a:cxnLst>
                    <a:cxn ang="0">
                      <a:pos x="T0" y="T1"/>
                    </a:cxn>
                    <a:cxn ang="0">
                      <a:pos x="T2" y="T3"/>
                    </a:cxn>
                    <a:cxn ang="0">
                      <a:pos x="T4" y="T5"/>
                    </a:cxn>
                    <a:cxn ang="0">
                      <a:pos x="T6" y="T7"/>
                    </a:cxn>
                    <a:cxn ang="0">
                      <a:pos x="T8" y="T9"/>
                    </a:cxn>
                  </a:cxnLst>
                  <a:rect l="0" t="0" r="r" b="b"/>
                  <a:pathLst>
                    <a:path w="10602" h="455">
                      <a:moveTo>
                        <a:pt x="0" y="0"/>
                      </a:moveTo>
                      <a:lnTo>
                        <a:pt x="10601" y="0"/>
                      </a:lnTo>
                      <a:lnTo>
                        <a:pt x="10601" y="454"/>
                      </a:lnTo>
                      <a:lnTo>
                        <a:pt x="0" y="454"/>
                      </a:lnTo>
                      <a:lnTo>
                        <a:pt x="0"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grpSp>
          <p:sp>
            <p:nvSpPr>
              <p:cNvPr id="30" name="TextBox 29">
                <a:extLst>
                  <a:ext uri="{FF2B5EF4-FFF2-40B4-BE49-F238E27FC236}">
                    <a16:creationId xmlns:a16="http://schemas.microsoft.com/office/drawing/2014/main" id="{FE19285E-70E9-4343-A2EA-B0AD0AC69723}"/>
                  </a:ext>
                </a:extLst>
              </p:cNvPr>
              <p:cNvSpPr txBox="1"/>
              <p:nvPr/>
            </p:nvSpPr>
            <p:spPr>
              <a:xfrm>
                <a:off x="5504813" y="2311434"/>
                <a:ext cx="2156361" cy="338554"/>
              </a:xfrm>
              <a:prstGeom prst="rect">
                <a:avLst/>
              </a:prstGeom>
              <a:noFill/>
            </p:spPr>
            <p:txBody>
              <a:bodyPr wrap="none" rtlCol="0" anchor="ctr" anchorCtr="0">
                <a:spAutoFit/>
              </a:bodyPr>
              <a:lstStyle/>
              <a:p>
                <a:pPr algn="ctr"/>
                <a:r>
                  <a:rPr lang="en-US" sz="1600" b="1">
                    <a:solidFill>
                      <a:schemeClr val="bg1"/>
                    </a:solidFill>
                    <a:ea typeface="League Spartan" charset="0"/>
                    <a:cs typeface="Poppins" pitchFamily="2" charset="77"/>
                  </a:rPr>
                  <a:t>Evaluate Physicians</a:t>
                </a:r>
              </a:p>
            </p:txBody>
          </p:sp>
        </p:grpSp>
        <p:sp>
          <p:nvSpPr>
            <p:cNvPr id="46" name="TextBox 45">
              <a:extLst>
                <a:ext uri="{FF2B5EF4-FFF2-40B4-BE49-F238E27FC236}">
                  <a16:creationId xmlns:a16="http://schemas.microsoft.com/office/drawing/2014/main" id="{2828F3A9-E654-4E74-8B00-6D24FFB9558E}"/>
                </a:ext>
              </a:extLst>
            </p:cNvPr>
            <p:cNvSpPr txBox="1"/>
            <p:nvPr/>
          </p:nvSpPr>
          <p:spPr>
            <a:xfrm>
              <a:off x="2490186" y="1807788"/>
              <a:ext cx="4572000" cy="646331"/>
            </a:xfrm>
            <a:prstGeom prst="rect">
              <a:avLst/>
            </a:prstGeom>
            <a:noFill/>
          </p:spPr>
          <p:txBody>
            <a:bodyPr wrap="square">
              <a:spAutoFit/>
            </a:bodyPr>
            <a:lstStyle/>
            <a:p>
              <a:r>
                <a:rPr lang="en-US" b="0" i="0">
                  <a:solidFill>
                    <a:srgbClr val="222222"/>
                  </a:solidFill>
                  <a:effectLst/>
                </a:rPr>
                <a:t>patients who responded to the survey use online reviews to evaluate physicians</a:t>
              </a:r>
              <a:endParaRPr lang="en-US"/>
            </a:p>
          </p:txBody>
        </p:sp>
        <p:grpSp>
          <p:nvGrpSpPr>
            <p:cNvPr id="49" name="Group 48">
              <a:extLst>
                <a:ext uri="{FF2B5EF4-FFF2-40B4-BE49-F238E27FC236}">
                  <a16:creationId xmlns:a16="http://schemas.microsoft.com/office/drawing/2014/main" id="{5CBF1F13-264B-4F22-9917-81D0F3A86700}"/>
                </a:ext>
              </a:extLst>
            </p:cNvPr>
            <p:cNvGrpSpPr/>
            <p:nvPr/>
          </p:nvGrpSpPr>
          <p:grpSpPr>
            <a:xfrm>
              <a:off x="797016" y="1359079"/>
              <a:ext cx="1348738" cy="1348738"/>
              <a:chOff x="2250406" y="2006098"/>
              <a:chExt cx="1348738" cy="1348738"/>
            </a:xfrm>
          </p:grpSpPr>
          <p:sp>
            <p:nvSpPr>
              <p:cNvPr id="50" name="Oval 49">
                <a:extLst>
                  <a:ext uri="{FF2B5EF4-FFF2-40B4-BE49-F238E27FC236}">
                    <a16:creationId xmlns:a16="http://schemas.microsoft.com/office/drawing/2014/main" id="{73B138F0-96D9-4738-A4FA-9B3383FAD84F}"/>
                  </a:ext>
                </a:extLst>
              </p:cNvPr>
              <p:cNvSpPr/>
              <p:nvPr/>
            </p:nvSpPr>
            <p:spPr>
              <a:xfrm>
                <a:off x="2250406" y="2006098"/>
                <a:ext cx="1348738" cy="1348738"/>
              </a:xfrm>
              <a:prstGeom prst="ellipse">
                <a:avLst/>
              </a:prstGeom>
              <a:pattFill prst="pct25">
                <a:fgClr>
                  <a:schemeClr val="bg1">
                    <a:lumMod val="85000"/>
                  </a:schemeClr>
                </a:fgClr>
                <a:bgClr>
                  <a:schemeClr val="bg1">
                    <a:lumMod val="95000"/>
                  </a:schemeClr>
                </a:bgClr>
              </a:pattFill>
              <a:ln>
                <a:noFill/>
              </a:ln>
              <a:effectLst>
                <a:innerShdw blurRad="2540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Donut 68">
                <a:extLst>
                  <a:ext uri="{FF2B5EF4-FFF2-40B4-BE49-F238E27FC236}">
                    <a16:creationId xmlns:a16="http://schemas.microsoft.com/office/drawing/2014/main" id="{E797F459-07B1-4F4E-8525-AE3A94674672}"/>
                  </a:ext>
                </a:extLst>
              </p:cNvPr>
              <p:cNvSpPr/>
              <p:nvPr/>
            </p:nvSpPr>
            <p:spPr>
              <a:xfrm>
                <a:off x="2250406" y="2006098"/>
                <a:ext cx="1348738" cy="1348738"/>
              </a:xfrm>
              <a:prstGeom prst="donut">
                <a:avLst>
                  <a:gd name="adj" fmla="val 2028"/>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3" name="Pie 69">
                <a:extLst>
                  <a:ext uri="{FF2B5EF4-FFF2-40B4-BE49-F238E27FC236}">
                    <a16:creationId xmlns:a16="http://schemas.microsoft.com/office/drawing/2014/main" id="{9A844F4F-14CF-4E32-AB1A-15FB00902460}"/>
                  </a:ext>
                </a:extLst>
              </p:cNvPr>
              <p:cNvSpPr/>
              <p:nvPr/>
            </p:nvSpPr>
            <p:spPr>
              <a:xfrm>
                <a:off x="2284695" y="2040387"/>
                <a:ext cx="1280160" cy="1280160"/>
              </a:xfrm>
              <a:prstGeom prst="pie">
                <a:avLst>
                  <a:gd name="adj1" fmla="val 19899655"/>
                  <a:gd name="adj2" fmla="val 16150251"/>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4" name="Oval 53">
                <a:extLst>
                  <a:ext uri="{FF2B5EF4-FFF2-40B4-BE49-F238E27FC236}">
                    <a16:creationId xmlns:a16="http://schemas.microsoft.com/office/drawing/2014/main" id="{9C0A0F1C-31D9-4C57-8FE7-68F0BE1A9BD8}"/>
                  </a:ext>
                </a:extLst>
              </p:cNvPr>
              <p:cNvSpPr/>
              <p:nvPr/>
            </p:nvSpPr>
            <p:spPr>
              <a:xfrm>
                <a:off x="2456463" y="2212155"/>
                <a:ext cx="936624" cy="936624"/>
              </a:xfrm>
              <a:prstGeom prst="ellipse">
                <a:avLst/>
              </a:prstGeom>
              <a:solidFill>
                <a:schemeClr val="bg1">
                  <a:alpha val="28000"/>
                </a:schemeClr>
              </a:solidFill>
              <a:ln>
                <a:noFill/>
              </a:ln>
              <a:effectLst>
                <a:outerShdw blurRad="3810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2A1FEEE-6AEC-4223-936F-ACAADF1F42FB}"/>
                  </a:ext>
                </a:extLst>
              </p:cNvPr>
              <p:cNvSpPr/>
              <p:nvPr/>
            </p:nvSpPr>
            <p:spPr>
              <a:xfrm>
                <a:off x="2475196" y="2230888"/>
                <a:ext cx="899159" cy="899159"/>
              </a:xfrm>
              <a:prstGeom prst="ellipse">
                <a:avLst/>
              </a:prstGeom>
              <a:gradFill>
                <a:gsLst>
                  <a:gs pos="0">
                    <a:schemeClr val="bg1">
                      <a:lumMod val="75000"/>
                    </a:schemeClr>
                  </a:gs>
                  <a:gs pos="100000">
                    <a:schemeClr val="bg1"/>
                  </a:gs>
                </a:gsLst>
                <a:lin ang="10800000" scaled="0"/>
              </a:gradFill>
              <a:ln>
                <a:noFill/>
              </a:ln>
              <a:effectLst>
                <a:outerShdw blurRad="3810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6" name="TextBox 55">
                <a:extLst>
                  <a:ext uri="{FF2B5EF4-FFF2-40B4-BE49-F238E27FC236}">
                    <a16:creationId xmlns:a16="http://schemas.microsoft.com/office/drawing/2014/main" id="{BDEF4A02-E289-4328-8DB1-484D608D0314}"/>
                  </a:ext>
                </a:extLst>
              </p:cNvPr>
              <p:cNvSpPr txBox="1"/>
              <p:nvPr/>
            </p:nvSpPr>
            <p:spPr>
              <a:xfrm>
                <a:off x="2456025" y="2418857"/>
                <a:ext cx="968830" cy="523220"/>
              </a:xfrm>
              <a:prstGeom prst="rect">
                <a:avLst/>
              </a:prstGeom>
              <a:noFill/>
            </p:spPr>
            <p:txBody>
              <a:bodyPr wrap="square" rtlCol="0">
                <a:spAutoFit/>
              </a:bodyPr>
              <a:lstStyle/>
              <a:p>
                <a:pPr algn="ctr"/>
                <a:r>
                  <a:rPr lang="en-US" sz="2800"/>
                  <a:t>80%</a:t>
                </a:r>
              </a:p>
            </p:txBody>
          </p:sp>
        </p:grpSp>
      </p:grpSp>
      <p:grpSp>
        <p:nvGrpSpPr>
          <p:cNvPr id="9" name="Group 8">
            <a:extLst>
              <a:ext uri="{FF2B5EF4-FFF2-40B4-BE49-F238E27FC236}">
                <a16:creationId xmlns:a16="http://schemas.microsoft.com/office/drawing/2014/main" id="{884CB4DE-C16E-4801-BEEF-013DF58D89BE}"/>
              </a:ext>
            </a:extLst>
          </p:cNvPr>
          <p:cNvGrpSpPr/>
          <p:nvPr/>
        </p:nvGrpSpPr>
        <p:grpSpPr>
          <a:xfrm>
            <a:off x="797016" y="2954139"/>
            <a:ext cx="6602670" cy="1348738"/>
            <a:chOff x="797016" y="2901036"/>
            <a:chExt cx="6602670" cy="1348738"/>
          </a:xfrm>
        </p:grpSpPr>
        <p:grpSp>
          <p:nvGrpSpPr>
            <p:cNvPr id="14" name="Group 13">
              <a:extLst>
                <a:ext uri="{FF2B5EF4-FFF2-40B4-BE49-F238E27FC236}">
                  <a16:creationId xmlns:a16="http://schemas.microsoft.com/office/drawing/2014/main" id="{B6FA516D-5760-4173-B5CA-700F6C8BA46A}"/>
                </a:ext>
              </a:extLst>
            </p:cNvPr>
            <p:cNvGrpSpPr/>
            <p:nvPr/>
          </p:nvGrpSpPr>
          <p:grpSpPr>
            <a:xfrm>
              <a:off x="2306597" y="2937717"/>
              <a:ext cx="5093089" cy="1275376"/>
              <a:chOff x="2337521" y="2985452"/>
              <a:chExt cx="5093089" cy="1275376"/>
            </a:xfrm>
          </p:grpSpPr>
          <p:grpSp>
            <p:nvGrpSpPr>
              <p:cNvPr id="7" name="Group 6">
                <a:extLst>
                  <a:ext uri="{FF2B5EF4-FFF2-40B4-BE49-F238E27FC236}">
                    <a16:creationId xmlns:a16="http://schemas.microsoft.com/office/drawing/2014/main" id="{FF016D19-A74D-422F-9043-426DFA15CD49}"/>
                  </a:ext>
                </a:extLst>
              </p:cNvPr>
              <p:cNvGrpSpPr/>
              <p:nvPr/>
            </p:nvGrpSpPr>
            <p:grpSpPr>
              <a:xfrm>
                <a:off x="2337521" y="2985452"/>
                <a:ext cx="5093089" cy="1275376"/>
                <a:chOff x="4592449" y="4113522"/>
                <a:chExt cx="3981093" cy="1275376"/>
              </a:xfrm>
            </p:grpSpPr>
            <p:grpSp>
              <p:nvGrpSpPr>
                <p:cNvPr id="5" name="Group 4">
                  <a:extLst>
                    <a:ext uri="{FF2B5EF4-FFF2-40B4-BE49-F238E27FC236}">
                      <a16:creationId xmlns:a16="http://schemas.microsoft.com/office/drawing/2014/main" id="{0B8040BB-20F8-5B4F-A053-2B1B860E25E2}"/>
                    </a:ext>
                  </a:extLst>
                </p:cNvPr>
                <p:cNvGrpSpPr/>
                <p:nvPr/>
              </p:nvGrpSpPr>
              <p:grpSpPr>
                <a:xfrm>
                  <a:off x="4592449" y="4124257"/>
                  <a:ext cx="3981093" cy="1264641"/>
                  <a:chOff x="10912853" y="6912727"/>
                  <a:chExt cx="7045220" cy="2237996"/>
                </a:xfrm>
              </p:grpSpPr>
              <p:sp useBgFill="1">
                <p:nvSpPr>
                  <p:cNvPr id="11276" name="Freeform 12">
                    <a:extLst>
                      <a:ext uri="{FF2B5EF4-FFF2-40B4-BE49-F238E27FC236}">
                        <a16:creationId xmlns:a16="http://schemas.microsoft.com/office/drawing/2014/main" id="{1C056E65-321B-D044-AEE7-784B4E563156}"/>
                      </a:ext>
                    </a:extLst>
                  </p:cNvPr>
                  <p:cNvSpPr>
                    <a:spLocks noChangeArrowheads="1"/>
                  </p:cNvSpPr>
                  <p:nvPr/>
                </p:nvSpPr>
                <p:spPr bwMode="auto">
                  <a:xfrm>
                    <a:off x="10912853" y="6912727"/>
                    <a:ext cx="7045220" cy="2237996"/>
                  </a:xfrm>
                  <a:custGeom>
                    <a:avLst/>
                    <a:gdLst>
                      <a:gd name="T0" fmla="*/ 10765 w 10785"/>
                      <a:gd name="T1" fmla="*/ 3426 h 3427"/>
                      <a:gd name="T2" fmla="*/ 18 w 10785"/>
                      <a:gd name="T3" fmla="*/ 3426 h 3427"/>
                      <a:gd name="T4" fmla="*/ 18 w 10785"/>
                      <a:gd name="T5" fmla="*/ 3426 h 3427"/>
                      <a:gd name="T6" fmla="*/ 0 w 10785"/>
                      <a:gd name="T7" fmla="*/ 3407 h 3427"/>
                      <a:gd name="T8" fmla="*/ 0 w 10785"/>
                      <a:gd name="T9" fmla="*/ 19 h 3427"/>
                      <a:gd name="T10" fmla="*/ 0 w 10785"/>
                      <a:gd name="T11" fmla="*/ 19 h 3427"/>
                      <a:gd name="T12" fmla="*/ 18 w 10785"/>
                      <a:gd name="T13" fmla="*/ 0 h 3427"/>
                      <a:gd name="T14" fmla="*/ 10765 w 10785"/>
                      <a:gd name="T15" fmla="*/ 0 h 3427"/>
                      <a:gd name="T16" fmla="*/ 10765 w 10785"/>
                      <a:gd name="T17" fmla="*/ 0 h 3427"/>
                      <a:gd name="T18" fmla="*/ 10784 w 10785"/>
                      <a:gd name="T19" fmla="*/ 19 h 3427"/>
                      <a:gd name="T20" fmla="*/ 10784 w 10785"/>
                      <a:gd name="T21" fmla="*/ 3407 h 3427"/>
                      <a:gd name="T22" fmla="*/ 10784 w 10785"/>
                      <a:gd name="T23" fmla="*/ 3407 h 3427"/>
                      <a:gd name="T24" fmla="*/ 10765 w 10785"/>
                      <a:gd name="T25" fmla="*/ 3426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85" h="3427">
                        <a:moveTo>
                          <a:pt x="10765" y="3426"/>
                        </a:moveTo>
                        <a:lnTo>
                          <a:pt x="18" y="3426"/>
                        </a:lnTo>
                        <a:lnTo>
                          <a:pt x="18" y="3426"/>
                        </a:lnTo>
                        <a:cubicBezTo>
                          <a:pt x="8" y="3426"/>
                          <a:pt x="0" y="3418"/>
                          <a:pt x="0" y="3407"/>
                        </a:cubicBezTo>
                        <a:lnTo>
                          <a:pt x="0" y="19"/>
                        </a:lnTo>
                        <a:lnTo>
                          <a:pt x="0" y="19"/>
                        </a:lnTo>
                        <a:cubicBezTo>
                          <a:pt x="0" y="9"/>
                          <a:pt x="8" y="0"/>
                          <a:pt x="18" y="0"/>
                        </a:cubicBezTo>
                        <a:lnTo>
                          <a:pt x="10765" y="0"/>
                        </a:lnTo>
                        <a:lnTo>
                          <a:pt x="10765" y="0"/>
                        </a:lnTo>
                        <a:cubicBezTo>
                          <a:pt x="10776" y="0"/>
                          <a:pt x="10784" y="9"/>
                          <a:pt x="10784" y="19"/>
                        </a:cubicBezTo>
                        <a:lnTo>
                          <a:pt x="10784" y="3407"/>
                        </a:lnTo>
                        <a:lnTo>
                          <a:pt x="10784" y="3407"/>
                        </a:lnTo>
                        <a:cubicBezTo>
                          <a:pt x="10784" y="3418"/>
                          <a:pt x="10776" y="3426"/>
                          <a:pt x="10765" y="3426"/>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1277" name="Freeform 13">
                    <a:extLst>
                      <a:ext uri="{FF2B5EF4-FFF2-40B4-BE49-F238E27FC236}">
                        <a16:creationId xmlns:a16="http://schemas.microsoft.com/office/drawing/2014/main" id="{3259EAE0-686F-B546-8B39-7E4542DF0211}"/>
                      </a:ext>
                    </a:extLst>
                  </p:cNvPr>
                  <p:cNvSpPr>
                    <a:spLocks noChangeArrowheads="1"/>
                  </p:cNvSpPr>
                  <p:nvPr/>
                </p:nvSpPr>
                <p:spPr bwMode="auto">
                  <a:xfrm>
                    <a:off x="10912853" y="6912727"/>
                    <a:ext cx="7045220" cy="2237996"/>
                  </a:xfrm>
                  <a:custGeom>
                    <a:avLst/>
                    <a:gdLst>
                      <a:gd name="T0" fmla="*/ 10599 w 10785"/>
                      <a:gd name="T1" fmla="*/ 0 h 3427"/>
                      <a:gd name="T2" fmla="*/ 185 w 10785"/>
                      <a:gd name="T3" fmla="*/ 0 h 3427"/>
                      <a:gd name="T4" fmla="*/ 185 w 10785"/>
                      <a:gd name="T5" fmla="*/ 0 h 3427"/>
                      <a:gd name="T6" fmla="*/ 0 w 10785"/>
                      <a:gd name="T7" fmla="*/ 185 h 3427"/>
                      <a:gd name="T8" fmla="*/ 0 w 10785"/>
                      <a:gd name="T9" fmla="*/ 3242 h 3427"/>
                      <a:gd name="T10" fmla="*/ 0 w 10785"/>
                      <a:gd name="T11" fmla="*/ 3242 h 3427"/>
                      <a:gd name="T12" fmla="*/ 185 w 10785"/>
                      <a:gd name="T13" fmla="*/ 3426 h 3427"/>
                      <a:gd name="T14" fmla="*/ 10599 w 10785"/>
                      <a:gd name="T15" fmla="*/ 3426 h 3427"/>
                      <a:gd name="T16" fmla="*/ 10599 w 10785"/>
                      <a:gd name="T17" fmla="*/ 3426 h 3427"/>
                      <a:gd name="T18" fmla="*/ 10784 w 10785"/>
                      <a:gd name="T19" fmla="*/ 3242 h 3427"/>
                      <a:gd name="T20" fmla="*/ 10784 w 10785"/>
                      <a:gd name="T21" fmla="*/ 185 h 3427"/>
                      <a:gd name="T22" fmla="*/ 10784 w 10785"/>
                      <a:gd name="T23" fmla="*/ 185 h 3427"/>
                      <a:gd name="T24" fmla="*/ 10599 w 10785"/>
                      <a:gd name="T25" fmla="*/ 0 h 3427"/>
                      <a:gd name="T26" fmla="*/ 10599 w 10785"/>
                      <a:gd name="T27" fmla="*/ 115 h 3427"/>
                      <a:gd name="T28" fmla="*/ 10599 w 10785"/>
                      <a:gd name="T29" fmla="*/ 115 h 3427"/>
                      <a:gd name="T30" fmla="*/ 10670 w 10785"/>
                      <a:gd name="T31" fmla="*/ 185 h 3427"/>
                      <a:gd name="T32" fmla="*/ 10670 w 10785"/>
                      <a:gd name="T33" fmla="*/ 3242 h 3427"/>
                      <a:gd name="T34" fmla="*/ 10670 w 10785"/>
                      <a:gd name="T35" fmla="*/ 3242 h 3427"/>
                      <a:gd name="T36" fmla="*/ 10599 w 10785"/>
                      <a:gd name="T37" fmla="*/ 3312 h 3427"/>
                      <a:gd name="T38" fmla="*/ 185 w 10785"/>
                      <a:gd name="T39" fmla="*/ 3312 h 3427"/>
                      <a:gd name="T40" fmla="*/ 185 w 10785"/>
                      <a:gd name="T41" fmla="*/ 3312 h 3427"/>
                      <a:gd name="T42" fmla="*/ 114 w 10785"/>
                      <a:gd name="T43" fmla="*/ 3242 h 3427"/>
                      <a:gd name="T44" fmla="*/ 114 w 10785"/>
                      <a:gd name="T45" fmla="*/ 185 h 3427"/>
                      <a:gd name="T46" fmla="*/ 114 w 10785"/>
                      <a:gd name="T47" fmla="*/ 185 h 3427"/>
                      <a:gd name="T48" fmla="*/ 185 w 10785"/>
                      <a:gd name="T49" fmla="*/ 115 h 3427"/>
                      <a:gd name="T50" fmla="*/ 10599 w 10785"/>
                      <a:gd name="T51" fmla="*/ 115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85" h="3427">
                        <a:moveTo>
                          <a:pt x="10599" y="0"/>
                        </a:moveTo>
                        <a:lnTo>
                          <a:pt x="185" y="0"/>
                        </a:lnTo>
                        <a:lnTo>
                          <a:pt x="185" y="0"/>
                        </a:lnTo>
                        <a:cubicBezTo>
                          <a:pt x="83" y="0"/>
                          <a:pt x="0" y="83"/>
                          <a:pt x="0" y="185"/>
                        </a:cubicBezTo>
                        <a:lnTo>
                          <a:pt x="0" y="3242"/>
                        </a:lnTo>
                        <a:lnTo>
                          <a:pt x="0" y="3242"/>
                        </a:lnTo>
                        <a:cubicBezTo>
                          <a:pt x="0" y="3343"/>
                          <a:pt x="83" y="3426"/>
                          <a:pt x="185" y="3426"/>
                        </a:cubicBezTo>
                        <a:lnTo>
                          <a:pt x="10599" y="3426"/>
                        </a:lnTo>
                        <a:lnTo>
                          <a:pt x="10599" y="3426"/>
                        </a:lnTo>
                        <a:cubicBezTo>
                          <a:pt x="10701" y="3426"/>
                          <a:pt x="10784" y="3343"/>
                          <a:pt x="10784" y="3242"/>
                        </a:cubicBezTo>
                        <a:lnTo>
                          <a:pt x="10784" y="185"/>
                        </a:lnTo>
                        <a:lnTo>
                          <a:pt x="10784" y="185"/>
                        </a:lnTo>
                        <a:cubicBezTo>
                          <a:pt x="10784" y="83"/>
                          <a:pt x="10701" y="0"/>
                          <a:pt x="10599" y="0"/>
                        </a:cubicBezTo>
                        <a:close/>
                        <a:moveTo>
                          <a:pt x="10599" y="115"/>
                        </a:moveTo>
                        <a:lnTo>
                          <a:pt x="10599" y="115"/>
                        </a:lnTo>
                        <a:cubicBezTo>
                          <a:pt x="10638" y="115"/>
                          <a:pt x="10670" y="147"/>
                          <a:pt x="10670" y="185"/>
                        </a:cubicBezTo>
                        <a:lnTo>
                          <a:pt x="10670" y="3242"/>
                        </a:lnTo>
                        <a:lnTo>
                          <a:pt x="10670" y="3242"/>
                        </a:lnTo>
                        <a:cubicBezTo>
                          <a:pt x="10670" y="3281"/>
                          <a:pt x="10638" y="3312"/>
                          <a:pt x="10599" y="3312"/>
                        </a:cubicBezTo>
                        <a:lnTo>
                          <a:pt x="185" y="3312"/>
                        </a:lnTo>
                        <a:lnTo>
                          <a:pt x="185" y="3312"/>
                        </a:lnTo>
                        <a:cubicBezTo>
                          <a:pt x="146" y="3312"/>
                          <a:pt x="114" y="3281"/>
                          <a:pt x="114" y="3242"/>
                        </a:cubicBezTo>
                        <a:lnTo>
                          <a:pt x="114" y="185"/>
                        </a:lnTo>
                        <a:lnTo>
                          <a:pt x="114" y="185"/>
                        </a:lnTo>
                        <a:cubicBezTo>
                          <a:pt x="114" y="147"/>
                          <a:pt x="146" y="115"/>
                          <a:pt x="185" y="115"/>
                        </a:cubicBezTo>
                        <a:lnTo>
                          <a:pt x="10599" y="115"/>
                        </a:ln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1278" name="Freeform 14">
                    <a:extLst>
                      <a:ext uri="{FF2B5EF4-FFF2-40B4-BE49-F238E27FC236}">
                        <a16:creationId xmlns:a16="http://schemas.microsoft.com/office/drawing/2014/main" id="{D730251A-0584-E045-8CF8-38760D32F73C}"/>
                      </a:ext>
                    </a:extLst>
                  </p:cNvPr>
                  <p:cNvSpPr>
                    <a:spLocks noChangeArrowheads="1"/>
                  </p:cNvSpPr>
                  <p:nvPr/>
                </p:nvSpPr>
                <p:spPr bwMode="auto">
                  <a:xfrm>
                    <a:off x="10979100" y="6950502"/>
                    <a:ext cx="6924247" cy="485581"/>
                  </a:xfrm>
                  <a:custGeom>
                    <a:avLst/>
                    <a:gdLst>
                      <a:gd name="T0" fmla="*/ 0 w 10602"/>
                      <a:gd name="T1" fmla="*/ 0 h 455"/>
                      <a:gd name="T2" fmla="*/ 10601 w 10602"/>
                      <a:gd name="T3" fmla="*/ 0 h 455"/>
                      <a:gd name="T4" fmla="*/ 10601 w 10602"/>
                      <a:gd name="T5" fmla="*/ 454 h 455"/>
                      <a:gd name="T6" fmla="*/ 0 w 10602"/>
                      <a:gd name="T7" fmla="*/ 454 h 455"/>
                      <a:gd name="T8" fmla="*/ 0 w 10602"/>
                      <a:gd name="T9" fmla="*/ 0 h 455"/>
                    </a:gdLst>
                    <a:ahLst/>
                    <a:cxnLst>
                      <a:cxn ang="0">
                        <a:pos x="T0" y="T1"/>
                      </a:cxn>
                      <a:cxn ang="0">
                        <a:pos x="T2" y="T3"/>
                      </a:cxn>
                      <a:cxn ang="0">
                        <a:pos x="T4" y="T5"/>
                      </a:cxn>
                      <a:cxn ang="0">
                        <a:pos x="T6" y="T7"/>
                      </a:cxn>
                      <a:cxn ang="0">
                        <a:pos x="T8" y="T9"/>
                      </a:cxn>
                    </a:cxnLst>
                    <a:rect l="0" t="0" r="r" b="b"/>
                    <a:pathLst>
                      <a:path w="10602" h="455">
                        <a:moveTo>
                          <a:pt x="0" y="0"/>
                        </a:moveTo>
                        <a:lnTo>
                          <a:pt x="10601" y="0"/>
                        </a:lnTo>
                        <a:lnTo>
                          <a:pt x="10601" y="454"/>
                        </a:lnTo>
                        <a:lnTo>
                          <a:pt x="0" y="454"/>
                        </a:lnTo>
                        <a:lnTo>
                          <a:pt x="0"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grpSp>
            <p:sp>
              <p:nvSpPr>
                <p:cNvPr id="31" name="TextBox 30">
                  <a:extLst>
                    <a:ext uri="{FF2B5EF4-FFF2-40B4-BE49-F238E27FC236}">
                      <a16:creationId xmlns:a16="http://schemas.microsoft.com/office/drawing/2014/main" id="{7DC9F509-5C92-C542-AAE5-B468B141CF2B}"/>
                    </a:ext>
                  </a:extLst>
                </p:cNvPr>
                <p:cNvSpPr txBox="1"/>
                <p:nvPr/>
              </p:nvSpPr>
              <p:spPr>
                <a:xfrm>
                  <a:off x="5740216" y="4113522"/>
                  <a:ext cx="1685553" cy="338554"/>
                </a:xfrm>
                <a:prstGeom prst="rect">
                  <a:avLst/>
                </a:prstGeom>
                <a:noFill/>
              </p:spPr>
              <p:txBody>
                <a:bodyPr wrap="none" rtlCol="0" anchor="ctr" anchorCtr="0">
                  <a:spAutoFit/>
                </a:bodyPr>
                <a:lstStyle/>
                <a:p>
                  <a:pPr algn="ctr"/>
                  <a:r>
                    <a:rPr lang="en-US" sz="1600" b="1">
                      <a:solidFill>
                        <a:schemeClr val="bg1"/>
                      </a:solidFill>
                      <a:ea typeface="League Spartan" charset="0"/>
                      <a:cs typeface="Poppins" pitchFamily="2" charset="77"/>
                    </a:rPr>
                    <a:t>Finding a Physician</a:t>
                  </a:r>
                </a:p>
              </p:txBody>
            </p:sp>
          </p:grpSp>
          <p:sp>
            <p:nvSpPr>
              <p:cNvPr id="47" name="TextBox 46">
                <a:extLst>
                  <a:ext uri="{FF2B5EF4-FFF2-40B4-BE49-F238E27FC236}">
                    <a16:creationId xmlns:a16="http://schemas.microsoft.com/office/drawing/2014/main" id="{73E9547C-6B5F-4C14-9EC1-172128895567}"/>
                  </a:ext>
                </a:extLst>
              </p:cNvPr>
              <p:cNvSpPr txBox="1"/>
              <p:nvPr/>
            </p:nvSpPr>
            <p:spPr>
              <a:xfrm>
                <a:off x="2490186" y="3408022"/>
                <a:ext cx="4572000" cy="646331"/>
              </a:xfrm>
              <a:prstGeom prst="rect">
                <a:avLst/>
              </a:prstGeom>
              <a:noFill/>
            </p:spPr>
            <p:txBody>
              <a:bodyPr wrap="square">
                <a:spAutoFit/>
              </a:bodyPr>
              <a:lstStyle/>
              <a:p>
                <a:r>
                  <a:rPr lang="en-US" b="0" i="0">
                    <a:solidFill>
                      <a:srgbClr val="222222"/>
                    </a:solidFill>
                    <a:effectLst/>
                  </a:rPr>
                  <a:t>surveyed patients use online reviews as the very first step to finding a new doctor</a:t>
                </a:r>
                <a:endParaRPr lang="en-US"/>
              </a:p>
            </p:txBody>
          </p:sp>
        </p:grpSp>
        <p:grpSp>
          <p:nvGrpSpPr>
            <p:cNvPr id="57" name="Group 56">
              <a:extLst>
                <a:ext uri="{FF2B5EF4-FFF2-40B4-BE49-F238E27FC236}">
                  <a16:creationId xmlns:a16="http://schemas.microsoft.com/office/drawing/2014/main" id="{6C526ABF-4FEB-46DF-8C22-8B0513422424}"/>
                </a:ext>
              </a:extLst>
            </p:cNvPr>
            <p:cNvGrpSpPr/>
            <p:nvPr/>
          </p:nvGrpSpPr>
          <p:grpSpPr>
            <a:xfrm>
              <a:off x="797016" y="2901036"/>
              <a:ext cx="1348738" cy="1348738"/>
              <a:chOff x="3897631" y="2006098"/>
              <a:chExt cx="1348738" cy="1348738"/>
            </a:xfrm>
          </p:grpSpPr>
          <p:grpSp>
            <p:nvGrpSpPr>
              <p:cNvPr id="58" name="Group 57">
                <a:extLst>
                  <a:ext uri="{FF2B5EF4-FFF2-40B4-BE49-F238E27FC236}">
                    <a16:creationId xmlns:a16="http://schemas.microsoft.com/office/drawing/2014/main" id="{DA99B2B9-5D6A-46BF-A9DA-936B24176DEB}"/>
                  </a:ext>
                </a:extLst>
              </p:cNvPr>
              <p:cNvGrpSpPr/>
              <p:nvPr/>
            </p:nvGrpSpPr>
            <p:grpSpPr>
              <a:xfrm>
                <a:off x="3897631" y="2006098"/>
                <a:ext cx="1348738" cy="1348738"/>
                <a:chOff x="1604047" y="3416817"/>
                <a:chExt cx="1348738" cy="1348738"/>
              </a:xfrm>
            </p:grpSpPr>
            <p:sp>
              <p:nvSpPr>
                <p:cNvPr id="60" name="Oval 59">
                  <a:extLst>
                    <a:ext uri="{FF2B5EF4-FFF2-40B4-BE49-F238E27FC236}">
                      <a16:creationId xmlns:a16="http://schemas.microsoft.com/office/drawing/2014/main" id="{5964DAF6-E3E7-4ADA-B8D9-193D6FC63B54}"/>
                    </a:ext>
                  </a:extLst>
                </p:cNvPr>
                <p:cNvSpPr/>
                <p:nvPr/>
              </p:nvSpPr>
              <p:spPr>
                <a:xfrm>
                  <a:off x="1604047" y="3416817"/>
                  <a:ext cx="1348738" cy="1348738"/>
                </a:xfrm>
                <a:prstGeom prst="ellipse">
                  <a:avLst/>
                </a:prstGeom>
                <a:pattFill prst="pct25">
                  <a:fgClr>
                    <a:schemeClr val="bg1">
                      <a:lumMod val="85000"/>
                    </a:schemeClr>
                  </a:fgClr>
                  <a:bgClr>
                    <a:schemeClr val="bg1">
                      <a:lumMod val="95000"/>
                    </a:schemeClr>
                  </a:bgClr>
                </a:pattFill>
                <a:ln>
                  <a:noFill/>
                </a:ln>
                <a:effectLst>
                  <a:innerShdw blurRad="2540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Donut 75">
                  <a:extLst>
                    <a:ext uri="{FF2B5EF4-FFF2-40B4-BE49-F238E27FC236}">
                      <a16:creationId xmlns:a16="http://schemas.microsoft.com/office/drawing/2014/main" id="{5777AB5B-14CC-4103-B07D-7A9C3B5A729E}"/>
                    </a:ext>
                  </a:extLst>
                </p:cNvPr>
                <p:cNvSpPr/>
                <p:nvPr/>
              </p:nvSpPr>
              <p:spPr>
                <a:xfrm>
                  <a:off x="1604047" y="3416817"/>
                  <a:ext cx="1348738" cy="1348738"/>
                </a:xfrm>
                <a:prstGeom prst="donut">
                  <a:avLst>
                    <a:gd name="adj" fmla="val 2028"/>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2" name="Pie 76">
                  <a:extLst>
                    <a:ext uri="{FF2B5EF4-FFF2-40B4-BE49-F238E27FC236}">
                      <a16:creationId xmlns:a16="http://schemas.microsoft.com/office/drawing/2014/main" id="{042B4635-7725-4F38-8E35-4583284C5707}"/>
                    </a:ext>
                  </a:extLst>
                </p:cNvPr>
                <p:cNvSpPr/>
                <p:nvPr/>
              </p:nvSpPr>
              <p:spPr>
                <a:xfrm>
                  <a:off x="1638336" y="3451106"/>
                  <a:ext cx="1280160" cy="1280160"/>
                </a:xfrm>
                <a:prstGeom prst="pie">
                  <a:avLst>
                    <a:gd name="adj1" fmla="val 742050"/>
                    <a:gd name="adj2" fmla="val 16200000"/>
                  </a:avLst>
                </a:prstGeom>
                <a:gradFill flip="none" rotWithShape="1">
                  <a:gsLst>
                    <a:gs pos="0">
                      <a:schemeClr val="tx2"/>
                    </a:gs>
                    <a:gs pos="100000">
                      <a:schemeClr val="tx2">
                        <a:lumMod val="40000"/>
                        <a:lumOff val="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Oval 62">
                  <a:extLst>
                    <a:ext uri="{FF2B5EF4-FFF2-40B4-BE49-F238E27FC236}">
                      <a16:creationId xmlns:a16="http://schemas.microsoft.com/office/drawing/2014/main" id="{4D9075CE-187E-4649-B372-56A4A3C09416}"/>
                    </a:ext>
                  </a:extLst>
                </p:cNvPr>
                <p:cNvSpPr/>
                <p:nvPr/>
              </p:nvSpPr>
              <p:spPr>
                <a:xfrm>
                  <a:off x="1810104" y="3622874"/>
                  <a:ext cx="936624" cy="936624"/>
                </a:xfrm>
                <a:prstGeom prst="ellipse">
                  <a:avLst/>
                </a:prstGeom>
                <a:solidFill>
                  <a:schemeClr val="bg1">
                    <a:alpha val="28000"/>
                  </a:schemeClr>
                </a:solidFill>
                <a:ln>
                  <a:noFill/>
                </a:ln>
                <a:effectLst>
                  <a:outerShdw blurRad="3810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9FAA2049-E144-432C-866C-351A151BC719}"/>
                    </a:ext>
                  </a:extLst>
                </p:cNvPr>
                <p:cNvSpPr/>
                <p:nvPr/>
              </p:nvSpPr>
              <p:spPr>
                <a:xfrm>
                  <a:off x="1828837" y="3641607"/>
                  <a:ext cx="899159" cy="899159"/>
                </a:xfrm>
                <a:prstGeom prst="ellipse">
                  <a:avLst/>
                </a:prstGeom>
                <a:gradFill>
                  <a:gsLst>
                    <a:gs pos="0">
                      <a:schemeClr val="bg1">
                        <a:lumMod val="75000"/>
                      </a:schemeClr>
                    </a:gs>
                    <a:gs pos="100000">
                      <a:schemeClr val="bg1"/>
                    </a:gs>
                  </a:gsLst>
                  <a:lin ang="10800000" scaled="0"/>
                </a:gradFill>
                <a:ln>
                  <a:noFill/>
                </a:ln>
                <a:effectLst>
                  <a:outerShdw blurRad="3810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59" name="TextBox 58">
                <a:extLst>
                  <a:ext uri="{FF2B5EF4-FFF2-40B4-BE49-F238E27FC236}">
                    <a16:creationId xmlns:a16="http://schemas.microsoft.com/office/drawing/2014/main" id="{C981E21D-2D22-47E3-9B3B-00A518A8B077}"/>
                  </a:ext>
                </a:extLst>
              </p:cNvPr>
              <p:cNvSpPr txBox="1"/>
              <p:nvPr/>
            </p:nvSpPr>
            <p:spPr>
              <a:xfrm>
                <a:off x="4113235" y="2428033"/>
                <a:ext cx="968830" cy="523220"/>
              </a:xfrm>
              <a:prstGeom prst="rect">
                <a:avLst/>
              </a:prstGeom>
              <a:noFill/>
            </p:spPr>
            <p:txBody>
              <a:bodyPr wrap="square" rtlCol="0">
                <a:spAutoFit/>
              </a:bodyPr>
              <a:lstStyle/>
              <a:p>
                <a:pPr algn="ctr"/>
                <a:r>
                  <a:rPr lang="en-US" sz="2800"/>
                  <a:t>71%</a:t>
                </a:r>
              </a:p>
            </p:txBody>
          </p:sp>
        </p:grpSp>
      </p:grpSp>
      <p:grpSp>
        <p:nvGrpSpPr>
          <p:cNvPr id="10" name="Group 9">
            <a:extLst>
              <a:ext uri="{FF2B5EF4-FFF2-40B4-BE49-F238E27FC236}">
                <a16:creationId xmlns:a16="http://schemas.microsoft.com/office/drawing/2014/main" id="{AF9E9B38-9139-4E3E-9600-6E3C4E25979D}"/>
              </a:ext>
            </a:extLst>
          </p:cNvPr>
          <p:cNvGrpSpPr/>
          <p:nvPr/>
        </p:nvGrpSpPr>
        <p:grpSpPr>
          <a:xfrm>
            <a:off x="797016" y="4549198"/>
            <a:ext cx="6633594" cy="1348738"/>
            <a:chOff x="797016" y="4549198"/>
            <a:chExt cx="6633594" cy="1348738"/>
          </a:xfrm>
        </p:grpSpPr>
        <p:grpSp>
          <p:nvGrpSpPr>
            <p:cNvPr id="12" name="Group 11">
              <a:extLst>
                <a:ext uri="{FF2B5EF4-FFF2-40B4-BE49-F238E27FC236}">
                  <a16:creationId xmlns:a16="http://schemas.microsoft.com/office/drawing/2014/main" id="{724AEF45-C95D-4441-B8D2-4D3CC3E78E2B}"/>
                </a:ext>
              </a:extLst>
            </p:cNvPr>
            <p:cNvGrpSpPr/>
            <p:nvPr/>
          </p:nvGrpSpPr>
          <p:grpSpPr>
            <a:xfrm>
              <a:off x="2306597" y="4585879"/>
              <a:ext cx="5124013" cy="1275376"/>
              <a:chOff x="2306597" y="4385500"/>
              <a:chExt cx="5124013" cy="1275376"/>
            </a:xfrm>
          </p:grpSpPr>
          <p:grpSp>
            <p:nvGrpSpPr>
              <p:cNvPr id="34" name="Group 33">
                <a:extLst>
                  <a:ext uri="{FF2B5EF4-FFF2-40B4-BE49-F238E27FC236}">
                    <a16:creationId xmlns:a16="http://schemas.microsoft.com/office/drawing/2014/main" id="{C558CCCF-B450-45EB-8B0B-E1B2F8B955B2}"/>
                  </a:ext>
                </a:extLst>
              </p:cNvPr>
              <p:cNvGrpSpPr/>
              <p:nvPr/>
            </p:nvGrpSpPr>
            <p:grpSpPr>
              <a:xfrm>
                <a:off x="2306597" y="4385500"/>
                <a:ext cx="5124013" cy="1275376"/>
                <a:chOff x="4592449" y="4113522"/>
                <a:chExt cx="3981093" cy="1275376"/>
              </a:xfrm>
            </p:grpSpPr>
            <p:grpSp>
              <p:nvGrpSpPr>
                <p:cNvPr id="35" name="Group 34">
                  <a:extLst>
                    <a:ext uri="{FF2B5EF4-FFF2-40B4-BE49-F238E27FC236}">
                      <a16:creationId xmlns:a16="http://schemas.microsoft.com/office/drawing/2014/main" id="{C6467FC1-6D1E-42E5-9827-66ED5ACFCFD7}"/>
                    </a:ext>
                  </a:extLst>
                </p:cNvPr>
                <p:cNvGrpSpPr/>
                <p:nvPr/>
              </p:nvGrpSpPr>
              <p:grpSpPr>
                <a:xfrm>
                  <a:off x="4592449" y="4124257"/>
                  <a:ext cx="3981093" cy="1264641"/>
                  <a:chOff x="10912853" y="6912727"/>
                  <a:chExt cx="7045220" cy="2237996"/>
                </a:xfrm>
              </p:grpSpPr>
              <p:sp useBgFill="1">
                <p:nvSpPr>
                  <p:cNvPr id="38" name="Freeform 12">
                    <a:extLst>
                      <a:ext uri="{FF2B5EF4-FFF2-40B4-BE49-F238E27FC236}">
                        <a16:creationId xmlns:a16="http://schemas.microsoft.com/office/drawing/2014/main" id="{BCED7ACE-B9CC-4D80-ADB7-49947BE23608}"/>
                      </a:ext>
                    </a:extLst>
                  </p:cNvPr>
                  <p:cNvSpPr>
                    <a:spLocks noChangeArrowheads="1"/>
                  </p:cNvSpPr>
                  <p:nvPr/>
                </p:nvSpPr>
                <p:spPr bwMode="auto">
                  <a:xfrm>
                    <a:off x="10912853" y="6912727"/>
                    <a:ext cx="7045220" cy="2237996"/>
                  </a:xfrm>
                  <a:custGeom>
                    <a:avLst/>
                    <a:gdLst>
                      <a:gd name="T0" fmla="*/ 10765 w 10785"/>
                      <a:gd name="T1" fmla="*/ 3426 h 3427"/>
                      <a:gd name="T2" fmla="*/ 18 w 10785"/>
                      <a:gd name="T3" fmla="*/ 3426 h 3427"/>
                      <a:gd name="T4" fmla="*/ 18 w 10785"/>
                      <a:gd name="T5" fmla="*/ 3426 h 3427"/>
                      <a:gd name="T6" fmla="*/ 0 w 10785"/>
                      <a:gd name="T7" fmla="*/ 3407 h 3427"/>
                      <a:gd name="T8" fmla="*/ 0 w 10785"/>
                      <a:gd name="T9" fmla="*/ 19 h 3427"/>
                      <a:gd name="T10" fmla="*/ 0 w 10785"/>
                      <a:gd name="T11" fmla="*/ 19 h 3427"/>
                      <a:gd name="T12" fmla="*/ 18 w 10785"/>
                      <a:gd name="T13" fmla="*/ 0 h 3427"/>
                      <a:gd name="T14" fmla="*/ 10765 w 10785"/>
                      <a:gd name="T15" fmla="*/ 0 h 3427"/>
                      <a:gd name="T16" fmla="*/ 10765 w 10785"/>
                      <a:gd name="T17" fmla="*/ 0 h 3427"/>
                      <a:gd name="T18" fmla="*/ 10784 w 10785"/>
                      <a:gd name="T19" fmla="*/ 19 h 3427"/>
                      <a:gd name="T20" fmla="*/ 10784 w 10785"/>
                      <a:gd name="T21" fmla="*/ 3407 h 3427"/>
                      <a:gd name="T22" fmla="*/ 10784 w 10785"/>
                      <a:gd name="T23" fmla="*/ 3407 h 3427"/>
                      <a:gd name="T24" fmla="*/ 10765 w 10785"/>
                      <a:gd name="T25" fmla="*/ 3426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85" h="3427">
                        <a:moveTo>
                          <a:pt x="10765" y="3426"/>
                        </a:moveTo>
                        <a:lnTo>
                          <a:pt x="18" y="3426"/>
                        </a:lnTo>
                        <a:lnTo>
                          <a:pt x="18" y="3426"/>
                        </a:lnTo>
                        <a:cubicBezTo>
                          <a:pt x="8" y="3426"/>
                          <a:pt x="0" y="3418"/>
                          <a:pt x="0" y="3407"/>
                        </a:cubicBezTo>
                        <a:lnTo>
                          <a:pt x="0" y="19"/>
                        </a:lnTo>
                        <a:lnTo>
                          <a:pt x="0" y="19"/>
                        </a:lnTo>
                        <a:cubicBezTo>
                          <a:pt x="0" y="9"/>
                          <a:pt x="8" y="0"/>
                          <a:pt x="18" y="0"/>
                        </a:cubicBezTo>
                        <a:lnTo>
                          <a:pt x="10765" y="0"/>
                        </a:lnTo>
                        <a:lnTo>
                          <a:pt x="10765" y="0"/>
                        </a:lnTo>
                        <a:cubicBezTo>
                          <a:pt x="10776" y="0"/>
                          <a:pt x="10784" y="9"/>
                          <a:pt x="10784" y="19"/>
                        </a:cubicBezTo>
                        <a:lnTo>
                          <a:pt x="10784" y="3407"/>
                        </a:lnTo>
                        <a:lnTo>
                          <a:pt x="10784" y="3407"/>
                        </a:lnTo>
                        <a:cubicBezTo>
                          <a:pt x="10784" y="3418"/>
                          <a:pt x="10776" y="3426"/>
                          <a:pt x="10765" y="3426"/>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39" name="Freeform 13">
                    <a:extLst>
                      <a:ext uri="{FF2B5EF4-FFF2-40B4-BE49-F238E27FC236}">
                        <a16:creationId xmlns:a16="http://schemas.microsoft.com/office/drawing/2014/main" id="{C691B3B8-DE45-410F-9FFB-7885DAFC4C6F}"/>
                      </a:ext>
                    </a:extLst>
                  </p:cNvPr>
                  <p:cNvSpPr>
                    <a:spLocks noChangeArrowheads="1"/>
                  </p:cNvSpPr>
                  <p:nvPr/>
                </p:nvSpPr>
                <p:spPr bwMode="auto">
                  <a:xfrm>
                    <a:off x="10912853" y="6912727"/>
                    <a:ext cx="7045220" cy="2237996"/>
                  </a:xfrm>
                  <a:custGeom>
                    <a:avLst/>
                    <a:gdLst>
                      <a:gd name="T0" fmla="*/ 10599 w 10785"/>
                      <a:gd name="T1" fmla="*/ 0 h 3427"/>
                      <a:gd name="T2" fmla="*/ 185 w 10785"/>
                      <a:gd name="T3" fmla="*/ 0 h 3427"/>
                      <a:gd name="T4" fmla="*/ 185 w 10785"/>
                      <a:gd name="T5" fmla="*/ 0 h 3427"/>
                      <a:gd name="T6" fmla="*/ 0 w 10785"/>
                      <a:gd name="T7" fmla="*/ 185 h 3427"/>
                      <a:gd name="T8" fmla="*/ 0 w 10785"/>
                      <a:gd name="T9" fmla="*/ 3242 h 3427"/>
                      <a:gd name="T10" fmla="*/ 0 w 10785"/>
                      <a:gd name="T11" fmla="*/ 3242 h 3427"/>
                      <a:gd name="T12" fmla="*/ 185 w 10785"/>
                      <a:gd name="T13" fmla="*/ 3426 h 3427"/>
                      <a:gd name="T14" fmla="*/ 10599 w 10785"/>
                      <a:gd name="T15" fmla="*/ 3426 h 3427"/>
                      <a:gd name="T16" fmla="*/ 10599 w 10785"/>
                      <a:gd name="T17" fmla="*/ 3426 h 3427"/>
                      <a:gd name="T18" fmla="*/ 10784 w 10785"/>
                      <a:gd name="T19" fmla="*/ 3242 h 3427"/>
                      <a:gd name="T20" fmla="*/ 10784 w 10785"/>
                      <a:gd name="T21" fmla="*/ 185 h 3427"/>
                      <a:gd name="T22" fmla="*/ 10784 w 10785"/>
                      <a:gd name="T23" fmla="*/ 185 h 3427"/>
                      <a:gd name="T24" fmla="*/ 10599 w 10785"/>
                      <a:gd name="T25" fmla="*/ 0 h 3427"/>
                      <a:gd name="T26" fmla="*/ 10599 w 10785"/>
                      <a:gd name="T27" fmla="*/ 115 h 3427"/>
                      <a:gd name="T28" fmla="*/ 10599 w 10785"/>
                      <a:gd name="T29" fmla="*/ 115 h 3427"/>
                      <a:gd name="T30" fmla="*/ 10670 w 10785"/>
                      <a:gd name="T31" fmla="*/ 185 h 3427"/>
                      <a:gd name="T32" fmla="*/ 10670 w 10785"/>
                      <a:gd name="T33" fmla="*/ 3242 h 3427"/>
                      <a:gd name="T34" fmla="*/ 10670 w 10785"/>
                      <a:gd name="T35" fmla="*/ 3242 h 3427"/>
                      <a:gd name="T36" fmla="*/ 10599 w 10785"/>
                      <a:gd name="T37" fmla="*/ 3312 h 3427"/>
                      <a:gd name="T38" fmla="*/ 185 w 10785"/>
                      <a:gd name="T39" fmla="*/ 3312 h 3427"/>
                      <a:gd name="T40" fmla="*/ 185 w 10785"/>
                      <a:gd name="T41" fmla="*/ 3312 h 3427"/>
                      <a:gd name="T42" fmla="*/ 114 w 10785"/>
                      <a:gd name="T43" fmla="*/ 3242 h 3427"/>
                      <a:gd name="T44" fmla="*/ 114 w 10785"/>
                      <a:gd name="T45" fmla="*/ 185 h 3427"/>
                      <a:gd name="T46" fmla="*/ 114 w 10785"/>
                      <a:gd name="T47" fmla="*/ 185 h 3427"/>
                      <a:gd name="T48" fmla="*/ 185 w 10785"/>
                      <a:gd name="T49" fmla="*/ 115 h 3427"/>
                      <a:gd name="T50" fmla="*/ 10599 w 10785"/>
                      <a:gd name="T51" fmla="*/ 115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85" h="3427">
                        <a:moveTo>
                          <a:pt x="10599" y="0"/>
                        </a:moveTo>
                        <a:lnTo>
                          <a:pt x="185" y="0"/>
                        </a:lnTo>
                        <a:lnTo>
                          <a:pt x="185" y="0"/>
                        </a:lnTo>
                        <a:cubicBezTo>
                          <a:pt x="83" y="0"/>
                          <a:pt x="0" y="83"/>
                          <a:pt x="0" y="185"/>
                        </a:cubicBezTo>
                        <a:lnTo>
                          <a:pt x="0" y="3242"/>
                        </a:lnTo>
                        <a:lnTo>
                          <a:pt x="0" y="3242"/>
                        </a:lnTo>
                        <a:cubicBezTo>
                          <a:pt x="0" y="3343"/>
                          <a:pt x="83" y="3426"/>
                          <a:pt x="185" y="3426"/>
                        </a:cubicBezTo>
                        <a:lnTo>
                          <a:pt x="10599" y="3426"/>
                        </a:lnTo>
                        <a:lnTo>
                          <a:pt x="10599" y="3426"/>
                        </a:lnTo>
                        <a:cubicBezTo>
                          <a:pt x="10701" y="3426"/>
                          <a:pt x="10784" y="3343"/>
                          <a:pt x="10784" y="3242"/>
                        </a:cubicBezTo>
                        <a:lnTo>
                          <a:pt x="10784" y="185"/>
                        </a:lnTo>
                        <a:lnTo>
                          <a:pt x="10784" y="185"/>
                        </a:lnTo>
                        <a:cubicBezTo>
                          <a:pt x="10784" y="83"/>
                          <a:pt x="10701" y="0"/>
                          <a:pt x="10599" y="0"/>
                        </a:cubicBezTo>
                        <a:close/>
                        <a:moveTo>
                          <a:pt x="10599" y="115"/>
                        </a:moveTo>
                        <a:lnTo>
                          <a:pt x="10599" y="115"/>
                        </a:lnTo>
                        <a:cubicBezTo>
                          <a:pt x="10638" y="115"/>
                          <a:pt x="10670" y="147"/>
                          <a:pt x="10670" y="185"/>
                        </a:cubicBezTo>
                        <a:lnTo>
                          <a:pt x="10670" y="3242"/>
                        </a:lnTo>
                        <a:lnTo>
                          <a:pt x="10670" y="3242"/>
                        </a:lnTo>
                        <a:cubicBezTo>
                          <a:pt x="10670" y="3281"/>
                          <a:pt x="10638" y="3312"/>
                          <a:pt x="10599" y="3312"/>
                        </a:cubicBezTo>
                        <a:lnTo>
                          <a:pt x="185" y="3312"/>
                        </a:lnTo>
                        <a:lnTo>
                          <a:pt x="185" y="3312"/>
                        </a:lnTo>
                        <a:cubicBezTo>
                          <a:pt x="146" y="3312"/>
                          <a:pt x="114" y="3281"/>
                          <a:pt x="114" y="3242"/>
                        </a:cubicBezTo>
                        <a:lnTo>
                          <a:pt x="114" y="185"/>
                        </a:lnTo>
                        <a:lnTo>
                          <a:pt x="114" y="185"/>
                        </a:lnTo>
                        <a:cubicBezTo>
                          <a:pt x="114" y="147"/>
                          <a:pt x="146" y="115"/>
                          <a:pt x="185" y="115"/>
                        </a:cubicBezTo>
                        <a:lnTo>
                          <a:pt x="10599" y="115"/>
                        </a:lnTo>
                        <a:close/>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0" name="Freeform 14">
                    <a:extLst>
                      <a:ext uri="{FF2B5EF4-FFF2-40B4-BE49-F238E27FC236}">
                        <a16:creationId xmlns:a16="http://schemas.microsoft.com/office/drawing/2014/main" id="{44C8483D-AC5E-439B-9642-88FABF4EB008}"/>
                      </a:ext>
                    </a:extLst>
                  </p:cNvPr>
                  <p:cNvSpPr>
                    <a:spLocks noChangeArrowheads="1"/>
                  </p:cNvSpPr>
                  <p:nvPr/>
                </p:nvSpPr>
                <p:spPr bwMode="auto">
                  <a:xfrm>
                    <a:off x="10979100" y="6978973"/>
                    <a:ext cx="6924247" cy="485582"/>
                  </a:xfrm>
                  <a:custGeom>
                    <a:avLst/>
                    <a:gdLst>
                      <a:gd name="T0" fmla="*/ 0 w 10602"/>
                      <a:gd name="T1" fmla="*/ 0 h 455"/>
                      <a:gd name="T2" fmla="*/ 10601 w 10602"/>
                      <a:gd name="T3" fmla="*/ 0 h 455"/>
                      <a:gd name="T4" fmla="*/ 10601 w 10602"/>
                      <a:gd name="T5" fmla="*/ 454 h 455"/>
                      <a:gd name="T6" fmla="*/ 0 w 10602"/>
                      <a:gd name="T7" fmla="*/ 454 h 455"/>
                      <a:gd name="T8" fmla="*/ 0 w 10602"/>
                      <a:gd name="T9" fmla="*/ 0 h 455"/>
                    </a:gdLst>
                    <a:ahLst/>
                    <a:cxnLst>
                      <a:cxn ang="0">
                        <a:pos x="T0" y="T1"/>
                      </a:cxn>
                      <a:cxn ang="0">
                        <a:pos x="T2" y="T3"/>
                      </a:cxn>
                      <a:cxn ang="0">
                        <a:pos x="T4" y="T5"/>
                      </a:cxn>
                      <a:cxn ang="0">
                        <a:pos x="T6" y="T7"/>
                      </a:cxn>
                      <a:cxn ang="0">
                        <a:pos x="T8" y="T9"/>
                      </a:cxn>
                    </a:cxnLst>
                    <a:rect l="0" t="0" r="r" b="b"/>
                    <a:pathLst>
                      <a:path w="10602" h="455">
                        <a:moveTo>
                          <a:pt x="0" y="0"/>
                        </a:moveTo>
                        <a:lnTo>
                          <a:pt x="10601" y="0"/>
                        </a:lnTo>
                        <a:lnTo>
                          <a:pt x="10601" y="454"/>
                        </a:lnTo>
                        <a:lnTo>
                          <a:pt x="0" y="454"/>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grpSp>
            <p:sp>
              <p:nvSpPr>
                <p:cNvPr id="36" name="TextBox 35">
                  <a:extLst>
                    <a:ext uri="{FF2B5EF4-FFF2-40B4-BE49-F238E27FC236}">
                      <a16:creationId xmlns:a16="http://schemas.microsoft.com/office/drawing/2014/main" id="{C32A5F89-B542-4566-9B9D-02D22CBE93A2}"/>
                    </a:ext>
                  </a:extLst>
                </p:cNvPr>
                <p:cNvSpPr txBox="1"/>
                <p:nvPr/>
              </p:nvSpPr>
              <p:spPr>
                <a:xfrm>
                  <a:off x="5546860" y="4113522"/>
                  <a:ext cx="2072280" cy="338554"/>
                </a:xfrm>
                <a:prstGeom prst="rect">
                  <a:avLst/>
                </a:prstGeom>
                <a:noFill/>
              </p:spPr>
              <p:txBody>
                <a:bodyPr wrap="none" rtlCol="0" anchor="ctr" anchorCtr="0">
                  <a:spAutoFit/>
                </a:bodyPr>
                <a:lstStyle/>
                <a:p>
                  <a:pPr algn="ctr"/>
                  <a:r>
                    <a:rPr lang="en-US" sz="1600" b="1">
                      <a:solidFill>
                        <a:schemeClr val="bg1"/>
                      </a:solidFill>
                      <a:ea typeface="League Spartan" charset="0"/>
                      <a:cs typeface="Poppins" pitchFamily="2" charset="77"/>
                    </a:rPr>
                    <a:t>Patients Viewing Surveys</a:t>
                  </a:r>
                </a:p>
              </p:txBody>
            </p:sp>
          </p:grpSp>
          <p:sp>
            <p:nvSpPr>
              <p:cNvPr id="48" name="TextBox 47">
                <a:extLst>
                  <a:ext uri="{FF2B5EF4-FFF2-40B4-BE49-F238E27FC236}">
                    <a16:creationId xmlns:a16="http://schemas.microsoft.com/office/drawing/2014/main" id="{EA386586-092C-4714-B354-DF79A325698D}"/>
                  </a:ext>
                </a:extLst>
              </p:cNvPr>
              <p:cNvSpPr txBox="1"/>
              <p:nvPr/>
            </p:nvSpPr>
            <p:spPr>
              <a:xfrm>
                <a:off x="2515621" y="4718795"/>
                <a:ext cx="4705964" cy="923330"/>
              </a:xfrm>
              <a:prstGeom prst="rect">
                <a:avLst/>
              </a:prstGeom>
              <a:noFill/>
            </p:spPr>
            <p:txBody>
              <a:bodyPr wrap="square">
                <a:spAutoFit/>
              </a:bodyPr>
              <a:lstStyle/>
              <a:p>
                <a:r>
                  <a:rPr lang="en-US" b="0" i="0">
                    <a:solidFill>
                      <a:srgbClr val="222222"/>
                    </a:solidFill>
                    <a:effectLst/>
                  </a:rPr>
                  <a:t>report using them “often” or “sometimes,” while a quarter of respondents use them “rarely</a:t>
                </a:r>
                <a:endParaRPr lang="en-US"/>
              </a:p>
            </p:txBody>
          </p:sp>
        </p:grpSp>
        <p:grpSp>
          <p:nvGrpSpPr>
            <p:cNvPr id="65" name="Group 64">
              <a:extLst>
                <a:ext uri="{FF2B5EF4-FFF2-40B4-BE49-F238E27FC236}">
                  <a16:creationId xmlns:a16="http://schemas.microsoft.com/office/drawing/2014/main" id="{00424C7A-CCE1-4BD5-A1C6-D5DDEA793C31}"/>
                </a:ext>
              </a:extLst>
            </p:cNvPr>
            <p:cNvGrpSpPr/>
            <p:nvPr/>
          </p:nvGrpSpPr>
          <p:grpSpPr>
            <a:xfrm>
              <a:off x="797016" y="4549198"/>
              <a:ext cx="1348738" cy="1348738"/>
              <a:chOff x="5544856" y="2006098"/>
              <a:chExt cx="1348738" cy="1348738"/>
            </a:xfrm>
          </p:grpSpPr>
          <p:grpSp>
            <p:nvGrpSpPr>
              <p:cNvPr id="66" name="Group 65">
                <a:extLst>
                  <a:ext uri="{FF2B5EF4-FFF2-40B4-BE49-F238E27FC236}">
                    <a16:creationId xmlns:a16="http://schemas.microsoft.com/office/drawing/2014/main" id="{51E376C6-B97F-4596-A786-971C181FD44F}"/>
                  </a:ext>
                </a:extLst>
              </p:cNvPr>
              <p:cNvGrpSpPr/>
              <p:nvPr/>
            </p:nvGrpSpPr>
            <p:grpSpPr>
              <a:xfrm>
                <a:off x="5544856" y="2006098"/>
                <a:ext cx="1348738" cy="1348738"/>
                <a:chOff x="1604047" y="3416817"/>
                <a:chExt cx="1348738" cy="1348738"/>
              </a:xfrm>
            </p:grpSpPr>
            <p:sp>
              <p:nvSpPr>
                <p:cNvPr id="68" name="Oval 67">
                  <a:extLst>
                    <a:ext uri="{FF2B5EF4-FFF2-40B4-BE49-F238E27FC236}">
                      <a16:creationId xmlns:a16="http://schemas.microsoft.com/office/drawing/2014/main" id="{A476F0A9-E936-40AD-B307-69B2B9C83E6E}"/>
                    </a:ext>
                  </a:extLst>
                </p:cNvPr>
                <p:cNvSpPr/>
                <p:nvPr/>
              </p:nvSpPr>
              <p:spPr>
                <a:xfrm>
                  <a:off x="1604047" y="3416817"/>
                  <a:ext cx="1348738" cy="1348738"/>
                </a:xfrm>
                <a:prstGeom prst="ellipse">
                  <a:avLst/>
                </a:prstGeom>
                <a:pattFill prst="pct25">
                  <a:fgClr>
                    <a:schemeClr val="bg1">
                      <a:lumMod val="85000"/>
                    </a:schemeClr>
                  </a:fgClr>
                  <a:bgClr>
                    <a:schemeClr val="bg1">
                      <a:lumMod val="95000"/>
                    </a:schemeClr>
                  </a:bgClr>
                </a:pattFill>
                <a:ln>
                  <a:noFill/>
                </a:ln>
                <a:effectLst>
                  <a:innerShdw blurRad="2540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Donut 81">
                  <a:extLst>
                    <a:ext uri="{FF2B5EF4-FFF2-40B4-BE49-F238E27FC236}">
                      <a16:creationId xmlns:a16="http://schemas.microsoft.com/office/drawing/2014/main" id="{0B055033-6360-4DCB-8524-7018A3116498}"/>
                    </a:ext>
                  </a:extLst>
                </p:cNvPr>
                <p:cNvSpPr/>
                <p:nvPr/>
              </p:nvSpPr>
              <p:spPr>
                <a:xfrm>
                  <a:off x="1604047" y="3416817"/>
                  <a:ext cx="1348738" cy="1348738"/>
                </a:xfrm>
                <a:prstGeom prst="donut">
                  <a:avLst>
                    <a:gd name="adj" fmla="val 2028"/>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0" name="Pie 82">
                  <a:extLst>
                    <a:ext uri="{FF2B5EF4-FFF2-40B4-BE49-F238E27FC236}">
                      <a16:creationId xmlns:a16="http://schemas.microsoft.com/office/drawing/2014/main" id="{16E7B2AF-FAE2-4C14-9BAE-EEA6F01BB1CB}"/>
                    </a:ext>
                  </a:extLst>
                </p:cNvPr>
                <p:cNvSpPr/>
                <p:nvPr/>
              </p:nvSpPr>
              <p:spPr>
                <a:xfrm>
                  <a:off x="1629772" y="3433960"/>
                  <a:ext cx="1280160" cy="1314449"/>
                </a:xfrm>
                <a:prstGeom prst="pie">
                  <a:avLst>
                    <a:gd name="adj1" fmla="val 3612531"/>
                    <a:gd name="adj2" fmla="val 1620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1" name="Oval 70">
                  <a:extLst>
                    <a:ext uri="{FF2B5EF4-FFF2-40B4-BE49-F238E27FC236}">
                      <a16:creationId xmlns:a16="http://schemas.microsoft.com/office/drawing/2014/main" id="{9F08D099-D887-41BE-A17B-EEC87D818540}"/>
                    </a:ext>
                  </a:extLst>
                </p:cNvPr>
                <p:cNvSpPr/>
                <p:nvPr/>
              </p:nvSpPr>
              <p:spPr>
                <a:xfrm>
                  <a:off x="1810104" y="3622874"/>
                  <a:ext cx="936624" cy="936624"/>
                </a:xfrm>
                <a:prstGeom prst="ellipse">
                  <a:avLst/>
                </a:prstGeom>
                <a:solidFill>
                  <a:schemeClr val="bg1">
                    <a:alpha val="28000"/>
                  </a:schemeClr>
                </a:solidFill>
                <a:ln>
                  <a:noFill/>
                </a:ln>
                <a:effectLst>
                  <a:outerShdw blurRad="3810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E46892F-1062-49BA-93CA-2FFC068AEBE0}"/>
                    </a:ext>
                  </a:extLst>
                </p:cNvPr>
                <p:cNvSpPr/>
                <p:nvPr/>
              </p:nvSpPr>
              <p:spPr>
                <a:xfrm>
                  <a:off x="1828837" y="3641607"/>
                  <a:ext cx="899159" cy="899159"/>
                </a:xfrm>
                <a:prstGeom prst="ellipse">
                  <a:avLst/>
                </a:prstGeom>
                <a:gradFill>
                  <a:gsLst>
                    <a:gs pos="0">
                      <a:schemeClr val="bg1">
                        <a:lumMod val="75000"/>
                      </a:schemeClr>
                    </a:gs>
                    <a:gs pos="100000">
                      <a:schemeClr val="bg1"/>
                    </a:gs>
                  </a:gsLst>
                  <a:lin ang="10800000" scaled="0"/>
                </a:gradFill>
                <a:ln>
                  <a:noFill/>
                </a:ln>
                <a:effectLst>
                  <a:outerShdw blurRad="3810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67" name="TextBox 66">
                <a:extLst>
                  <a:ext uri="{FF2B5EF4-FFF2-40B4-BE49-F238E27FC236}">
                    <a16:creationId xmlns:a16="http://schemas.microsoft.com/office/drawing/2014/main" id="{C70EC254-A3C4-4215-B71F-11CABCAEA1D9}"/>
                  </a:ext>
                </a:extLst>
              </p:cNvPr>
              <p:cNvSpPr txBox="1"/>
              <p:nvPr/>
            </p:nvSpPr>
            <p:spPr>
              <a:xfrm>
                <a:off x="5804070" y="2418856"/>
                <a:ext cx="968830" cy="523220"/>
              </a:xfrm>
              <a:prstGeom prst="rect">
                <a:avLst/>
              </a:prstGeom>
              <a:noFill/>
            </p:spPr>
            <p:txBody>
              <a:bodyPr wrap="square" rtlCol="0">
                <a:spAutoFit/>
              </a:bodyPr>
              <a:lstStyle/>
              <a:p>
                <a:pPr algn="ctr"/>
                <a:r>
                  <a:rPr lang="en-US" sz="2800"/>
                  <a:t>65%</a:t>
                </a:r>
              </a:p>
            </p:txBody>
          </p:sp>
        </p:grpSp>
      </p:grpSp>
    </p:spTree>
    <p:extLst>
      <p:ext uri="{BB962C8B-B14F-4D97-AF65-F5344CB8AC3E}">
        <p14:creationId xmlns:p14="http://schemas.microsoft.com/office/powerpoint/2010/main" val="178864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A2670A3-5B16-4634-AB4F-BB88D49FF9C1}"/>
              </a:ext>
            </a:extLst>
          </p:cNvPr>
          <p:cNvGrpSpPr/>
          <p:nvPr/>
        </p:nvGrpSpPr>
        <p:grpSpPr>
          <a:xfrm>
            <a:off x="671008" y="1272098"/>
            <a:ext cx="7261654" cy="2313469"/>
            <a:chOff x="671008" y="1272098"/>
            <a:chExt cx="7261654" cy="2313469"/>
          </a:xfrm>
        </p:grpSpPr>
        <p:sp>
          <p:nvSpPr>
            <p:cNvPr id="29" name="Freeform: Shape 28">
              <a:extLst>
                <a:ext uri="{FF2B5EF4-FFF2-40B4-BE49-F238E27FC236}">
                  <a16:creationId xmlns:a16="http://schemas.microsoft.com/office/drawing/2014/main" id="{1D356EDF-1F24-49B1-A12A-E0B366C4034D}"/>
                </a:ext>
              </a:extLst>
            </p:cNvPr>
            <p:cNvSpPr/>
            <p:nvPr/>
          </p:nvSpPr>
          <p:spPr>
            <a:xfrm>
              <a:off x="671008" y="1275187"/>
              <a:ext cx="1097280" cy="1097280"/>
            </a:xfrm>
            <a:custGeom>
              <a:avLst/>
              <a:gdLst>
                <a:gd name="connsiteX0" fmla="*/ 556054 w 1112108"/>
                <a:gd name="connsiteY0" fmla="*/ 75994 h 1112108"/>
                <a:gd name="connsiteX1" fmla="*/ 75994 w 1112108"/>
                <a:gd name="connsiteY1" fmla="*/ 556054 h 1112108"/>
                <a:gd name="connsiteX2" fmla="*/ 556054 w 1112108"/>
                <a:gd name="connsiteY2" fmla="*/ 1036114 h 1112108"/>
                <a:gd name="connsiteX3" fmla="*/ 1036114 w 1112108"/>
                <a:gd name="connsiteY3" fmla="*/ 556054 h 1112108"/>
                <a:gd name="connsiteX4" fmla="*/ 556054 w 1112108"/>
                <a:gd name="connsiteY4" fmla="*/ 75994 h 1112108"/>
                <a:gd name="connsiteX5" fmla="*/ 556054 w 1112108"/>
                <a:gd name="connsiteY5" fmla="*/ 0 h 1112108"/>
                <a:gd name="connsiteX6" fmla="*/ 1112108 w 1112108"/>
                <a:gd name="connsiteY6" fmla="*/ 556054 h 1112108"/>
                <a:gd name="connsiteX7" fmla="*/ 556054 w 1112108"/>
                <a:gd name="connsiteY7" fmla="*/ 1112108 h 1112108"/>
                <a:gd name="connsiteX8" fmla="*/ 0 w 1112108"/>
                <a:gd name="connsiteY8" fmla="*/ 556054 h 1112108"/>
                <a:gd name="connsiteX9" fmla="*/ 556054 w 1112108"/>
                <a:gd name="connsiteY9" fmla="*/ 0 h 111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108" h="1112108">
                  <a:moveTo>
                    <a:pt x="556054" y="75994"/>
                  </a:moveTo>
                  <a:cubicBezTo>
                    <a:pt x="290924" y="75994"/>
                    <a:pt x="75994" y="290924"/>
                    <a:pt x="75994" y="556054"/>
                  </a:cubicBezTo>
                  <a:cubicBezTo>
                    <a:pt x="75994" y="821184"/>
                    <a:pt x="290924" y="1036114"/>
                    <a:pt x="556054" y="1036114"/>
                  </a:cubicBezTo>
                  <a:cubicBezTo>
                    <a:pt x="821184" y="1036114"/>
                    <a:pt x="1036114" y="821184"/>
                    <a:pt x="1036114" y="556054"/>
                  </a:cubicBezTo>
                  <a:cubicBezTo>
                    <a:pt x="1036114" y="290924"/>
                    <a:pt x="821184" y="75994"/>
                    <a:pt x="556054" y="75994"/>
                  </a:cubicBezTo>
                  <a:close/>
                  <a:moveTo>
                    <a:pt x="556054" y="0"/>
                  </a:moveTo>
                  <a:cubicBezTo>
                    <a:pt x="863154" y="0"/>
                    <a:pt x="1112108" y="248954"/>
                    <a:pt x="1112108" y="556054"/>
                  </a:cubicBezTo>
                  <a:cubicBezTo>
                    <a:pt x="1112108" y="863154"/>
                    <a:pt x="863154" y="1112108"/>
                    <a:pt x="556054" y="1112108"/>
                  </a:cubicBezTo>
                  <a:cubicBezTo>
                    <a:pt x="248954" y="1112108"/>
                    <a:pt x="0" y="863154"/>
                    <a:pt x="0" y="556054"/>
                  </a:cubicBezTo>
                  <a:cubicBezTo>
                    <a:pt x="0" y="248954"/>
                    <a:pt x="248954" y="0"/>
                    <a:pt x="556054"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8D68995-1E55-468F-A738-DAFE7833BF4C}"/>
                </a:ext>
              </a:extLst>
            </p:cNvPr>
            <p:cNvSpPr/>
            <p:nvPr/>
          </p:nvSpPr>
          <p:spPr>
            <a:xfrm>
              <a:off x="1227062" y="1272098"/>
              <a:ext cx="6705600" cy="5524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2"/>
                  </a:solidFill>
                </a:rPr>
                <a:t>Do’s</a:t>
              </a:r>
            </a:p>
          </p:txBody>
        </p:sp>
        <p:sp>
          <p:nvSpPr>
            <p:cNvPr id="31" name="Rectangle 30">
              <a:extLst>
                <a:ext uri="{FF2B5EF4-FFF2-40B4-BE49-F238E27FC236}">
                  <a16:creationId xmlns:a16="http://schemas.microsoft.com/office/drawing/2014/main" id="{78971B7B-F2A5-440A-BC25-0FB8112C92AC}"/>
                </a:ext>
              </a:extLst>
            </p:cNvPr>
            <p:cNvSpPr/>
            <p:nvPr/>
          </p:nvSpPr>
          <p:spPr>
            <a:xfrm>
              <a:off x="1233996" y="1824547"/>
              <a:ext cx="6698666" cy="17543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0561227-3652-47D8-974D-FBD29804BA31}"/>
                </a:ext>
              </a:extLst>
            </p:cNvPr>
            <p:cNvSpPr/>
            <p:nvPr/>
          </p:nvSpPr>
          <p:spPr>
            <a:xfrm>
              <a:off x="800005" y="1408034"/>
              <a:ext cx="846414" cy="84641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170CC31-3D9F-421B-8EB5-2F71FA952639}"/>
                </a:ext>
              </a:extLst>
            </p:cNvPr>
            <p:cNvSpPr txBox="1"/>
            <p:nvPr/>
          </p:nvSpPr>
          <p:spPr>
            <a:xfrm>
              <a:off x="1775415" y="1831241"/>
              <a:ext cx="5882153" cy="1754326"/>
            </a:xfrm>
            <a:prstGeom prst="rect">
              <a:avLst/>
            </a:prstGeom>
            <a:noFill/>
          </p:spPr>
          <p:txBody>
            <a:bodyPr wrap="square">
              <a:spAutoFit/>
            </a:bodyPr>
            <a:lstStyle/>
            <a:p>
              <a:pPr marL="285750" indent="-285750">
                <a:buClr>
                  <a:schemeClr val="tx2"/>
                </a:buClr>
                <a:buFont typeface="Arial" panose="020B0604020202020204" pitchFamily="34" charset="0"/>
                <a:buChar char="•"/>
              </a:pPr>
              <a:r>
                <a:rPr lang="en-US">
                  <a:solidFill>
                    <a:schemeClr val="tx2"/>
                  </a:solidFill>
                </a:rPr>
                <a:t>Know the driving force behind online reviews</a:t>
              </a:r>
            </a:p>
            <a:p>
              <a:pPr marL="285750" indent="-285750">
                <a:buClr>
                  <a:schemeClr val="tx2"/>
                </a:buClr>
                <a:buFont typeface="Arial" panose="020B0604020202020204" pitchFamily="34" charset="0"/>
                <a:buChar char="•"/>
              </a:pPr>
              <a:r>
                <a:rPr lang="en-US">
                  <a:solidFill>
                    <a:schemeClr val="tx2"/>
                  </a:solidFill>
                </a:rPr>
                <a:t>Be Proactive </a:t>
              </a:r>
            </a:p>
            <a:p>
              <a:pPr marL="285750" indent="-285750">
                <a:buClr>
                  <a:schemeClr val="tx2"/>
                </a:buClr>
                <a:buFont typeface="Arial" panose="020B0604020202020204" pitchFamily="34" charset="0"/>
                <a:buChar char="•"/>
              </a:pPr>
              <a:r>
                <a:rPr lang="en-US">
                  <a:solidFill>
                    <a:schemeClr val="tx2"/>
                  </a:solidFill>
                </a:rPr>
                <a:t>Claim your business pages</a:t>
              </a:r>
            </a:p>
            <a:p>
              <a:pPr marL="285750" indent="-285750">
                <a:buClr>
                  <a:schemeClr val="tx2"/>
                </a:buClr>
                <a:buFont typeface="Arial" panose="020B0604020202020204" pitchFamily="34" charset="0"/>
                <a:buChar char="•"/>
              </a:pPr>
              <a:r>
                <a:rPr lang="en-US">
                  <a:solidFill>
                    <a:schemeClr val="tx2"/>
                  </a:solidFill>
                </a:rPr>
                <a:t>Listen </a:t>
              </a:r>
            </a:p>
            <a:p>
              <a:pPr marL="285750" indent="-285750">
                <a:buClr>
                  <a:schemeClr val="tx2"/>
                </a:buClr>
                <a:buFont typeface="Arial" panose="020B0604020202020204" pitchFamily="34" charset="0"/>
                <a:buChar char="•"/>
              </a:pPr>
              <a:r>
                <a:rPr lang="en-US">
                  <a:solidFill>
                    <a:schemeClr val="tx2"/>
                  </a:solidFill>
                </a:rPr>
                <a:t>Take it offline</a:t>
              </a:r>
            </a:p>
            <a:p>
              <a:pPr marL="285750" indent="-285750">
                <a:buClr>
                  <a:schemeClr val="tx2"/>
                </a:buClr>
                <a:buFont typeface="Arial" panose="020B0604020202020204" pitchFamily="34" charset="0"/>
                <a:buChar char="•"/>
              </a:pPr>
              <a:r>
                <a:rPr lang="en-US">
                  <a:solidFill>
                    <a:schemeClr val="tx2"/>
                  </a:solidFill>
                </a:rPr>
                <a:t>Read the fine print</a:t>
              </a:r>
            </a:p>
          </p:txBody>
        </p:sp>
        <p:pic>
          <p:nvPicPr>
            <p:cNvPr id="5" name="Graphic 4" descr="Thumbs up sign with solid fill">
              <a:extLst>
                <a:ext uri="{FF2B5EF4-FFF2-40B4-BE49-F238E27FC236}">
                  <a16:creationId xmlns:a16="http://schemas.microsoft.com/office/drawing/2014/main" id="{4519E08A-8DD6-4B36-B2E0-CF7FF31C32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195" y="1468960"/>
              <a:ext cx="709733" cy="709733"/>
            </a:xfrm>
            <a:prstGeom prst="rect">
              <a:avLst/>
            </a:prstGeom>
          </p:spPr>
        </p:pic>
      </p:grpSp>
      <p:sp>
        <p:nvSpPr>
          <p:cNvPr id="15" name="Title 1">
            <a:extLst>
              <a:ext uri="{FF2B5EF4-FFF2-40B4-BE49-F238E27FC236}">
                <a16:creationId xmlns:a16="http://schemas.microsoft.com/office/drawing/2014/main" id="{06382C5D-F059-4E5B-94AB-62F8341D4A35}"/>
              </a:ext>
            </a:extLst>
          </p:cNvPr>
          <p:cNvSpPr>
            <a:spLocks noGrp="1"/>
          </p:cNvSpPr>
          <p:nvPr>
            <p:ph type="title"/>
          </p:nvPr>
        </p:nvSpPr>
        <p:spPr>
          <a:xfrm>
            <a:off x="628650" y="365127"/>
            <a:ext cx="7886700" cy="565458"/>
          </a:xfrm>
        </p:spPr>
        <p:txBody>
          <a:bodyPr/>
          <a:lstStyle/>
          <a:p>
            <a:r>
              <a:rPr lang="en-US"/>
              <a:t>Do’s and Don'ts for Online Reviews</a:t>
            </a:r>
          </a:p>
        </p:txBody>
      </p:sp>
      <p:grpSp>
        <p:nvGrpSpPr>
          <p:cNvPr id="26" name="Group 25">
            <a:extLst>
              <a:ext uri="{FF2B5EF4-FFF2-40B4-BE49-F238E27FC236}">
                <a16:creationId xmlns:a16="http://schemas.microsoft.com/office/drawing/2014/main" id="{34B18F6E-C050-43FE-A612-9143D065A436}"/>
              </a:ext>
            </a:extLst>
          </p:cNvPr>
          <p:cNvGrpSpPr/>
          <p:nvPr/>
        </p:nvGrpSpPr>
        <p:grpSpPr>
          <a:xfrm>
            <a:off x="708150" y="3714937"/>
            <a:ext cx="7261654" cy="2306775"/>
            <a:chOff x="671008" y="1272098"/>
            <a:chExt cx="7261654" cy="2306775"/>
          </a:xfrm>
        </p:grpSpPr>
        <p:sp>
          <p:nvSpPr>
            <p:cNvPr id="27" name="Freeform: Shape 26">
              <a:extLst>
                <a:ext uri="{FF2B5EF4-FFF2-40B4-BE49-F238E27FC236}">
                  <a16:creationId xmlns:a16="http://schemas.microsoft.com/office/drawing/2014/main" id="{B6D71728-9BFE-4FB6-80A4-05A7CB81ED4B}"/>
                </a:ext>
              </a:extLst>
            </p:cNvPr>
            <p:cNvSpPr/>
            <p:nvPr/>
          </p:nvSpPr>
          <p:spPr>
            <a:xfrm>
              <a:off x="671008" y="1275187"/>
              <a:ext cx="1097280" cy="1097280"/>
            </a:xfrm>
            <a:custGeom>
              <a:avLst/>
              <a:gdLst>
                <a:gd name="connsiteX0" fmla="*/ 556054 w 1112108"/>
                <a:gd name="connsiteY0" fmla="*/ 75994 h 1112108"/>
                <a:gd name="connsiteX1" fmla="*/ 75994 w 1112108"/>
                <a:gd name="connsiteY1" fmla="*/ 556054 h 1112108"/>
                <a:gd name="connsiteX2" fmla="*/ 556054 w 1112108"/>
                <a:gd name="connsiteY2" fmla="*/ 1036114 h 1112108"/>
                <a:gd name="connsiteX3" fmla="*/ 1036114 w 1112108"/>
                <a:gd name="connsiteY3" fmla="*/ 556054 h 1112108"/>
                <a:gd name="connsiteX4" fmla="*/ 556054 w 1112108"/>
                <a:gd name="connsiteY4" fmla="*/ 75994 h 1112108"/>
                <a:gd name="connsiteX5" fmla="*/ 556054 w 1112108"/>
                <a:gd name="connsiteY5" fmla="*/ 0 h 1112108"/>
                <a:gd name="connsiteX6" fmla="*/ 1112108 w 1112108"/>
                <a:gd name="connsiteY6" fmla="*/ 556054 h 1112108"/>
                <a:gd name="connsiteX7" fmla="*/ 556054 w 1112108"/>
                <a:gd name="connsiteY7" fmla="*/ 1112108 h 1112108"/>
                <a:gd name="connsiteX8" fmla="*/ 0 w 1112108"/>
                <a:gd name="connsiteY8" fmla="*/ 556054 h 1112108"/>
                <a:gd name="connsiteX9" fmla="*/ 556054 w 1112108"/>
                <a:gd name="connsiteY9" fmla="*/ 0 h 111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108" h="1112108">
                  <a:moveTo>
                    <a:pt x="556054" y="75994"/>
                  </a:moveTo>
                  <a:cubicBezTo>
                    <a:pt x="290924" y="75994"/>
                    <a:pt x="75994" y="290924"/>
                    <a:pt x="75994" y="556054"/>
                  </a:cubicBezTo>
                  <a:cubicBezTo>
                    <a:pt x="75994" y="821184"/>
                    <a:pt x="290924" y="1036114"/>
                    <a:pt x="556054" y="1036114"/>
                  </a:cubicBezTo>
                  <a:cubicBezTo>
                    <a:pt x="821184" y="1036114"/>
                    <a:pt x="1036114" y="821184"/>
                    <a:pt x="1036114" y="556054"/>
                  </a:cubicBezTo>
                  <a:cubicBezTo>
                    <a:pt x="1036114" y="290924"/>
                    <a:pt x="821184" y="75994"/>
                    <a:pt x="556054" y="75994"/>
                  </a:cubicBezTo>
                  <a:close/>
                  <a:moveTo>
                    <a:pt x="556054" y="0"/>
                  </a:moveTo>
                  <a:cubicBezTo>
                    <a:pt x="863154" y="0"/>
                    <a:pt x="1112108" y="248954"/>
                    <a:pt x="1112108" y="556054"/>
                  </a:cubicBezTo>
                  <a:cubicBezTo>
                    <a:pt x="1112108" y="863154"/>
                    <a:pt x="863154" y="1112108"/>
                    <a:pt x="556054" y="1112108"/>
                  </a:cubicBezTo>
                  <a:cubicBezTo>
                    <a:pt x="248954" y="1112108"/>
                    <a:pt x="0" y="863154"/>
                    <a:pt x="0" y="556054"/>
                  </a:cubicBezTo>
                  <a:cubicBezTo>
                    <a:pt x="0" y="248954"/>
                    <a:pt x="248954" y="0"/>
                    <a:pt x="556054"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418069D-8364-4F66-9ECF-C267382E2056}"/>
                </a:ext>
              </a:extLst>
            </p:cNvPr>
            <p:cNvSpPr/>
            <p:nvPr/>
          </p:nvSpPr>
          <p:spPr>
            <a:xfrm>
              <a:off x="1227062" y="1272098"/>
              <a:ext cx="6705600" cy="5524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2"/>
                  </a:solidFill>
                </a:rPr>
                <a:t>Don’t</a:t>
              </a:r>
            </a:p>
          </p:txBody>
        </p:sp>
        <p:sp>
          <p:nvSpPr>
            <p:cNvPr id="34" name="Rectangle 33">
              <a:extLst>
                <a:ext uri="{FF2B5EF4-FFF2-40B4-BE49-F238E27FC236}">
                  <a16:creationId xmlns:a16="http://schemas.microsoft.com/office/drawing/2014/main" id="{BACCD95E-A5E2-4DD2-83FA-1CBA243FAA8D}"/>
                </a:ext>
              </a:extLst>
            </p:cNvPr>
            <p:cNvSpPr/>
            <p:nvPr/>
          </p:nvSpPr>
          <p:spPr>
            <a:xfrm>
              <a:off x="1233996" y="1824547"/>
              <a:ext cx="6698666" cy="17543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F323AE4-1723-4766-8547-0B4C3B7596E2}"/>
                </a:ext>
              </a:extLst>
            </p:cNvPr>
            <p:cNvSpPr/>
            <p:nvPr/>
          </p:nvSpPr>
          <p:spPr>
            <a:xfrm>
              <a:off x="800005" y="1408034"/>
              <a:ext cx="846414" cy="84641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AABAF78C-8CE2-4B96-932E-4F5185CC19B3}"/>
              </a:ext>
            </a:extLst>
          </p:cNvPr>
          <p:cNvSpPr txBox="1"/>
          <p:nvPr/>
        </p:nvSpPr>
        <p:spPr>
          <a:xfrm>
            <a:off x="1768288" y="4545932"/>
            <a:ext cx="5579623" cy="923330"/>
          </a:xfrm>
          <a:prstGeom prst="rect">
            <a:avLst/>
          </a:prstGeom>
          <a:noFill/>
        </p:spPr>
        <p:txBody>
          <a:bodyPr wrap="square">
            <a:spAutoFit/>
          </a:bodyPr>
          <a:lstStyle/>
          <a:p>
            <a:pPr marL="285750" indent="-285750">
              <a:buFont typeface="Arial" panose="020B0604020202020204" pitchFamily="34" charset="0"/>
              <a:buChar char="•"/>
            </a:pPr>
            <a:r>
              <a:rPr lang="en-US">
                <a:solidFill>
                  <a:schemeClr val="tx2"/>
                </a:solidFill>
              </a:rPr>
              <a:t>Don’t underestimate the power of online reviews</a:t>
            </a:r>
          </a:p>
          <a:p>
            <a:pPr marL="285750" indent="-285750">
              <a:buFont typeface="Arial" panose="020B0604020202020204" pitchFamily="34" charset="0"/>
              <a:buChar char="•"/>
            </a:pPr>
            <a:r>
              <a:rPr lang="en-US">
                <a:solidFill>
                  <a:schemeClr val="tx2"/>
                </a:solidFill>
              </a:rPr>
              <a:t>Don’t post fake reviews</a:t>
            </a:r>
          </a:p>
          <a:p>
            <a:pPr marL="285750" indent="-285750">
              <a:buFont typeface="Arial" panose="020B0604020202020204" pitchFamily="34" charset="0"/>
              <a:buChar char="•"/>
            </a:pPr>
            <a:r>
              <a:rPr lang="en-US">
                <a:solidFill>
                  <a:schemeClr val="tx2"/>
                </a:solidFill>
              </a:rPr>
              <a:t>Don’t violate HIPAA </a:t>
            </a:r>
          </a:p>
        </p:txBody>
      </p:sp>
      <p:pic>
        <p:nvPicPr>
          <p:cNvPr id="10" name="Graphic 9" descr="Thumbs Down with solid fill">
            <a:extLst>
              <a:ext uri="{FF2B5EF4-FFF2-40B4-BE49-F238E27FC236}">
                <a16:creationId xmlns:a16="http://schemas.microsoft.com/office/drawing/2014/main" id="{426F42A9-4297-4174-AC16-6A7679D266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4522" y="3954417"/>
            <a:ext cx="713232" cy="713232"/>
          </a:xfrm>
          <a:prstGeom prst="rect">
            <a:avLst/>
          </a:prstGeom>
        </p:spPr>
      </p:pic>
    </p:spTree>
    <p:extLst>
      <p:ext uri="{BB962C8B-B14F-4D97-AF65-F5344CB8AC3E}">
        <p14:creationId xmlns:p14="http://schemas.microsoft.com/office/powerpoint/2010/main" val="2393224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
            <a:extLst>
              <a:ext uri="{FF2B5EF4-FFF2-40B4-BE49-F238E27FC236}">
                <a16:creationId xmlns:a16="http://schemas.microsoft.com/office/drawing/2014/main" id="{BD09A387-5504-43B0-BA5D-A9744F45BE2C}"/>
              </a:ext>
            </a:extLst>
          </p:cNvPr>
          <p:cNvSpPr>
            <a:spLocks noChangeArrowheads="1"/>
          </p:cNvSpPr>
          <p:nvPr/>
        </p:nvSpPr>
        <p:spPr bwMode="auto">
          <a:xfrm>
            <a:off x="3460566" y="5711526"/>
            <a:ext cx="1954210" cy="538728"/>
          </a:xfrm>
          <a:custGeom>
            <a:avLst/>
            <a:gdLst>
              <a:gd name="T0" fmla="*/ 4894 w 4895"/>
              <a:gd name="T1" fmla="*/ 1350 h 1351"/>
              <a:gd name="T2" fmla="*/ 0 w 4895"/>
              <a:gd name="T3" fmla="*/ 1350 h 1351"/>
              <a:gd name="T4" fmla="*/ 0 w 4895"/>
              <a:gd name="T5" fmla="*/ 0 h 1351"/>
              <a:gd name="T6" fmla="*/ 4894 w 4895"/>
              <a:gd name="T7" fmla="*/ 0 h 1351"/>
              <a:gd name="T8" fmla="*/ 4894 w 4895"/>
              <a:gd name="T9" fmla="*/ 1350 h 1351"/>
            </a:gdLst>
            <a:ahLst/>
            <a:cxnLst>
              <a:cxn ang="0">
                <a:pos x="T0" y="T1"/>
              </a:cxn>
              <a:cxn ang="0">
                <a:pos x="T2" y="T3"/>
              </a:cxn>
              <a:cxn ang="0">
                <a:pos x="T4" y="T5"/>
              </a:cxn>
              <a:cxn ang="0">
                <a:pos x="T6" y="T7"/>
              </a:cxn>
              <a:cxn ang="0">
                <a:pos x="T8" y="T9"/>
              </a:cxn>
            </a:cxnLst>
            <a:rect l="0" t="0" r="r" b="b"/>
            <a:pathLst>
              <a:path w="4895" h="1351">
                <a:moveTo>
                  <a:pt x="4894" y="1350"/>
                </a:moveTo>
                <a:lnTo>
                  <a:pt x="0" y="1350"/>
                </a:lnTo>
                <a:lnTo>
                  <a:pt x="0" y="0"/>
                </a:lnTo>
                <a:lnTo>
                  <a:pt x="4894" y="0"/>
                </a:lnTo>
                <a:lnTo>
                  <a:pt x="4894" y="1350"/>
                </a:lnTo>
              </a:path>
            </a:pathLst>
          </a:custGeom>
          <a:solidFill>
            <a:schemeClr val="bg1">
              <a:lumMod val="75000"/>
            </a:schemeClr>
          </a:solidFill>
          <a:ln>
            <a:noFill/>
          </a:ln>
          <a:effectLst/>
        </p:spPr>
        <p:txBody>
          <a:bodyPr wrap="none" anchor="ctr"/>
          <a:lstStyle/>
          <a:p>
            <a:endParaRPr lang="en-US" sz="6532">
              <a:latin typeface="Lato Light" panose="020F0502020204030203" pitchFamily="34" charset="0"/>
            </a:endParaRPr>
          </a:p>
        </p:txBody>
      </p:sp>
      <p:sp>
        <p:nvSpPr>
          <p:cNvPr id="6" name="Freeform 2">
            <a:extLst>
              <a:ext uri="{FF2B5EF4-FFF2-40B4-BE49-F238E27FC236}">
                <a16:creationId xmlns:a16="http://schemas.microsoft.com/office/drawing/2014/main" id="{85E9EAF9-79CF-4264-853F-58DC828A56C7}"/>
              </a:ext>
            </a:extLst>
          </p:cNvPr>
          <p:cNvSpPr>
            <a:spLocks noChangeArrowheads="1"/>
          </p:cNvSpPr>
          <p:nvPr/>
        </p:nvSpPr>
        <p:spPr bwMode="auto">
          <a:xfrm>
            <a:off x="1793326" y="6250254"/>
            <a:ext cx="5290451" cy="320420"/>
          </a:xfrm>
          <a:custGeom>
            <a:avLst/>
            <a:gdLst>
              <a:gd name="T0" fmla="*/ 13249 w 13250"/>
              <a:gd name="T1" fmla="*/ 802 h 803"/>
              <a:gd name="T2" fmla="*/ 0 w 13250"/>
              <a:gd name="T3" fmla="*/ 802 h 803"/>
              <a:gd name="T4" fmla="*/ 0 w 13250"/>
              <a:gd name="T5" fmla="*/ 455 h 803"/>
              <a:gd name="T6" fmla="*/ 0 w 13250"/>
              <a:gd name="T7" fmla="*/ 455 h 803"/>
              <a:gd name="T8" fmla="*/ 455 w 13250"/>
              <a:gd name="T9" fmla="*/ 0 h 803"/>
              <a:gd name="T10" fmla="*/ 12794 w 13250"/>
              <a:gd name="T11" fmla="*/ 0 h 803"/>
              <a:gd name="T12" fmla="*/ 12794 w 13250"/>
              <a:gd name="T13" fmla="*/ 0 h 803"/>
              <a:gd name="T14" fmla="*/ 13249 w 13250"/>
              <a:gd name="T15" fmla="*/ 455 h 803"/>
              <a:gd name="T16" fmla="*/ 13249 w 13250"/>
              <a:gd name="T17" fmla="*/ 802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50" h="803">
                <a:moveTo>
                  <a:pt x="13249" y="802"/>
                </a:moveTo>
                <a:lnTo>
                  <a:pt x="0" y="802"/>
                </a:lnTo>
                <a:lnTo>
                  <a:pt x="0" y="455"/>
                </a:lnTo>
                <a:lnTo>
                  <a:pt x="0" y="455"/>
                </a:lnTo>
                <a:cubicBezTo>
                  <a:pt x="0" y="204"/>
                  <a:pt x="203" y="0"/>
                  <a:pt x="455" y="0"/>
                </a:cubicBezTo>
                <a:lnTo>
                  <a:pt x="12794" y="0"/>
                </a:lnTo>
                <a:lnTo>
                  <a:pt x="12794" y="0"/>
                </a:lnTo>
                <a:cubicBezTo>
                  <a:pt x="13046" y="0"/>
                  <a:pt x="13249" y="204"/>
                  <a:pt x="13249" y="455"/>
                </a:cubicBezTo>
                <a:lnTo>
                  <a:pt x="13249" y="802"/>
                </a:lnTo>
              </a:path>
            </a:pathLst>
          </a:custGeom>
          <a:solidFill>
            <a:schemeClr val="bg1">
              <a:lumMod val="75000"/>
            </a:schemeClr>
          </a:solidFill>
          <a:ln>
            <a:noFill/>
          </a:ln>
          <a:effectLst/>
        </p:spPr>
        <p:txBody>
          <a:bodyPr wrap="none" anchor="ctr"/>
          <a:lstStyle/>
          <a:p>
            <a:endParaRPr lang="en-US" sz="6532">
              <a:latin typeface="Lato Light" panose="020F0502020204030203" pitchFamily="34" charset="0"/>
            </a:endParaRPr>
          </a:p>
        </p:txBody>
      </p:sp>
      <p:sp>
        <p:nvSpPr>
          <p:cNvPr id="7" name="Freeform 3">
            <a:extLst>
              <a:ext uri="{FF2B5EF4-FFF2-40B4-BE49-F238E27FC236}">
                <a16:creationId xmlns:a16="http://schemas.microsoft.com/office/drawing/2014/main" id="{899CE336-69E6-4D21-A908-988DABD4B63B}"/>
              </a:ext>
            </a:extLst>
          </p:cNvPr>
          <p:cNvSpPr>
            <a:spLocks noChangeArrowheads="1"/>
          </p:cNvSpPr>
          <p:nvPr/>
        </p:nvSpPr>
        <p:spPr bwMode="auto">
          <a:xfrm>
            <a:off x="761644" y="1243252"/>
            <a:ext cx="7378462" cy="4470035"/>
          </a:xfrm>
          <a:custGeom>
            <a:avLst/>
            <a:gdLst>
              <a:gd name="T0" fmla="*/ 17897 w 18479"/>
              <a:gd name="T1" fmla="*/ 11194 h 11195"/>
              <a:gd name="T2" fmla="*/ 581 w 18479"/>
              <a:gd name="T3" fmla="*/ 11194 h 11195"/>
              <a:gd name="T4" fmla="*/ 581 w 18479"/>
              <a:gd name="T5" fmla="*/ 11194 h 11195"/>
              <a:gd name="T6" fmla="*/ 0 w 18479"/>
              <a:gd name="T7" fmla="*/ 10613 h 11195"/>
              <a:gd name="T8" fmla="*/ 0 w 18479"/>
              <a:gd name="T9" fmla="*/ 581 h 11195"/>
              <a:gd name="T10" fmla="*/ 0 w 18479"/>
              <a:gd name="T11" fmla="*/ 581 h 11195"/>
              <a:gd name="T12" fmla="*/ 581 w 18479"/>
              <a:gd name="T13" fmla="*/ 0 h 11195"/>
              <a:gd name="T14" fmla="*/ 17897 w 18479"/>
              <a:gd name="T15" fmla="*/ 0 h 11195"/>
              <a:gd name="T16" fmla="*/ 17897 w 18479"/>
              <a:gd name="T17" fmla="*/ 0 h 11195"/>
              <a:gd name="T18" fmla="*/ 18478 w 18479"/>
              <a:gd name="T19" fmla="*/ 581 h 11195"/>
              <a:gd name="T20" fmla="*/ 18478 w 18479"/>
              <a:gd name="T21" fmla="*/ 10613 h 11195"/>
              <a:gd name="T22" fmla="*/ 18478 w 18479"/>
              <a:gd name="T23" fmla="*/ 10613 h 11195"/>
              <a:gd name="T24" fmla="*/ 17897 w 18479"/>
              <a:gd name="T25" fmla="*/ 11194 h 1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79" h="11195">
                <a:moveTo>
                  <a:pt x="17897" y="11194"/>
                </a:moveTo>
                <a:lnTo>
                  <a:pt x="581" y="11194"/>
                </a:lnTo>
                <a:lnTo>
                  <a:pt x="581" y="11194"/>
                </a:lnTo>
                <a:cubicBezTo>
                  <a:pt x="260" y="11194"/>
                  <a:pt x="0" y="10934"/>
                  <a:pt x="0" y="10613"/>
                </a:cubicBezTo>
                <a:lnTo>
                  <a:pt x="0" y="581"/>
                </a:lnTo>
                <a:lnTo>
                  <a:pt x="0" y="581"/>
                </a:lnTo>
                <a:cubicBezTo>
                  <a:pt x="0" y="260"/>
                  <a:pt x="260" y="0"/>
                  <a:pt x="581" y="0"/>
                </a:cubicBezTo>
                <a:lnTo>
                  <a:pt x="17897" y="0"/>
                </a:lnTo>
                <a:lnTo>
                  <a:pt x="17897" y="0"/>
                </a:lnTo>
                <a:cubicBezTo>
                  <a:pt x="18218" y="0"/>
                  <a:pt x="18478" y="260"/>
                  <a:pt x="18478" y="581"/>
                </a:cubicBezTo>
                <a:lnTo>
                  <a:pt x="18478" y="10613"/>
                </a:lnTo>
                <a:lnTo>
                  <a:pt x="18478" y="10613"/>
                </a:lnTo>
                <a:cubicBezTo>
                  <a:pt x="18478" y="10934"/>
                  <a:pt x="18218" y="11194"/>
                  <a:pt x="17897" y="11194"/>
                </a:cubicBezTo>
              </a:path>
            </a:pathLst>
          </a:custGeom>
          <a:solidFill>
            <a:schemeClr val="bg1">
              <a:lumMod val="75000"/>
            </a:schemeClr>
          </a:solidFill>
          <a:ln>
            <a:noFill/>
          </a:ln>
          <a:effectLst/>
        </p:spPr>
        <p:txBody>
          <a:bodyPr wrap="none" anchor="ctr"/>
          <a:lstStyle/>
          <a:p>
            <a:endParaRPr lang="en-US" sz="6532">
              <a:latin typeface="Lato Light" panose="020F0502020204030203" pitchFamily="34" charset="0"/>
            </a:endParaRPr>
          </a:p>
        </p:txBody>
      </p:sp>
      <p:sp>
        <p:nvSpPr>
          <p:cNvPr id="8" name="Freeform 4">
            <a:extLst>
              <a:ext uri="{FF2B5EF4-FFF2-40B4-BE49-F238E27FC236}">
                <a16:creationId xmlns:a16="http://schemas.microsoft.com/office/drawing/2014/main" id="{96308F5C-8875-452B-80DA-0C7779FC8CC0}"/>
              </a:ext>
            </a:extLst>
          </p:cNvPr>
          <p:cNvSpPr>
            <a:spLocks noChangeArrowheads="1"/>
          </p:cNvSpPr>
          <p:nvPr/>
        </p:nvSpPr>
        <p:spPr bwMode="auto">
          <a:xfrm>
            <a:off x="3460566" y="5711526"/>
            <a:ext cx="1954210" cy="357392"/>
          </a:xfrm>
          <a:custGeom>
            <a:avLst/>
            <a:gdLst>
              <a:gd name="T0" fmla="*/ 0 w 4895"/>
              <a:gd name="T1" fmla="*/ 0 h 897"/>
              <a:gd name="T2" fmla="*/ 11 w 4895"/>
              <a:gd name="T3" fmla="*/ 896 h 897"/>
              <a:gd name="T4" fmla="*/ 4894 w 4895"/>
              <a:gd name="T5" fmla="*/ 0 h 897"/>
              <a:gd name="T6" fmla="*/ 0 w 4895"/>
              <a:gd name="T7" fmla="*/ 0 h 897"/>
            </a:gdLst>
            <a:ahLst/>
            <a:cxnLst>
              <a:cxn ang="0">
                <a:pos x="T0" y="T1"/>
              </a:cxn>
              <a:cxn ang="0">
                <a:pos x="T2" y="T3"/>
              </a:cxn>
              <a:cxn ang="0">
                <a:pos x="T4" y="T5"/>
              </a:cxn>
              <a:cxn ang="0">
                <a:pos x="T6" y="T7"/>
              </a:cxn>
            </a:cxnLst>
            <a:rect l="0" t="0" r="r" b="b"/>
            <a:pathLst>
              <a:path w="4895" h="897">
                <a:moveTo>
                  <a:pt x="0" y="0"/>
                </a:moveTo>
                <a:lnTo>
                  <a:pt x="11" y="896"/>
                </a:lnTo>
                <a:lnTo>
                  <a:pt x="4894" y="0"/>
                </a:lnTo>
                <a:lnTo>
                  <a:pt x="0" y="0"/>
                </a:lnTo>
              </a:path>
            </a:pathLst>
          </a:custGeom>
          <a:solidFill>
            <a:schemeClr val="bg1">
              <a:lumMod val="65000"/>
            </a:schemeClr>
          </a:solidFill>
          <a:ln>
            <a:noFill/>
          </a:ln>
          <a:effectLst/>
        </p:spPr>
        <p:txBody>
          <a:bodyPr wrap="none" anchor="ctr"/>
          <a:lstStyle/>
          <a:p>
            <a:endParaRPr lang="en-US" sz="6532">
              <a:latin typeface="Lato Light" panose="020F0502020204030203" pitchFamily="34" charset="0"/>
            </a:endParaRPr>
          </a:p>
        </p:txBody>
      </p:sp>
      <p:sp>
        <p:nvSpPr>
          <p:cNvPr id="9" name="Freeform 5">
            <a:extLst>
              <a:ext uri="{FF2B5EF4-FFF2-40B4-BE49-F238E27FC236}">
                <a16:creationId xmlns:a16="http://schemas.microsoft.com/office/drawing/2014/main" id="{8B87AB2D-FFA5-414D-BEF7-0F634B394847}"/>
              </a:ext>
            </a:extLst>
          </p:cNvPr>
          <p:cNvSpPr>
            <a:spLocks noChangeArrowheads="1"/>
          </p:cNvSpPr>
          <p:nvPr/>
        </p:nvSpPr>
        <p:spPr bwMode="auto">
          <a:xfrm>
            <a:off x="754602" y="1236210"/>
            <a:ext cx="7390786" cy="4482359"/>
          </a:xfrm>
          <a:custGeom>
            <a:avLst/>
            <a:gdLst>
              <a:gd name="T0" fmla="*/ 17471 w 18511"/>
              <a:gd name="T1" fmla="*/ 11225 h 11226"/>
              <a:gd name="T2" fmla="*/ 1039 w 18511"/>
              <a:gd name="T3" fmla="*/ 11225 h 11226"/>
              <a:gd name="T4" fmla="*/ 1039 w 18511"/>
              <a:gd name="T5" fmla="*/ 11225 h 11226"/>
              <a:gd name="T6" fmla="*/ 0 w 18511"/>
              <a:gd name="T7" fmla="*/ 10186 h 11226"/>
              <a:gd name="T8" fmla="*/ 0 w 18511"/>
              <a:gd name="T9" fmla="*/ 1039 h 11226"/>
              <a:gd name="T10" fmla="*/ 0 w 18511"/>
              <a:gd name="T11" fmla="*/ 1039 h 11226"/>
              <a:gd name="T12" fmla="*/ 1039 w 18511"/>
              <a:gd name="T13" fmla="*/ 0 h 11226"/>
              <a:gd name="T14" fmla="*/ 1039 w 18511"/>
              <a:gd name="T15" fmla="*/ 0 h 11226"/>
              <a:gd name="T16" fmla="*/ 1055 w 18511"/>
              <a:gd name="T17" fmla="*/ 15 h 11226"/>
              <a:gd name="T18" fmla="*/ 1055 w 18511"/>
              <a:gd name="T19" fmla="*/ 15 h 11226"/>
              <a:gd name="T20" fmla="*/ 1039 w 18511"/>
              <a:gd name="T21" fmla="*/ 30 h 11226"/>
              <a:gd name="T22" fmla="*/ 1039 w 18511"/>
              <a:gd name="T23" fmla="*/ 30 h 11226"/>
              <a:gd name="T24" fmla="*/ 31 w 18511"/>
              <a:gd name="T25" fmla="*/ 1039 h 11226"/>
              <a:gd name="T26" fmla="*/ 31 w 18511"/>
              <a:gd name="T27" fmla="*/ 10186 h 11226"/>
              <a:gd name="T28" fmla="*/ 31 w 18511"/>
              <a:gd name="T29" fmla="*/ 10186 h 11226"/>
              <a:gd name="T30" fmla="*/ 1039 w 18511"/>
              <a:gd name="T31" fmla="*/ 11193 h 11226"/>
              <a:gd name="T32" fmla="*/ 17471 w 18511"/>
              <a:gd name="T33" fmla="*/ 11193 h 11226"/>
              <a:gd name="T34" fmla="*/ 17471 w 18511"/>
              <a:gd name="T35" fmla="*/ 11193 h 11226"/>
              <a:gd name="T36" fmla="*/ 18479 w 18511"/>
              <a:gd name="T37" fmla="*/ 10186 h 11226"/>
              <a:gd name="T38" fmla="*/ 18479 w 18511"/>
              <a:gd name="T39" fmla="*/ 1039 h 11226"/>
              <a:gd name="T40" fmla="*/ 18479 w 18511"/>
              <a:gd name="T41" fmla="*/ 1039 h 11226"/>
              <a:gd name="T42" fmla="*/ 18494 w 18511"/>
              <a:gd name="T43" fmla="*/ 1023 h 11226"/>
              <a:gd name="T44" fmla="*/ 18494 w 18511"/>
              <a:gd name="T45" fmla="*/ 1023 h 11226"/>
              <a:gd name="T46" fmla="*/ 18510 w 18511"/>
              <a:gd name="T47" fmla="*/ 1039 h 11226"/>
              <a:gd name="T48" fmla="*/ 18510 w 18511"/>
              <a:gd name="T49" fmla="*/ 10186 h 11226"/>
              <a:gd name="T50" fmla="*/ 18510 w 18511"/>
              <a:gd name="T51" fmla="*/ 10186 h 11226"/>
              <a:gd name="T52" fmla="*/ 17471 w 18511"/>
              <a:gd name="T53" fmla="*/ 11225 h 1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11" h="11226">
                <a:moveTo>
                  <a:pt x="17471" y="11225"/>
                </a:moveTo>
                <a:lnTo>
                  <a:pt x="1039" y="11225"/>
                </a:lnTo>
                <a:lnTo>
                  <a:pt x="1039" y="11225"/>
                </a:lnTo>
                <a:cubicBezTo>
                  <a:pt x="466" y="11225"/>
                  <a:pt x="0" y="10759"/>
                  <a:pt x="0" y="10186"/>
                </a:cubicBezTo>
                <a:lnTo>
                  <a:pt x="0" y="1039"/>
                </a:lnTo>
                <a:lnTo>
                  <a:pt x="0" y="1039"/>
                </a:lnTo>
                <a:cubicBezTo>
                  <a:pt x="0" y="466"/>
                  <a:pt x="466" y="0"/>
                  <a:pt x="1039" y="0"/>
                </a:cubicBezTo>
                <a:lnTo>
                  <a:pt x="1039" y="0"/>
                </a:lnTo>
                <a:cubicBezTo>
                  <a:pt x="1048" y="0"/>
                  <a:pt x="1055" y="6"/>
                  <a:pt x="1055" y="15"/>
                </a:cubicBezTo>
                <a:lnTo>
                  <a:pt x="1055" y="15"/>
                </a:lnTo>
                <a:cubicBezTo>
                  <a:pt x="1055" y="24"/>
                  <a:pt x="1048" y="30"/>
                  <a:pt x="1039" y="30"/>
                </a:cubicBezTo>
                <a:lnTo>
                  <a:pt x="1039" y="30"/>
                </a:lnTo>
                <a:cubicBezTo>
                  <a:pt x="483" y="30"/>
                  <a:pt x="31" y="483"/>
                  <a:pt x="31" y="1039"/>
                </a:cubicBezTo>
                <a:lnTo>
                  <a:pt x="31" y="10186"/>
                </a:lnTo>
                <a:lnTo>
                  <a:pt x="31" y="10186"/>
                </a:lnTo>
                <a:cubicBezTo>
                  <a:pt x="31" y="10741"/>
                  <a:pt x="483" y="11193"/>
                  <a:pt x="1039" y="11193"/>
                </a:cubicBezTo>
                <a:lnTo>
                  <a:pt x="17471" y="11193"/>
                </a:lnTo>
                <a:lnTo>
                  <a:pt x="17471" y="11193"/>
                </a:lnTo>
                <a:cubicBezTo>
                  <a:pt x="18027" y="11193"/>
                  <a:pt x="18479" y="10741"/>
                  <a:pt x="18479" y="10186"/>
                </a:cubicBezTo>
                <a:lnTo>
                  <a:pt x="18479" y="1039"/>
                </a:lnTo>
                <a:lnTo>
                  <a:pt x="18479" y="1039"/>
                </a:lnTo>
                <a:cubicBezTo>
                  <a:pt x="18479" y="1030"/>
                  <a:pt x="18486" y="1023"/>
                  <a:pt x="18494" y="1023"/>
                </a:cubicBezTo>
                <a:lnTo>
                  <a:pt x="18494" y="1023"/>
                </a:lnTo>
                <a:cubicBezTo>
                  <a:pt x="18503" y="1023"/>
                  <a:pt x="18510" y="1030"/>
                  <a:pt x="18510" y="1039"/>
                </a:cubicBezTo>
                <a:lnTo>
                  <a:pt x="18510" y="10186"/>
                </a:lnTo>
                <a:lnTo>
                  <a:pt x="18510" y="10186"/>
                </a:lnTo>
                <a:cubicBezTo>
                  <a:pt x="18510" y="10759"/>
                  <a:pt x="18044" y="11225"/>
                  <a:pt x="17471" y="11225"/>
                </a:cubicBezTo>
              </a:path>
            </a:pathLst>
          </a:custGeom>
          <a:solidFill>
            <a:schemeClr val="bg1">
              <a:lumMod val="50000"/>
            </a:schemeClr>
          </a:solidFill>
          <a:ln>
            <a:noFill/>
          </a:ln>
          <a:effectLst/>
        </p:spPr>
        <p:txBody>
          <a:bodyPr wrap="none" anchor="ctr"/>
          <a:lstStyle/>
          <a:p>
            <a:endParaRPr lang="en-US" sz="6532">
              <a:latin typeface="Lato Light" panose="020F0502020204030203" pitchFamily="34" charset="0"/>
            </a:endParaRPr>
          </a:p>
        </p:txBody>
      </p:sp>
      <p:sp>
        <p:nvSpPr>
          <p:cNvPr id="10" name="Freeform 6">
            <a:extLst>
              <a:ext uri="{FF2B5EF4-FFF2-40B4-BE49-F238E27FC236}">
                <a16:creationId xmlns:a16="http://schemas.microsoft.com/office/drawing/2014/main" id="{A6ED313D-024C-44BF-9CB5-2F141981E17E}"/>
              </a:ext>
            </a:extLst>
          </p:cNvPr>
          <p:cNvSpPr>
            <a:spLocks noChangeArrowheads="1"/>
          </p:cNvSpPr>
          <p:nvPr/>
        </p:nvSpPr>
        <p:spPr bwMode="auto">
          <a:xfrm>
            <a:off x="4986962" y="6244972"/>
            <a:ext cx="140844" cy="12323"/>
          </a:xfrm>
          <a:custGeom>
            <a:avLst/>
            <a:gdLst>
              <a:gd name="T0" fmla="*/ 336 w 353"/>
              <a:gd name="T1" fmla="*/ 31 h 32"/>
              <a:gd name="T2" fmla="*/ 15 w 353"/>
              <a:gd name="T3" fmla="*/ 31 h 32"/>
              <a:gd name="T4" fmla="*/ 15 w 353"/>
              <a:gd name="T5" fmla="*/ 31 h 32"/>
              <a:gd name="T6" fmla="*/ 0 w 353"/>
              <a:gd name="T7" fmla="*/ 15 h 32"/>
              <a:gd name="T8" fmla="*/ 0 w 353"/>
              <a:gd name="T9" fmla="*/ 15 h 32"/>
              <a:gd name="T10" fmla="*/ 15 w 353"/>
              <a:gd name="T11" fmla="*/ 0 h 32"/>
              <a:gd name="T12" fmla="*/ 336 w 353"/>
              <a:gd name="T13" fmla="*/ 0 h 32"/>
              <a:gd name="T14" fmla="*/ 336 w 353"/>
              <a:gd name="T15" fmla="*/ 0 h 32"/>
              <a:gd name="T16" fmla="*/ 352 w 353"/>
              <a:gd name="T17" fmla="*/ 15 h 32"/>
              <a:gd name="T18" fmla="*/ 352 w 353"/>
              <a:gd name="T19" fmla="*/ 15 h 32"/>
              <a:gd name="T20" fmla="*/ 336 w 353"/>
              <a:gd name="T2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 h="32">
                <a:moveTo>
                  <a:pt x="336" y="31"/>
                </a:moveTo>
                <a:lnTo>
                  <a:pt x="15" y="31"/>
                </a:lnTo>
                <a:lnTo>
                  <a:pt x="15" y="31"/>
                </a:lnTo>
                <a:cubicBezTo>
                  <a:pt x="7" y="31"/>
                  <a:pt x="0" y="24"/>
                  <a:pt x="0" y="15"/>
                </a:cubicBezTo>
                <a:lnTo>
                  <a:pt x="0" y="15"/>
                </a:lnTo>
                <a:cubicBezTo>
                  <a:pt x="0" y="7"/>
                  <a:pt x="7" y="0"/>
                  <a:pt x="15" y="0"/>
                </a:cubicBezTo>
                <a:lnTo>
                  <a:pt x="336" y="0"/>
                </a:lnTo>
                <a:lnTo>
                  <a:pt x="336" y="0"/>
                </a:lnTo>
                <a:cubicBezTo>
                  <a:pt x="345" y="0"/>
                  <a:pt x="352" y="7"/>
                  <a:pt x="352" y="15"/>
                </a:cubicBezTo>
                <a:lnTo>
                  <a:pt x="352" y="15"/>
                </a:lnTo>
                <a:cubicBezTo>
                  <a:pt x="352" y="24"/>
                  <a:pt x="345" y="31"/>
                  <a:pt x="336" y="31"/>
                </a:cubicBezTo>
              </a:path>
            </a:pathLst>
          </a:custGeom>
          <a:solidFill>
            <a:schemeClr val="bg1">
              <a:lumMod val="50000"/>
            </a:schemeClr>
          </a:solidFill>
          <a:ln>
            <a:noFill/>
          </a:ln>
          <a:effectLst/>
        </p:spPr>
        <p:txBody>
          <a:bodyPr wrap="none" anchor="ctr"/>
          <a:lstStyle/>
          <a:p>
            <a:endParaRPr lang="en-US" sz="6532">
              <a:latin typeface="Lato Light" panose="020F0502020204030203" pitchFamily="34" charset="0"/>
            </a:endParaRPr>
          </a:p>
        </p:txBody>
      </p:sp>
      <p:sp>
        <p:nvSpPr>
          <p:cNvPr id="11" name="Freeform 7">
            <a:extLst>
              <a:ext uri="{FF2B5EF4-FFF2-40B4-BE49-F238E27FC236}">
                <a16:creationId xmlns:a16="http://schemas.microsoft.com/office/drawing/2014/main" id="{ADF0AFDA-42ED-48F0-AB6D-644482298893}"/>
              </a:ext>
            </a:extLst>
          </p:cNvPr>
          <p:cNvSpPr>
            <a:spLocks noChangeArrowheads="1"/>
          </p:cNvSpPr>
          <p:nvPr/>
        </p:nvSpPr>
        <p:spPr bwMode="auto">
          <a:xfrm>
            <a:off x="1795086" y="6244973"/>
            <a:ext cx="3119694" cy="257040"/>
          </a:xfrm>
          <a:custGeom>
            <a:avLst/>
            <a:gdLst>
              <a:gd name="T0" fmla="*/ 17 w 7816"/>
              <a:gd name="T1" fmla="*/ 644 h 645"/>
              <a:gd name="T2" fmla="*/ 17 w 7816"/>
              <a:gd name="T3" fmla="*/ 644 h 645"/>
              <a:gd name="T4" fmla="*/ 13 w 7816"/>
              <a:gd name="T5" fmla="*/ 644 h 645"/>
              <a:gd name="T6" fmla="*/ 13 w 7816"/>
              <a:gd name="T7" fmla="*/ 644 h 645"/>
              <a:gd name="T8" fmla="*/ 2 w 7816"/>
              <a:gd name="T9" fmla="*/ 625 h 645"/>
              <a:gd name="T10" fmla="*/ 2 w 7816"/>
              <a:gd name="T11" fmla="*/ 625 h 645"/>
              <a:gd name="T12" fmla="*/ 796 w 7816"/>
              <a:gd name="T13" fmla="*/ 0 h 645"/>
              <a:gd name="T14" fmla="*/ 7799 w 7816"/>
              <a:gd name="T15" fmla="*/ 0 h 645"/>
              <a:gd name="T16" fmla="*/ 7799 w 7816"/>
              <a:gd name="T17" fmla="*/ 0 h 645"/>
              <a:gd name="T18" fmla="*/ 7815 w 7816"/>
              <a:gd name="T19" fmla="*/ 15 h 645"/>
              <a:gd name="T20" fmla="*/ 7815 w 7816"/>
              <a:gd name="T21" fmla="*/ 15 h 645"/>
              <a:gd name="T22" fmla="*/ 7799 w 7816"/>
              <a:gd name="T23" fmla="*/ 31 h 645"/>
              <a:gd name="T24" fmla="*/ 796 w 7816"/>
              <a:gd name="T25" fmla="*/ 31 h 645"/>
              <a:gd name="T26" fmla="*/ 796 w 7816"/>
              <a:gd name="T27" fmla="*/ 31 h 645"/>
              <a:gd name="T28" fmla="*/ 32 w 7816"/>
              <a:gd name="T29" fmla="*/ 632 h 645"/>
              <a:gd name="T30" fmla="*/ 32 w 7816"/>
              <a:gd name="T31" fmla="*/ 632 h 645"/>
              <a:gd name="T32" fmla="*/ 17 w 7816"/>
              <a:gd name="T33" fmla="*/ 64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16" h="645">
                <a:moveTo>
                  <a:pt x="17" y="644"/>
                </a:moveTo>
                <a:lnTo>
                  <a:pt x="17" y="644"/>
                </a:lnTo>
                <a:cubicBezTo>
                  <a:pt x="16" y="644"/>
                  <a:pt x="14" y="644"/>
                  <a:pt x="13" y="644"/>
                </a:cubicBezTo>
                <a:lnTo>
                  <a:pt x="13" y="644"/>
                </a:lnTo>
                <a:cubicBezTo>
                  <a:pt x="5" y="642"/>
                  <a:pt x="0" y="633"/>
                  <a:pt x="2" y="625"/>
                </a:cubicBezTo>
                <a:lnTo>
                  <a:pt x="2" y="625"/>
                </a:lnTo>
                <a:cubicBezTo>
                  <a:pt x="90" y="257"/>
                  <a:pt x="417" y="0"/>
                  <a:pt x="796" y="0"/>
                </a:cubicBezTo>
                <a:lnTo>
                  <a:pt x="7799" y="0"/>
                </a:lnTo>
                <a:lnTo>
                  <a:pt x="7799" y="0"/>
                </a:lnTo>
                <a:cubicBezTo>
                  <a:pt x="7808" y="0"/>
                  <a:pt x="7815" y="7"/>
                  <a:pt x="7815" y="15"/>
                </a:cubicBezTo>
                <a:lnTo>
                  <a:pt x="7815" y="15"/>
                </a:lnTo>
                <a:cubicBezTo>
                  <a:pt x="7815" y="24"/>
                  <a:pt x="7808" y="31"/>
                  <a:pt x="7799" y="31"/>
                </a:cubicBezTo>
                <a:lnTo>
                  <a:pt x="796" y="31"/>
                </a:lnTo>
                <a:lnTo>
                  <a:pt x="796" y="31"/>
                </a:lnTo>
                <a:cubicBezTo>
                  <a:pt x="431" y="31"/>
                  <a:pt x="117" y="278"/>
                  <a:pt x="32" y="632"/>
                </a:cubicBezTo>
                <a:lnTo>
                  <a:pt x="32" y="632"/>
                </a:lnTo>
                <a:cubicBezTo>
                  <a:pt x="30" y="640"/>
                  <a:pt x="24" y="644"/>
                  <a:pt x="17" y="644"/>
                </a:cubicBezTo>
              </a:path>
            </a:pathLst>
          </a:custGeom>
          <a:solidFill>
            <a:schemeClr val="bg1">
              <a:lumMod val="50000"/>
            </a:schemeClr>
          </a:solidFill>
          <a:ln>
            <a:noFill/>
          </a:ln>
          <a:effectLst/>
        </p:spPr>
        <p:txBody>
          <a:bodyPr wrap="none" anchor="ctr"/>
          <a:lstStyle/>
          <a:p>
            <a:endParaRPr lang="en-US" sz="6532">
              <a:latin typeface="Lato Light" panose="020F0502020204030203" pitchFamily="34" charset="0"/>
            </a:endParaRPr>
          </a:p>
        </p:txBody>
      </p:sp>
      <p:sp>
        <p:nvSpPr>
          <p:cNvPr id="12" name="Freeform 8">
            <a:extLst>
              <a:ext uri="{FF2B5EF4-FFF2-40B4-BE49-F238E27FC236}">
                <a16:creationId xmlns:a16="http://schemas.microsoft.com/office/drawing/2014/main" id="{D4C878A2-D808-4A49-B178-87C210207DC2}"/>
              </a:ext>
            </a:extLst>
          </p:cNvPr>
          <p:cNvSpPr>
            <a:spLocks noChangeArrowheads="1"/>
          </p:cNvSpPr>
          <p:nvPr/>
        </p:nvSpPr>
        <p:spPr bwMode="auto">
          <a:xfrm>
            <a:off x="1016922" y="1505574"/>
            <a:ext cx="6866142" cy="3945391"/>
          </a:xfrm>
          <a:custGeom>
            <a:avLst/>
            <a:gdLst>
              <a:gd name="T0" fmla="*/ 17199 w 17200"/>
              <a:gd name="T1" fmla="*/ 9880 h 9881"/>
              <a:gd name="T2" fmla="*/ 0 w 17200"/>
              <a:gd name="T3" fmla="*/ 9880 h 9881"/>
              <a:gd name="T4" fmla="*/ 0 w 17200"/>
              <a:gd name="T5" fmla="*/ 0 h 9881"/>
              <a:gd name="T6" fmla="*/ 17199 w 17200"/>
              <a:gd name="T7" fmla="*/ 0 h 9881"/>
              <a:gd name="T8" fmla="*/ 17199 w 17200"/>
              <a:gd name="T9" fmla="*/ 9880 h 9881"/>
            </a:gdLst>
            <a:ahLst/>
            <a:cxnLst>
              <a:cxn ang="0">
                <a:pos x="T0" y="T1"/>
              </a:cxn>
              <a:cxn ang="0">
                <a:pos x="T2" y="T3"/>
              </a:cxn>
              <a:cxn ang="0">
                <a:pos x="T4" y="T5"/>
              </a:cxn>
              <a:cxn ang="0">
                <a:pos x="T6" y="T7"/>
              </a:cxn>
              <a:cxn ang="0">
                <a:pos x="T8" y="T9"/>
              </a:cxn>
            </a:cxnLst>
            <a:rect l="0" t="0" r="r" b="b"/>
            <a:pathLst>
              <a:path w="17200" h="9881">
                <a:moveTo>
                  <a:pt x="17199" y="9880"/>
                </a:moveTo>
                <a:lnTo>
                  <a:pt x="0" y="9880"/>
                </a:lnTo>
                <a:lnTo>
                  <a:pt x="0" y="0"/>
                </a:lnTo>
                <a:lnTo>
                  <a:pt x="17199" y="0"/>
                </a:lnTo>
                <a:lnTo>
                  <a:pt x="17199" y="988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latin typeface="Lato Light" panose="020F0502020204030203" pitchFamily="34" charset="0"/>
            </a:endParaRPr>
          </a:p>
        </p:txBody>
      </p:sp>
      <p:sp>
        <p:nvSpPr>
          <p:cNvPr id="13" name="Freeform 9">
            <a:extLst>
              <a:ext uri="{FF2B5EF4-FFF2-40B4-BE49-F238E27FC236}">
                <a16:creationId xmlns:a16="http://schemas.microsoft.com/office/drawing/2014/main" id="{D668E23A-A33D-4361-9445-D9AB6C4CE726}"/>
              </a:ext>
            </a:extLst>
          </p:cNvPr>
          <p:cNvSpPr>
            <a:spLocks noChangeArrowheads="1"/>
          </p:cNvSpPr>
          <p:nvPr/>
        </p:nvSpPr>
        <p:spPr bwMode="auto">
          <a:xfrm>
            <a:off x="1016922" y="1505574"/>
            <a:ext cx="6866142" cy="232393"/>
          </a:xfrm>
          <a:custGeom>
            <a:avLst/>
            <a:gdLst>
              <a:gd name="T0" fmla="*/ 17199 w 17200"/>
              <a:gd name="T1" fmla="*/ 581 h 582"/>
              <a:gd name="T2" fmla="*/ 0 w 17200"/>
              <a:gd name="T3" fmla="*/ 581 h 582"/>
              <a:gd name="T4" fmla="*/ 0 w 17200"/>
              <a:gd name="T5" fmla="*/ 0 h 582"/>
              <a:gd name="T6" fmla="*/ 17199 w 17200"/>
              <a:gd name="T7" fmla="*/ 0 h 582"/>
              <a:gd name="T8" fmla="*/ 17199 w 17200"/>
              <a:gd name="T9" fmla="*/ 581 h 582"/>
            </a:gdLst>
            <a:ahLst/>
            <a:cxnLst>
              <a:cxn ang="0">
                <a:pos x="T0" y="T1"/>
              </a:cxn>
              <a:cxn ang="0">
                <a:pos x="T2" y="T3"/>
              </a:cxn>
              <a:cxn ang="0">
                <a:pos x="T4" y="T5"/>
              </a:cxn>
              <a:cxn ang="0">
                <a:pos x="T6" y="T7"/>
              </a:cxn>
              <a:cxn ang="0">
                <a:pos x="T8" y="T9"/>
              </a:cxn>
            </a:cxnLst>
            <a:rect l="0" t="0" r="r" b="b"/>
            <a:pathLst>
              <a:path w="17200" h="582">
                <a:moveTo>
                  <a:pt x="17199" y="581"/>
                </a:moveTo>
                <a:lnTo>
                  <a:pt x="0" y="581"/>
                </a:lnTo>
                <a:lnTo>
                  <a:pt x="0" y="0"/>
                </a:lnTo>
                <a:lnTo>
                  <a:pt x="17199" y="0"/>
                </a:lnTo>
                <a:lnTo>
                  <a:pt x="17199" y="581"/>
                </a:lnTo>
              </a:path>
            </a:pathLst>
          </a:custGeom>
          <a:solidFill>
            <a:srgbClr val="CBDC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latin typeface="Lato Light" panose="020F0502020204030203" pitchFamily="34" charset="0"/>
            </a:endParaRPr>
          </a:p>
        </p:txBody>
      </p:sp>
      <p:sp>
        <p:nvSpPr>
          <p:cNvPr id="14" name="Freeform 10">
            <a:extLst>
              <a:ext uri="{FF2B5EF4-FFF2-40B4-BE49-F238E27FC236}">
                <a16:creationId xmlns:a16="http://schemas.microsoft.com/office/drawing/2014/main" id="{68012A56-B74D-4DDD-8867-F8419D41B87A}"/>
              </a:ext>
            </a:extLst>
          </p:cNvPr>
          <p:cNvSpPr>
            <a:spLocks noChangeArrowheads="1"/>
          </p:cNvSpPr>
          <p:nvPr/>
        </p:nvSpPr>
        <p:spPr bwMode="auto">
          <a:xfrm>
            <a:off x="1854944" y="2135850"/>
            <a:ext cx="5191861" cy="3315114"/>
          </a:xfrm>
          <a:custGeom>
            <a:avLst/>
            <a:gdLst>
              <a:gd name="T0" fmla="*/ 13002 w 13003"/>
              <a:gd name="T1" fmla="*/ 8301 h 8302"/>
              <a:gd name="T2" fmla="*/ 0 w 13003"/>
              <a:gd name="T3" fmla="*/ 8301 h 8302"/>
              <a:gd name="T4" fmla="*/ 0 w 13003"/>
              <a:gd name="T5" fmla="*/ 0 h 8302"/>
              <a:gd name="T6" fmla="*/ 13002 w 13003"/>
              <a:gd name="T7" fmla="*/ 0 h 8302"/>
              <a:gd name="T8" fmla="*/ 13002 w 13003"/>
              <a:gd name="T9" fmla="*/ 8301 h 8302"/>
            </a:gdLst>
            <a:ahLst/>
            <a:cxnLst>
              <a:cxn ang="0">
                <a:pos x="T0" y="T1"/>
              </a:cxn>
              <a:cxn ang="0">
                <a:pos x="T2" y="T3"/>
              </a:cxn>
              <a:cxn ang="0">
                <a:pos x="T4" y="T5"/>
              </a:cxn>
              <a:cxn ang="0">
                <a:pos x="T6" y="T7"/>
              </a:cxn>
              <a:cxn ang="0">
                <a:pos x="T8" y="T9"/>
              </a:cxn>
            </a:cxnLst>
            <a:rect l="0" t="0" r="r" b="b"/>
            <a:pathLst>
              <a:path w="13003" h="8302">
                <a:moveTo>
                  <a:pt x="13002" y="8301"/>
                </a:moveTo>
                <a:lnTo>
                  <a:pt x="0" y="8301"/>
                </a:lnTo>
                <a:lnTo>
                  <a:pt x="0" y="0"/>
                </a:lnTo>
                <a:lnTo>
                  <a:pt x="13002" y="0"/>
                </a:lnTo>
                <a:lnTo>
                  <a:pt x="13002" y="8301"/>
                </a:lnTo>
              </a:path>
            </a:pathLst>
          </a:custGeom>
          <a:solidFill>
            <a:schemeClr val="bg1"/>
          </a:solidFill>
          <a:ln>
            <a:noFill/>
          </a:ln>
          <a:effectLst/>
        </p:spPr>
        <p:txBody>
          <a:bodyPr wrap="none" anchor="ctr"/>
          <a:lstStyle/>
          <a:p>
            <a:endParaRPr lang="en-US" sz="6532">
              <a:latin typeface="Lato Light" panose="020F0502020204030203" pitchFamily="34" charset="0"/>
            </a:endParaRPr>
          </a:p>
        </p:txBody>
      </p:sp>
      <p:sp>
        <p:nvSpPr>
          <p:cNvPr id="15" name="Freeform 11">
            <a:extLst>
              <a:ext uri="{FF2B5EF4-FFF2-40B4-BE49-F238E27FC236}">
                <a16:creationId xmlns:a16="http://schemas.microsoft.com/office/drawing/2014/main" id="{DF7F5510-9096-4CF9-9587-2987A5EE2501}"/>
              </a:ext>
            </a:extLst>
          </p:cNvPr>
          <p:cNvSpPr>
            <a:spLocks noChangeArrowheads="1"/>
          </p:cNvSpPr>
          <p:nvPr/>
        </p:nvSpPr>
        <p:spPr bwMode="auto">
          <a:xfrm>
            <a:off x="1016922" y="1736206"/>
            <a:ext cx="6866142" cy="70696"/>
          </a:xfrm>
          <a:custGeom>
            <a:avLst/>
            <a:gdLst>
              <a:gd name="T0" fmla="*/ 17199 w 17200"/>
              <a:gd name="T1" fmla="*/ 998 h 999"/>
              <a:gd name="T2" fmla="*/ 0 w 17200"/>
              <a:gd name="T3" fmla="*/ 998 h 999"/>
              <a:gd name="T4" fmla="*/ 0 w 17200"/>
              <a:gd name="T5" fmla="*/ 0 h 999"/>
              <a:gd name="T6" fmla="*/ 17199 w 17200"/>
              <a:gd name="T7" fmla="*/ 0 h 999"/>
              <a:gd name="T8" fmla="*/ 17199 w 17200"/>
              <a:gd name="T9" fmla="*/ 998 h 999"/>
            </a:gdLst>
            <a:ahLst/>
            <a:cxnLst>
              <a:cxn ang="0">
                <a:pos x="T0" y="T1"/>
              </a:cxn>
              <a:cxn ang="0">
                <a:pos x="T2" y="T3"/>
              </a:cxn>
              <a:cxn ang="0">
                <a:pos x="T4" y="T5"/>
              </a:cxn>
              <a:cxn ang="0">
                <a:pos x="T6" y="T7"/>
              </a:cxn>
              <a:cxn ang="0">
                <a:pos x="T8" y="T9"/>
              </a:cxn>
            </a:cxnLst>
            <a:rect l="0" t="0" r="r" b="b"/>
            <a:pathLst>
              <a:path w="17200" h="999">
                <a:moveTo>
                  <a:pt x="17199" y="998"/>
                </a:moveTo>
                <a:lnTo>
                  <a:pt x="0" y="998"/>
                </a:lnTo>
                <a:lnTo>
                  <a:pt x="0" y="0"/>
                </a:lnTo>
                <a:lnTo>
                  <a:pt x="17199" y="0"/>
                </a:lnTo>
                <a:lnTo>
                  <a:pt x="17199" y="998"/>
                </a:lnTo>
              </a:path>
            </a:pathLst>
          </a:custGeom>
          <a:solidFill>
            <a:schemeClr val="accent3"/>
          </a:solidFill>
          <a:ln>
            <a:noFill/>
          </a:ln>
          <a:effectLst/>
        </p:spPr>
        <p:txBody>
          <a:bodyPr wrap="none" anchor="ctr"/>
          <a:lstStyle/>
          <a:p>
            <a:endParaRPr lang="en-US" sz="6532">
              <a:latin typeface="Lato Light" panose="020F0502020204030203" pitchFamily="34" charset="0"/>
            </a:endParaRPr>
          </a:p>
        </p:txBody>
      </p:sp>
      <p:sp>
        <p:nvSpPr>
          <p:cNvPr id="17" name="Freeform 13">
            <a:extLst>
              <a:ext uri="{FF2B5EF4-FFF2-40B4-BE49-F238E27FC236}">
                <a16:creationId xmlns:a16="http://schemas.microsoft.com/office/drawing/2014/main" id="{80A272C9-BDF3-406B-B70C-9061A9DCA76F}"/>
              </a:ext>
            </a:extLst>
          </p:cNvPr>
          <p:cNvSpPr>
            <a:spLocks noChangeArrowheads="1"/>
          </p:cNvSpPr>
          <p:nvPr/>
        </p:nvSpPr>
        <p:spPr bwMode="auto">
          <a:xfrm>
            <a:off x="1141922" y="1561912"/>
            <a:ext cx="117956" cy="117956"/>
          </a:xfrm>
          <a:custGeom>
            <a:avLst/>
            <a:gdLst>
              <a:gd name="T0" fmla="*/ 294 w 295"/>
              <a:gd name="T1" fmla="*/ 146 h 295"/>
              <a:gd name="T2" fmla="*/ 294 w 295"/>
              <a:gd name="T3" fmla="*/ 146 h 295"/>
              <a:gd name="T4" fmla="*/ 147 w 295"/>
              <a:gd name="T5" fmla="*/ 294 h 295"/>
              <a:gd name="T6" fmla="*/ 147 w 295"/>
              <a:gd name="T7" fmla="*/ 294 h 295"/>
              <a:gd name="T8" fmla="*/ 0 w 295"/>
              <a:gd name="T9" fmla="*/ 146 h 295"/>
              <a:gd name="T10" fmla="*/ 0 w 295"/>
              <a:gd name="T11" fmla="*/ 146 h 295"/>
              <a:gd name="T12" fmla="*/ 147 w 295"/>
              <a:gd name="T13" fmla="*/ 0 h 295"/>
              <a:gd name="T14" fmla="*/ 147 w 295"/>
              <a:gd name="T15" fmla="*/ 0 h 295"/>
              <a:gd name="T16" fmla="*/ 294 w 295"/>
              <a:gd name="T17" fmla="*/ 14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294" y="146"/>
                </a:moveTo>
                <a:lnTo>
                  <a:pt x="294" y="146"/>
                </a:lnTo>
                <a:cubicBezTo>
                  <a:pt x="294" y="228"/>
                  <a:pt x="228" y="294"/>
                  <a:pt x="147" y="294"/>
                </a:cubicBezTo>
                <a:lnTo>
                  <a:pt x="147" y="294"/>
                </a:lnTo>
                <a:cubicBezTo>
                  <a:pt x="66" y="294"/>
                  <a:pt x="0" y="228"/>
                  <a:pt x="0" y="146"/>
                </a:cubicBezTo>
                <a:lnTo>
                  <a:pt x="0" y="146"/>
                </a:lnTo>
                <a:cubicBezTo>
                  <a:pt x="0" y="65"/>
                  <a:pt x="66" y="0"/>
                  <a:pt x="147" y="0"/>
                </a:cubicBezTo>
                <a:lnTo>
                  <a:pt x="147" y="0"/>
                </a:lnTo>
                <a:cubicBezTo>
                  <a:pt x="228" y="0"/>
                  <a:pt x="294" y="65"/>
                  <a:pt x="294" y="146"/>
                </a:cubicBezTo>
              </a:path>
            </a:pathLst>
          </a:custGeom>
          <a:solidFill>
            <a:schemeClr val="accent5"/>
          </a:solidFill>
          <a:ln>
            <a:noFill/>
          </a:ln>
          <a:effectLst/>
        </p:spPr>
        <p:txBody>
          <a:bodyPr wrap="none" anchor="ctr"/>
          <a:lstStyle/>
          <a:p>
            <a:endParaRPr lang="en-US" sz="6532">
              <a:latin typeface="Lato Light" panose="020F0502020204030203" pitchFamily="34" charset="0"/>
            </a:endParaRPr>
          </a:p>
        </p:txBody>
      </p:sp>
      <p:sp>
        <p:nvSpPr>
          <p:cNvPr id="18" name="Freeform 14">
            <a:extLst>
              <a:ext uri="{FF2B5EF4-FFF2-40B4-BE49-F238E27FC236}">
                <a16:creationId xmlns:a16="http://schemas.microsoft.com/office/drawing/2014/main" id="{736CAA3D-722C-4E22-A920-754838166C76}"/>
              </a:ext>
            </a:extLst>
          </p:cNvPr>
          <p:cNvSpPr>
            <a:spLocks noChangeArrowheads="1"/>
          </p:cNvSpPr>
          <p:nvPr/>
        </p:nvSpPr>
        <p:spPr bwMode="auto">
          <a:xfrm>
            <a:off x="1321499" y="1561912"/>
            <a:ext cx="117956" cy="117956"/>
          </a:xfrm>
          <a:custGeom>
            <a:avLst/>
            <a:gdLst>
              <a:gd name="T0" fmla="*/ 295 w 296"/>
              <a:gd name="T1" fmla="*/ 146 h 295"/>
              <a:gd name="T2" fmla="*/ 295 w 296"/>
              <a:gd name="T3" fmla="*/ 146 h 295"/>
              <a:gd name="T4" fmla="*/ 147 w 296"/>
              <a:gd name="T5" fmla="*/ 294 h 295"/>
              <a:gd name="T6" fmla="*/ 147 w 296"/>
              <a:gd name="T7" fmla="*/ 294 h 295"/>
              <a:gd name="T8" fmla="*/ 0 w 296"/>
              <a:gd name="T9" fmla="*/ 146 h 295"/>
              <a:gd name="T10" fmla="*/ 0 w 296"/>
              <a:gd name="T11" fmla="*/ 146 h 295"/>
              <a:gd name="T12" fmla="*/ 147 w 296"/>
              <a:gd name="T13" fmla="*/ 0 h 295"/>
              <a:gd name="T14" fmla="*/ 147 w 296"/>
              <a:gd name="T15" fmla="*/ 0 h 295"/>
              <a:gd name="T16" fmla="*/ 295 w 296"/>
              <a:gd name="T17" fmla="*/ 14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295">
                <a:moveTo>
                  <a:pt x="295" y="146"/>
                </a:moveTo>
                <a:lnTo>
                  <a:pt x="295" y="146"/>
                </a:lnTo>
                <a:cubicBezTo>
                  <a:pt x="295" y="228"/>
                  <a:pt x="228" y="294"/>
                  <a:pt x="147" y="294"/>
                </a:cubicBezTo>
                <a:lnTo>
                  <a:pt x="147" y="294"/>
                </a:lnTo>
                <a:cubicBezTo>
                  <a:pt x="66" y="294"/>
                  <a:pt x="0" y="228"/>
                  <a:pt x="0" y="146"/>
                </a:cubicBezTo>
                <a:lnTo>
                  <a:pt x="0" y="146"/>
                </a:lnTo>
                <a:cubicBezTo>
                  <a:pt x="0" y="65"/>
                  <a:pt x="66" y="0"/>
                  <a:pt x="147" y="0"/>
                </a:cubicBezTo>
                <a:lnTo>
                  <a:pt x="147" y="0"/>
                </a:lnTo>
                <a:cubicBezTo>
                  <a:pt x="228" y="0"/>
                  <a:pt x="295" y="65"/>
                  <a:pt x="295" y="146"/>
                </a:cubicBezTo>
              </a:path>
            </a:pathLst>
          </a:custGeom>
          <a:solidFill>
            <a:schemeClr val="accent2"/>
          </a:solidFill>
          <a:ln>
            <a:noFill/>
          </a:ln>
          <a:effectLst/>
        </p:spPr>
        <p:txBody>
          <a:bodyPr wrap="none" anchor="ctr"/>
          <a:lstStyle/>
          <a:p>
            <a:endParaRPr lang="en-US" sz="6532">
              <a:latin typeface="Lato Light" panose="020F0502020204030203" pitchFamily="34" charset="0"/>
            </a:endParaRPr>
          </a:p>
        </p:txBody>
      </p:sp>
      <p:sp>
        <p:nvSpPr>
          <p:cNvPr id="19" name="Freeform 15">
            <a:extLst>
              <a:ext uri="{FF2B5EF4-FFF2-40B4-BE49-F238E27FC236}">
                <a16:creationId xmlns:a16="http://schemas.microsoft.com/office/drawing/2014/main" id="{7035FFDF-5188-4CA7-8EC9-DD59C4C52055}"/>
              </a:ext>
            </a:extLst>
          </p:cNvPr>
          <p:cNvSpPr>
            <a:spLocks noChangeArrowheads="1"/>
          </p:cNvSpPr>
          <p:nvPr/>
        </p:nvSpPr>
        <p:spPr bwMode="auto">
          <a:xfrm>
            <a:off x="1502835" y="1561912"/>
            <a:ext cx="117957" cy="117956"/>
          </a:xfrm>
          <a:custGeom>
            <a:avLst/>
            <a:gdLst>
              <a:gd name="T0" fmla="*/ 295 w 296"/>
              <a:gd name="T1" fmla="*/ 146 h 295"/>
              <a:gd name="T2" fmla="*/ 295 w 296"/>
              <a:gd name="T3" fmla="*/ 146 h 295"/>
              <a:gd name="T4" fmla="*/ 147 w 296"/>
              <a:gd name="T5" fmla="*/ 294 h 295"/>
              <a:gd name="T6" fmla="*/ 147 w 296"/>
              <a:gd name="T7" fmla="*/ 294 h 295"/>
              <a:gd name="T8" fmla="*/ 0 w 296"/>
              <a:gd name="T9" fmla="*/ 146 h 295"/>
              <a:gd name="T10" fmla="*/ 0 w 296"/>
              <a:gd name="T11" fmla="*/ 146 h 295"/>
              <a:gd name="T12" fmla="*/ 147 w 296"/>
              <a:gd name="T13" fmla="*/ 0 h 295"/>
              <a:gd name="T14" fmla="*/ 147 w 296"/>
              <a:gd name="T15" fmla="*/ 0 h 295"/>
              <a:gd name="T16" fmla="*/ 295 w 296"/>
              <a:gd name="T17" fmla="*/ 14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295">
                <a:moveTo>
                  <a:pt x="295" y="146"/>
                </a:moveTo>
                <a:lnTo>
                  <a:pt x="295" y="146"/>
                </a:lnTo>
                <a:cubicBezTo>
                  <a:pt x="295" y="228"/>
                  <a:pt x="228" y="294"/>
                  <a:pt x="147" y="294"/>
                </a:cubicBezTo>
                <a:lnTo>
                  <a:pt x="147" y="294"/>
                </a:lnTo>
                <a:cubicBezTo>
                  <a:pt x="66" y="294"/>
                  <a:pt x="0" y="228"/>
                  <a:pt x="0" y="146"/>
                </a:cubicBezTo>
                <a:lnTo>
                  <a:pt x="0" y="146"/>
                </a:lnTo>
                <a:cubicBezTo>
                  <a:pt x="0" y="65"/>
                  <a:pt x="66" y="0"/>
                  <a:pt x="147" y="0"/>
                </a:cubicBezTo>
                <a:lnTo>
                  <a:pt x="147" y="0"/>
                </a:lnTo>
                <a:cubicBezTo>
                  <a:pt x="228" y="0"/>
                  <a:pt x="295" y="65"/>
                  <a:pt x="295" y="146"/>
                </a:cubicBezTo>
              </a:path>
            </a:pathLst>
          </a:custGeom>
          <a:solidFill>
            <a:schemeClr val="accent3"/>
          </a:solidFill>
          <a:ln>
            <a:noFill/>
          </a:ln>
          <a:effectLst/>
        </p:spPr>
        <p:txBody>
          <a:bodyPr wrap="none" anchor="ctr"/>
          <a:lstStyle/>
          <a:p>
            <a:endParaRPr lang="en-US" sz="6532">
              <a:latin typeface="Lato Light" panose="020F0502020204030203" pitchFamily="34" charset="0"/>
            </a:endParaRPr>
          </a:p>
        </p:txBody>
      </p:sp>
      <p:sp>
        <p:nvSpPr>
          <p:cNvPr id="21" name="Freeform 17">
            <a:extLst>
              <a:ext uri="{FF2B5EF4-FFF2-40B4-BE49-F238E27FC236}">
                <a16:creationId xmlns:a16="http://schemas.microsoft.com/office/drawing/2014/main" id="{2382C629-2F7A-4C50-9805-698775A68492}"/>
              </a:ext>
            </a:extLst>
          </p:cNvPr>
          <p:cNvSpPr>
            <a:spLocks noChangeArrowheads="1"/>
          </p:cNvSpPr>
          <p:nvPr/>
        </p:nvSpPr>
        <p:spPr bwMode="auto">
          <a:xfrm>
            <a:off x="7045043" y="1813944"/>
            <a:ext cx="838021" cy="3637020"/>
          </a:xfrm>
          <a:custGeom>
            <a:avLst/>
            <a:gdLst>
              <a:gd name="T0" fmla="*/ 0 w 2099"/>
              <a:gd name="T1" fmla="*/ 8301 h 8302"/>
              <a:gd name="T2" fmla="*/ 2098 w 2099"/>
              <a:gd name="T3" fmla="*/ 8301 h 8302"/>
              <a:gd name="T4" fmla="*/ 2098 w 2099"/>
              <a:gd name="T5" fmla="*/ 0 h 8302"/>
              <a:gd name="T6" fmla="*/ 0 w 2099"/>
              <a:gd name="T7" fmla="*/ 0 h 8302"/>
              <a:gd name="T8" fmla="*/ 0 w 2099"/>
              <a:gd name="T9" fmla="*/ 8301 h 8302"/>
            </a:gdLst>
            <a:ahLst/>
            <a:cxnLst>
              <a:cxn ang="0">
                <a:pos x="T0" y="T1"/>
              </a:cxn>
              <a:cxn ang="0">
                <a:pos x="T2" y="T3"/>
              </a:cxn>
              <a:cxn ang="0">
                <a:pos x="T4" y="T5"/>
              </a:cxn>
              <a:cxn ang="0">
                <a:pos x="T6" y="T7"/>
              </a:cxn>
              <a:cxn ang="0">
                <a:pos x="T8" y="T9"/>
              </a:cxn>
            </a:cxnLst>
            <a:rect l="0" t="0" r="r" b="b"/>
            <a:pathLst>
              <a:path w="2099" h="8302">
                <a:moveTo>
                  <a:pt x="0" y="8301"/>
                </a:moveTo>
                <a:lnTo>
                  <a:pt x="2098" y="8301"/>
                </a:lnTo>
                <a:lnTo>
                  <a:pt x="2098" y="0"/>
                </a:lnTo>
                <a:lnTo>
                  <a:pt x="0" y="0"/>
                </a:lnTo>
                <a:lnTo>
                  <a:pt x="0" y="8301"/>
                </a:lnTo>
              </a:path>
            </a:pathLst>
          </a:custGeom>
          <a:solidFill>
            <a:schemeClr val="accent1">
              <a:lumMod val="60000"/>
              <a:lumOff val="40000"/>
            </a:schemeClr>
          </a:solidFill>
          <a:ln>
            <a:noFill/>
          </a:ln>
          <a:effectLst/>
        </p:spPr>
        <p:txBody>
          <a:bodyPr wrap="none" anchor="ctr"/>
          <a:lstStyle/>
          <a:p>
            <a:endParaRPr lang="en-US" sz="6532">
              <a:latin typeface="Lato Light" panose="020F0502020204030203" pitchFamily="34" charset="0"/>
            </a:endParaRPr>
          </a:p>
        </p:txBody>
      </p:sp>
      <p:sp>
        <p:nvSpPr>
          <p:cNvPr id="22" name="Freeform 18">
            <a:extLst>
              <a:ext uri="{FF2B5EF4-FFF2-40B4-BE49-F238E27FC236}">
                <a16:creationId xmlns:a16="http://schemas.microsoft.com/office/drawing/2014/main" id="{BCC445F4-CF4F-4F2C-B7EB-2332630A05C0}"/>
              </a:ext>
            </a:extLst>
          </p:cNvPr>
          <p:cNvSpPr>
            <a:spLocks noChangeArrowheads="1"/>
          </p:cNvSpPr>
          <p:nvPr/>
        </p:nvSpPr>
        <p:spPr bwMode="auto">
          <a:xfrm>
            <a:off x="1016922" y="1813944"/>
            <a:ext cx="838021" cy="3637020"/>
          </a:xfrm>
          <a:custGeom>
            <a:avLst/>
            <a:gdLst>
              <a:gd name="T0" fmla="*/ 0 w 2100"/>
              <a:gd name="T1" fmla="*/ 8301 h 8302"/>
              <a:gd name="T2" fmla="*/ 2099 w 2100"/>
              <a:gd name="T3" fmla="*/ 8301 h 8302"/>
              <a:gd name="T4" fmla="*/ 2099 w 2100"/>
              <a:gd name="T5" fmla="*/ 0 h 8302"/>
              <a:gd name="T6" fmla="*/ 0 w 2100"/>
              <a:gd name="T7" fmla="*/ 0 h 8302"/>
              <a:gd name="T8" fmla="*/ 0 w 2100"/>
              <a:gd name="T9" fmla="*/ 8301 h 8302"/>
            </a:gdLst>
            <a:ahLst/>
            <a:cxnLst>
              <a:cxn ang="0">
                <a:pos x="T0" y="T1"/>
              </a:cxn>
              <a:cxn ang="0">
                <a:pos x="T2" y="T3"/>
              </a:cxn>
              <a:cxn ang="0">
                <a:pos x="T4" y="T5"/>
              </a:cxn>
              <a:cxn ang="0">
                <a:pos x="T6" y="T7"/>
              </a:cxn>
              <a:cxn ang="0">
                <a:pos x="T8" y="T9"/>
              </a:cxn>
            </a:cxnLst>
            <a:rect l="0" t="0" r="r" b="b"/>
            <a:pathLst>
              <a:path w="2100" h="8302">
                <a:moveTo>
                  <a:pt x="0" y="8301"/>
                </a:moveTo>
                <a:lnTo>
                  <a:pt x="2099" y="8301"/>
                </a:lnTo>
                <a:lnTo>
                  <a:pt x="2099" y="0"/>
                </a:lnTo>
                <a:lnTo>
                  <a:pt x="0" y="0"/>
                </a:lnTo>
                <a:lnTo>
                  <a:pt x="0" y="8301"/>
                </a:lnTo>
              </a:path>
            </a:pathLst>
          </a:custGeom>
          <a:solidFill>
            <a:schemeClr val="accent1">
              <a:lumMod val="60000"/>
              <a:lumOff val="40000"/>
            </a:schemeClr>
          </a:solidFill>
          <a:ln>
            <a:noFill/>
          </a:ln>
          <a:effectLst/>
        </p:spPr>
        <p:txBody>
          <a:bodyPr wrap="none" anchor="ctr"/>
          <a:lstStyle/>
          <a:p>
            <a:endParaRPr lang="en-US" sz="6532">
              <a:latin typeface="Lato Light" panose="020F0502020204030203" pitchFamily="34" charset="0"/>
            </a:endParaRPr>
          </a:p>
        </p:txBody>
      </p:sp>
      <p:sp>
        <p:nvSpPr>
          <p:cNvPr id="24" name="Freeform 20">
            <a:extLst>
              <a:ext uri="{FF2B5EF4-FFF2-40B4-BE49-F238E27FC236}">
                <a16:creationId xmlns:a16="http://schemas.microsoft.com/office/drawing/2014/main" id="{497A35C7-C60A-4096-B9BE-A2D478CBBD62}"/>
              </a:ext>
            </a:extLst>
          </p:cNvPr>
          <p:cNvSpPr>
            <a:spLocks noChangeArrowheads="1"/>
          </p:cNvSpPr>
          <p:nvPr/>
        </p:nvSpPr>
        <p:spPr bwMode="auto">
          <a:xfrm>
            <a:off x="2164802" y="4334776"/>
            <a:ext cx="1264074" cy="894359"/>
          </a:xfrm>
          <a:custGeom>
            <a:avLst/>
            <a:gdLst>
              <a:gd name="T0" fmla="*/ 3165 w 3166"/>
              <a:gd name="T1" fmla="*/ 2240 h 2241"/>
              <a:gd name="T2" fmla="*/ 0 w 3166"/>
              <a:gd name="T3" fmla="*/ 2240 h 2241"/>
              <a:gd name="T4" fmla="*/ 0 w 3166"/>
              <a:gd name="T5" fmla="*/ 0 h 2241"/>
              <a:gd name="T6" fmla="*/ 3165 w 3166"/>
              <a:gd name="T7" fmla="*/ 0 h 2241"/>
              <a:gd name="T8" fmla="*/ 3165 w 3166"/>
              <a:gd name="T9" fmla="*/ 2240 h 2241"/>
            </a:gdLst>
            <a:ahLst/>
            <a:cxnLst>
              <a:cxn ang="0">
                <a:pos x="T0" y="T1"/>
              </a:cxn>
              <a:cxn ang="0">
                <a:pos x="T2" y="T3"/>
              </a:cxn>
              <a:cxn ang="0">
                <a:pos x="T4" y="T5"/>
              </a:cxn>
              <a:cxn ang="0">
                <a:pos x="T6" y="T7"/>
              </a:cxn>
              <a:cxn ang="0">
                <a:pos x="T8" y="T9"/>
              </a:cxn>
            </a:cxnLst>
            <a:rect l="0" t="0" r="r" b="b"/>
            <a:pathLst>
              <a:path w="3166" h="2241">
                <a:moveTo>
                  <a:pt x="3165" y="2240"/>
                </a:moveTo>
                <a:lnTo>
                  <a:pt x="0" y="2240"/>
                </a:lnTo>
                <a:lnTo>
                  <a:pt x="0" y="0"/>
                </a:lnTo>
                <a:lnTo>
                  <a:pt x="3165" y="0"/>
                </a:lnTo>
                <a:lnTo>
                  <a:pt x="3165" y="2240"/>
                </a:lnTo>
              </a:path>
            </a:pathLst>
          </a:custGeom>
          <a:solidFill>
            <a:schemeClr val="accent2"/>
          </a:solidFill>
          <a:ln>
            <a:noFill/>
          </a:ln>
          <a:effectLst/>
        </p:spPr>
        <p:txBody>
          <a:bodyPr wrap="none" anchor="ctr"/>
          <a:lstStyle/>
          <a:p>
            <a:endParaRPr lang="en-US" sz="6532">
              <a:latin typeface="Lato Light" panose="020F0502020204030203" pitchFamily="34" charset="0"/>
            </a:endParaRPr>
          </a:p>
        </p:txBody>
      </p:sp>
      <p:sp>
        <p:nvSpPr>
          <p:cNvPr id="25" name="Freeform 21">
            <a:extLst>
              <a:ext uri="{FF2B5EF4-FFF2-40B4-BE49-F238E27FC236}">
                <a16:creationId xmlns:a16="http://schemas.microsoft.com/office/drawing/2014/main" id="{F43F6777-071D-4FEC-A232-1E81501EFEB7}"/>
              </a:ext>
            </a:extLst>
          </p:cNvPr>
          <p:cNvSpPr>
            <a:spLocks noChangeArrowheads="1"/>
          </p:cNvSpPr>
          <p:nvPr/>
        </p:nvSpPr>
        <p:spPr bwMode="auto">
          <a:xfrm>
            <a:off x="2164802" y="3037252"/>
            <a:ext cx="1264074" cy="1144357"/>
          </a:xfrm>
          <a:custGeom>
            <a:avLst/>
            <a:gdLst>
              <a:gd name="T0" fmla="*/ 3165 w 3166"/>
              <a:gd name="T1" fmla="*/ 2867 h 2868"/>
              <a:gd name="T2" fmla="*/ 0 w 3166"/>
              <a:gd name="T3" fmla="*/ 2867 h 2868"/>
              <a:gd name="T4" fmla="*/ 0 w 3166"/>
              <a:gd name="T5" fmla="*/ 0 h 2868"/>
              <a:gd name="T6" fmla="*/ 3165 w 3166"/>
              <a:gd name="T7" fmla="*/ 0 h 2868"/>
              <a:gd name="T8" fmla="*/ 3165 w 3166"/>
              <a:gd name="T9" fmla="*/ 2867 h 2868"/>
            </a:gdLst>
            <a:ahLst/>
            <a:cxnLst>
              <a:cxn ang="0">
                <a:pos x="T0" y="T1"/>
              </a:cxn>
              <a:cxn ang="0">
                <a:pos x="T2" y="T3"/>
              </a:cxn>
              <a:cxn ang="0">
                <a:pos x="T4" y="T5"/>
              </a:cxn>
              <a:cxn ang="0">
                <a:pos x="T6" y="T7"/>
              </a:cxn>
              <a:cxn ang="0">
                <a:pos x="T8" y="T9"/>
              </a:cxn>
            </a:cxnLst>
            <a:rect l="0" t="0" r="r" b="b"/>
            <a:pathLst>
              <a:path w="3166" h="2868">
                <a:moveTo>
                  <a:pt x="3165" y="2867"/>
                </a:moveTo>
                <a:lnTo>
                  <a:pt x="0" y="2867"/>
                </a:lnTo>
                <a:lnTo>
                  <a:pt x="0" y="0"/>
                </a:lnTo>
                <a:lnTo>
                  <a:pt x="3165" y="0"/>
                </a:lnTo>
                <a:lnTo>
                  <a:pt x="3165" y="2867"/>
                </a:lnTo>
              </a:path>
            </a:pathLst>
          </a:custGeom>
          <a:solidFill>
            <a:schemeClr val="accent1">
              <a:lumMod val="60000"/>
              <a:lumOff val="40000"/>
            </a:schemeClr>
          </a:solidFill>
          <a:ln>
            <a:noFill/>
          </a:ln>
          <a:effectLst/>
        </p:spPr>
        <p:txBody>
          <a:bodyPr wrap="none" anchor="ctr"/>
          <a:lstStyle/>
          <a:p>
            <a:endParaRPr lang="en-US" sz="6532">
              <a:latin typeface="Lato Light" panose="020F0502020204030203" pitchFamily="34" charset="0"/>
            </a:endParaRPr>
          </a:p>
        </p:txBody>
      </p:sp>
      <p:sp>
        <p:nvSpPr>
          <p:cNvPr id="26" name="Freeform 23">
            <a:extLst>
              <a:ext uri="{FF2B5EF4-FFF2-40B4-BE49-F238E27FC236}">
                <a16:creationId xmlns:a16="http://schemas.microsoft.com/office/drawing/2014/main" id="{FFA600C1-0D2B-4CED-945A-82D455D914F9}"/>
              </a:ext>
            </a:extLst>
          </p:cNvPr>
          <p:cNvSpPr>
            <a:spLocks noChangeArrowheads="1"/>
          </p:cNvSpPr>
          <p:nvPr/>
        </p:nvSpPr>
        <p:spPr bwMode="auto">
          <a:xfrm>
            <a:off x="2314449" y="3656965"/>
            <a:ext cx="967903" cy="390440"/>
          </a:xfrm>
          <a:custGeom>
            <a:avLst/>
            <a:gdLst>
              <a:gd name="connsiteX0" fmla="*/ 0 w 1583513"/>
              <a:gd name="connsiteY0" fmla="*/ 541497 h 638770"/>
              <a:gd name="connsiteX1" fmla="*/ 995931 w 1583513"/>
              <a:gd name="connsiteY1" fmla="*/ 541497 h 638770"/>
              <a:gd name="connsiteX2" fmla="*/ 995931 w 1583513"/>
              <a:gd name="connsiteY2" fmla="*/ 638770 h 638770"/>
              <a:gd name="connsiteX3" fmla="*/ 0 w 1583513"/>
              <a:gd name="connsiteY3" fmla="*/ 638770 h 638770"/>
              <a:gd name="connsiteX4" fmla="*/ 0 w 1583513"/>
              <a:gd name="connsiteY4" fmla="*/ 270749 h 638770"/>
              <a:gd name="connsiteX5" fmla="*/ 1583513 w 1583513"/>
              <a:gd name="connsiteY5" fmla="*/ 270749 h 638770"/>
              <a:gd name="connsiteX6" fmla="*/ 1583513 w 1583513"/>
              <a:gd name="connsiteY6" fmla="*/ 368018 h 638770"/>
              <a:gd name="connsiteX7" fmla="*/ 0 w 1583513"/>
              <a:gd name="connsiteY7" fmla="*/ 368018 h 638770"/>
              <a:gd name="connsiteX8" fmla="*/ 0 w 1583513"/>
              <a:gd name="connsiteY8" fmla="*/ 0 h 638770"/>
              <a:gd name="connsiteX9" fmla="*/ 1583513 w 1583513"/>
              <a:gd name="connsiteY9" fmla="*/ 0 h 638770"/>
              <a:gd name="connsiteX10" fmla="*/ 1583513 w 1583513"/>
              <a:gd name="connsiteY10" fmla="*/ 97273 h 638770"/>
              <a:gd name="connsiteX11" fmla="*/ 0 w 1583513"/>
              <a:gd name="connsiteY11" fmla="*/ 97273 h 63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3513" h="638770">
                <a:moveTo>
                  <a:pt x="0" y="541497"/>
                </a:moveTo>
                <a:lnTo>
                  <a:pt x="995931" y="541497"/>
                </a:lnTo>
                <a:lnTo>
                  <a:pt x="995931" y="638770"/>
                </a:lnTo>
                <a:lnTo>
                  <a:pt x="0" y="638770"/>
                </a:lnTo>
                <a:close/>
                <a:moveTo>
                  <a:pt x="0" y="270749"/>
                </a:moveTo>
                <a:lnTo>
                  <a:pt x="1583513" y="270749"/>
                </a:lnTo>
                <a:lnTo>
                  <a:pt x="1583513" y="368018"/>
                </a:lnTo>
                <a:lnTo>
                  <a:pt x="0" y="368018"/>
                </a:lnTo>
                <a:close/>
                <a:moveTo>
                  <a:pt x="0" y="0"/>
                </a:moveTo>
                <a:lnTo>
                  <a:pt x="1583513" y="0"/>
                </a:lnTo>
                <a:lnTo>
                  <a:pt x="1583513" y="97273"/>
                </a:lnTo>
                <a:lnTo>
                  <a:pt x="0" y="97273"/>
                </a:lnTo>
                <a:close/>
              </a:path>
            </a:pathLst>
          </a:custGeom>
          <a:solidFill>
            <a:schemeClr val="accent1">
              <a:lumMod val="20000"/>
              <a:lumOff val="80000"/>
            </a:schemeClr>
          </a:solidFill>
          <a:ln>
            <a:noFill/>
          </a:ln>
          <a:effectLst/>
        </p:spPr>
        <p:txBody>
          <a:bodyPr wrap="square" anchor="ctr">
            <a:noAutofit/>
          </a:bodyPr>
          <a:lstStyle/>
          <a:p>
            <a:endParaRPr lang="en-US" sz="6532">
              <a:latin typeface="Lato Light" panose="020F0502020204030203" pitchFamily="34" charset="0"/>
            </a:endParaRPr>
          </a:p>
        </p:txBody>
      </p:sp>
      <p:sp>
        <p:nvSpPr>
          <p:cNvPr id="27" name="Freeform 25">
            <a:extLst>
              <a:ext uri="{FF2B5EF4-FFF2-40B4-BE49-F238E27FC236}">
                <a16:creationId xmlns:a16="http://schemas.microsoft.com/office/drawing/2014/main" id="{8FE47BEB-D4DB-4816-834B-17A218E2DB50}"/>
              </a:ext>
            </a:extLst>
          </p:cNvPr>
          <p:cNvSpPr>
            <a:spLocks noChangeArrowheads="1"/>
          </p:cNvSpPr>
          <p:nvPr/>
        </p:nvSpPr>
        <p:spPr bwMode="auto">
          <a:xfrm>
            <a:off x="2615502" y="3144646"/>
            <a:ext cx="362673" cy="362673"/>
          </a:xfrm>
          <a:custGeom>
            <a:avLst/>
            <a:gdLst>
              <a:gd name="T0" fmla="*/ 909 w 910"/>
              <a:gd name="T1" fmla="*/ 454 h 910"/>
              <a:gd name="T2" fmla="*/ 909 w 910"/>
              <a:gd name="T3" fmla="*/ 454 h 910"/>
              <a:gd name="T4" fmla="*/ 455 w 910"/>
              <a:gd name="T5" fmla="*/ 909 h 910"/>
              <a:gd name="T6" fmla="*/ 455 w 910"/>
              <a:gd name="T7" fmla="*/ 909 h 910"/>
              <a:gd name="T8" fmla="*/ 0 w 910"/>
              <a:gd name="T9" fmla="*/ 454 h 910"/>
              <a:gd name="T10" fmla="*/ 0 w 910"/>
              <a:gd name="T11" fmla="*/ 454 h 910"/>
              <a:gd name="T12" fmla="*/ 455 w 910"/>
              <a:gd name="T13" fmla="*/ 0 h 910"/>
              <a:gd name="T14" fmla="*/ 455 w 910"/>
              <a:gd name="T15" fmla="*/ 0 h 910"/>
              <a:gd name="T16" fmla="*/ 909 w 910"/>
              <a:gd name="T17" fmla="*/ 45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0" h="910">
                <a:moveTo>
                  <a:pt x="909" y="454"/>
                </a:moveTo>
                <a:lnTo>
                  <a:pt x="909" y="454"/>
                </a:lnTo>
                <a:cubicBezTo>
                  <a:pt x="909" y="706"/>
                  <a:pt x="706" y="909"/>
                  <a:pt x="455" y="909"/>
                </a:cubicBezTo>
                <a:lnTo>
                  <a:pt x="455" y="909"/>
                </a:lnTo>
                <a:cubicBezTo>
                  <a:pt x="204" y="909"/>
                  <a:pt x="0" y="706"/>
                  <a:pt x="0" y="454"/>
                </a:cubicBezTo>
                <a:lnTo>
                  <a:pt x="0" y="454"/>
                </a:lnTo>
                <a:cubicBezTo>
                  <a:pt x="0" y="203"/>
                  <a:pt x="204" y="0"/>
                  <a:pt x="455" y="0"/>
                </a:cubicBezTo>
                <a:lnTo>
                  <a:pt x="455" y="0"/>
                </a:lnTo>
                <a:cubicBezTo>
                  <a:pt x="706" y="0"/>
                  <a:pt x="909" y="203"/>
                  <a:pt x="909" y="454"/>
                </a:cubicBezTo>
              </a:path>
            </a:pathLst>
          </a:custGeom>
          <a:solidFill>
            <a:schemeClr val="accent1">
              <a:lumMod val="20000"/>
              <a:lumOff val="80000"/>
            </a:schemeClr>
          </a:solidFill>
          <a:ln>
            <a:noFill/>
          </a:ln>
          <a:effectLst/>
        </p:spPr>
        <p:txBody>
          <a:bodyPr wrap="none" anchor="ctr"/>
          <a:lstStyle/>
          <a:p>
            <a:endParaRPr lang="en-US" sz="6532">
              <a:latin typeface="Lato Light" panose="020F0502020204030203" pitchFamily="34" charset="0"/>
            </a:endParaRPr>
          </a:p>
        </p:txBody>
      </p:sp>
      <p:sp>
        <p:nvSpPr>
          <p:cNvPr id="29" name="Freeform 27">
            <a:extLst>
              <a:ext uri="{FF2B5EF4-FFF2-40B4-BE49-F238E27FC236}">
                <a16:creationId xmlns:a16="http://schemas.microsoft.com/office/drawing/2014/main" id="{26680E39-8298-4DCD-93BA-30306AE94663}"/>
              </a:ext>
            </a:extLst>
          </p:cNvPr>
          <p:cNvSpPr>
            <a:spLocks noChangeArrowheads="1"/>
          </p:cNvSpPr>
          <p:nvPr/>
        </p:nvSpPr>
        <p:spPr bwMode="auto">
          <a:xfrm>
            <a:off x="2164801" y="2308385"/>
            <a:ext cx="2142589" cy="586263"/>
          </a:xfrm>
          <a:custGeom>
            <a:avLst/>
            <a:gdLst>
              <a:gd name="T0" fmla="*/ 5364 w 5365"/>
              <a:gd name="T1" fmla="*/ 1467 h 1468"/>
              <a:gd name="T2" fmla="*/ 0 w 5365"/>
              <a:gd name="T3" fmla="*/ 1467 h 1468"/>
              <a:gd name="T4" fmla="*/ 0 w 5365"/>
              <a:gd name="T5" fmla="*/ 0 h 1468"/>
              <a:gd name="T6" fmla="*/ 5364 w 5365"/>
              <a:gd name="T7" fmla="*/ 0 h 1468"/>
              <a:gd name="T8" fmla="*/ 5364 w 5365"/>
              <a:gd name="T9" fmla="*/ 1467 h 1468"/>
            </a:gdLst>
            <a:ahLst/>
            <a:cxnLst>
              <a:cxn ang="0">
                <a:pos x="T0" y="T1"/>
              </a:cxn>
              <a:cxn ang="0">
                <a:pos x="T2" y="T3"/>
              </a:cxn>
              <a:cxn ang="0">
                <a:pos x="T4" y="T5"/>
              </a:cxn>
              <a:cxn ang="0">
                <a:pos x="T6" y="T7"/>
              </a:cxn>
              <a:cxn ang="0">
                <a:pos x="T8" y="T9"/>
              </a:cxn>
            </a:cxnLst>
            <a:rect l="0" t="0" r="r" b="b"/>
            <a:pathLst>
              <a:path w="5365" h="1468">
                <a:moveTo>
                  <a:pt x="5364" y="1467"/>
                </a:moveTo>
                <a:lnTo>
                  <a:pt x="0" y="1467"/>
                </a:lnTo>
                <a:lnTo>
                  <a:pt x="0" y="0"/>
                </a:lnTo>
                <a:lnTo>
                  <a:pt x="5364" y="0"/>
                </a:lnTo>
                <a:lnTo>
                  <a:pt x="5364" y="1467"/>
                </a:lnTo>
              </a:path>
            </a:pathLst>
          </a:custGeom>
          <a:solidFill>
            <a:schemeClr val="accent2"/>
          </a:solidFill>
          <a:ln>
            <a:noFill/>
          </a:ln>
          <a:effectLst/>
        </p:spPr>
        <p:txBody>
          <a:bodyPr wrap="none" anchor="ctr"/>
          <a:lstStyle/>
          <a:p>
            <a:endParaRPr lang="en-US" sz="6532">
              <a:latin typeface="Lato Light" panose="020F0502020204030203" pitchFamily="34" charset="0"/>
            </a:endParaRPr>
          </a:p>
        </p:txBody>
      </p:sp>
      <p:sp>
        <p:nvSpPr>
          <p:cNvPr id="30" name="Freeform 27">
            <a:extLst>
              <a:ext uri="{FF2B5EF4-FFF2-40B4-BE49-F238E27FC236}">
                <a16:creationId xmlns:a16="http://schemas.microsoft.com/office/drawing/2014/main" id="{35D21660-AC58-4E70-8107-E51436D3823F}"/>
              </a:ext>
            </a:extLst>
          </p:cNvPr>
          <p:cNvSpPr>
            <a:spLocks noChangeArrowheads="1"/>
          </p:cNvSpPr>
          <p:nvPr/>
        </p:nvSpPr>
        <p:spPr bwMode="auto">
          <a:xfrm>
            <a:off x="2314448" y="2406976"/>
            <a:ext cx="1842895" cy="390440"/>
          </a:xfrm>
          <a:custGeom>
            <a:avLst/>
            <a:gdLst>
              <a:gd name="connsiteX0" fmla="*/ 0 w 3015023"/>
              <a:gd name="connsiteY0" fmla="*/ 541497 h 638770"/>
              <a:gd name="connsiteX1" fmla="*/ 1989635 w 3015023"/>
              <a:gd name="connsiteY1" fmla="*/ 541497 h 638770"/>
              <a:gd name="connsiteX2" fmla="*/ 1989635 w 3015023"/>
              <a:gd name="connsiteY2" fmla="*/ 638770 h 638770"/>
              <a:gd name="connsiteX3" fmla="*/ 0 w 3015023"/>
              <a:gd name="connsiteY3" fmla="*/ 638770 h 638770"/>
              <a:gd name="connsiteX4" fmla="*/ 0 w 3015023"/>
              <a:gd name="connsiteY4" fmla="*/ 270748 h 638770"/>
              <a:gd name="connsiteX5" fmla="*/ 3015023 w 3015023"/>
              <a:gd name="connsiteY5" fmla="*/ 270748 h 638770"/>
              <a:gd name="connsiteX6" fmla="*/ 3015023 w 3015023"/>
              <a:gd name="connsiteY6" fmla="*/ 368021 h 638770"/>
              <a:gd name="connsiteX7" fmla="*/ 0 w 3015023"/>
              <a:gd name="connsiteY7" fmla="*/ 368021 h 638770"/>
              <a:gd name="connsiteX8" fmla="*/ 0 w 3015023"/>
              <a:gd name="connsiteY8" fmla="*/ 0 h 638770"/>
              <a:gd name="connsiteX9" fmla="*/ 3015023 w 3015023"/>
              <a:gd name="connsiteY9" fmla="*/ 0 h 638770"/>
              <a:gd name="connsiteX10" fmla="*/ 3015023 w 3015023"/>
              <a:gd name="connsiteY10" fmla="*/ 97269 h 638770"/>
              <a:gd name="connsiteX11" fmla="*/ 0 w 3015023"/>
              <a:gd name="connsiteY11" fmla="*/ 97269 h 63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023" h="638770">
                <a:moveTo>
                  <a:pt x="0" y="541497"/>
                </a:moveTo>
                <a:lnTo>
                  <a:pt x="1989635" y="541497"/>
                </a:lnTo>
                <a:lnTo>
                  <a:pt x="1989635" y="638770"/>
                </a:lnTo>
                <a:lnTo>
                  <a:pt x="0" y="638770"/>
                </a:lnTo>
                <a:close/>
                <a:moveTo>
                  <a:pt x="0" y="270748"/>
                </a:moveTo>
                <a:lnTo>
                  <a:pt x="3015023" y="270748"/>
                </a:lnTo>
                <a:lnTo>
                  <a:pt x="3015023" y="368021"/>
                </a:lnTo>
                <a:lnTo>
                  <a:pt x="0" y="368021"/>
                </a:lnTo>
                <a:close/>
                <a:moveTo>
                  <a:pt x="0" y="0"/>
                </a:moveTo>
                <a:lnTo>
                  <a:pt x="3015023" y="0"/>
                </a:lnTo>
                <a:lnTo>
                  <a:pt x="3015023" y="97269"/>
                </a:lnTo>
                <a:lnTo>
                  <a:pt x="0" y="97269"/>
                </a:lnTo>
                <a:close/>
              </a:path>
            </a:pathLst>
          </a:custGeom>
          <a:solidFill>
            <a:schemeClr val="accent2">
              <a:lumMod val="20000"/>
              <a:lumOff val="80000"/>
            </a:schemeClr>
          </a:solidFill>
          <a:ln>
            <a:noFill/>
          </a:ln>
          <a:effectLst/>
        </p:spPr>
        <p:txBody>
          <a:bodyPr wrap="square" anchor="ctr">
            <a:noAutofit/>
          </a:bodyPr>
          <a:lstStyle/>
          <a:p>
            <a:endParaRPr lang="en-US" sz="6532">
              <a:latin typeface="Lato Light" panose="020F0502020204030203" pitchFamily="34" charset="0"/>
            </a:endParaRPr>
          </a:p>
        </p:txBody>
      </p:sp>
      <p:sp>
        <p:nvSpPr>
          <p:cNvPr id="43" name="Freeform 45">
            <a:extLst>
              <a:ext uri="{FF2B5EF4-FFF2-40B4-BE49-F238E27FC236}">
                <a16:creationId xmlns:a16="http://schemas.microsoft.com/office/drawing/2014/main" id="{F136A372-43BE-4596-8DA1-B8D5CF795086}"/>
              </a:ext>
            </a:extLst>
          </p:cNvPr>
          <p:cNvSpPr>
            <a:spLocks noChangeArrowheads="1"/>
          </p:cNvSpPr>
          <p:nvPr/>
        </p:nvSpPr>
        <p:spPr bwMode="auto">
          <a:xfrm>
            <a:off x="2333813" y="4466818"/>
            <a:ext cx="929570" cy="290490"/>
          </a:xfrm>
          <a:custGeom>
            <a:avLst/>
            <a:gdLst>
              <a:gd name="T0" fmla="*/ 2326 w 2327"/>
              <a:gd name="T1" fmla="*/ 726 h 727"/>
              <a:gd name="T2" fmla="*/ 0 w 2327"/>
              <a:gd name="T3" fmla="*/ 726 h 727"/>
              <a:gd name="T4" fmla="*/ 0 w 2327"/>
              <a:gd name="T5" fmla="*/ 0 h 727"/>
              <a:gd name="T6" fmla="*/ 2326 w 2327"/>
              <a:gd name="T7" fmla="*/ 0 h 727"/>
              <a:gd name="T8" fmla="*/ 2326 w 2327"/>
              <a:gd name="T9" fmla="*/ 726 h 727"/>
            </a:gdLst>
            <a:ahLst/>
            <a:cxnLst>
              <a:cxn ang="0">
                <a:pos x="T0" y="T1"/>
              </a:cxn>
              <a:cxn ang="0">
                <a:pos x="T2" y="T3"/>
              </a:cxn>
              <a:cxn ang="0">
                <a:pos x="T4" y="T5"/>
              </a:cxn>
              <a:cxn ang="0">
                <a:pos x="T6" y="T7"/>
              </a:cxn>
              <a:cxn ang="0">
                <a:pos x="T8" y="T9"/>
              </a:cxn>
            </a:cxnLst>
            <a:rect l="0" t="0" r="r" b="b"/>
            <a:pathLst>
              <a:path w="2327" h="727">
                <a:moveTo>
                  <a:pt x="2326" y="726"/>
                </a:moveTo>
                <a:lnTo>
                  <a:pt x="0" y="726"/>
                </a:lnTo>
                <a:lnTo>
                  <a:pt x="0" y="0"/>
                </a:lnTo>
                <a:lnTo>
                  <a:pt x="2326" y="0"/>
                </a:lnTo>
                <a:lnTo>
                  <a:pt x="2326" y="726"/>
                </a:lnTo>
              </a:path>
            </a:pathLst>
          </a:custGeom>
          <a:solidFill>
            <a:schemeClr val="accent2">
              <a:lumMod val="20000"/>
              <a:lumOff val="80000"/>
            </a:schemeClr>
          </a:solidFill>
          <a:ln>
            <a:noFill/>
          </a:ln>
          <a:effectLst/>
        </p:spPr>
        <p:txBody>
          <a:bodyPr wrap="none" anchor="ctr"/>
          <a:lstStyle/>
          <a:p>
            <a:endParaRPr lang="en-US" sz="6532">
              <a:latin typeface="Lato Light" panose="020F0502020204030203" pitchFamily="34" charset="0"/>
            </a:endParaRPr>
          </a:p>
        </p:txBody>
      </p:sp>
      <p:sp>
        <p:nvSpPr>
          <p:cNvPr id="89" name="Freeform 86">
            <a:extLst>
              <a:ext uri="{FF2B5EF4-FFF2-40B4-BE49-F238E27FC236}">
                <a16:creationId xmlns:a16="http://schemas.microsoft.com/office/drawing/2014/main" id="{92DF073C-D311-462F-8238-21480689222E}"/>
              </a:ext>
            </a:extLst>
          </p:cNvPr>
          <p:cNvSpPr>
            <a:spLocks noChangeArrowheads="1"/>
          </p:cNvSpPr>
          <p:nvPr/>
        </p:nvSpPr>
        <p:spPr bwMode="auto">
          <a:xfrm>
            <a:off x="1990507" y="3130560"/>
            <a:ext cx="504946" cy="1022482"/>
          </a:xfrm>
          <a:custGeom>
            <a:avLst/>
            <a:gdLst>
              <a:gd name="connsiteX0" fmla="*/ 518992 w 826103"/>
              <a:gd name="connsiteY0" fmla="*/ 0 h 1672805"/>
              <a:gd name="connsiteX1" fmla="*/ 642578 w 826103"/>
              <a:gd name="connsiteY1" fmla="*/ 50909 h 1672805"/>
              <a:gd name="connsiteX2" fmla="*/ 811936 w 826103"/>
              <a:gd name="connsiteY2" fmla="*/ 1672805 h 1672805"/>
              <a:gd name="connsiteX3" fmla="*/ 764202 w 826103"/>
              <a:gd name="connsiteY3" fmla="*/ 1668236 h 1672805"/>
              <a:gd name="connsiteX4" fmla="*/ 683773 w 826103"/>
              <a:gd name="connsiteY4" fmla="*/ 838034 h 1672805"/>
              <a:gd name="connsiteX5" fmla="*/ 541118 w 826103"/>
              <a:gd name="connsiteY5" fmla="*/ 647391 h 1672805"/>
              <a:gd name="connsiteX6" fmla="*/ 533360 w 826103"/>
              <a:gd name="connsiteY6" fmla="*/ 633522 h 1672805"/>
              <a:gd name="connsiteX7" fmla="*/ 521834 w 826103"/>
              <a:gd name="connsiteY7" fmla="*/ 715222 h 1672805"/>
              <a:gd name="connsiteX8" fmla="*/ 465885 w 826103"/>
              <a:gd name="connsiteY8" fmla="*/ 881102 h 1672805"/>
              <a:gd name="connsiteX9" fmla="*/ 58807 w 826103"/>
              <a:gd name="connsiteY9" fmla="*/ 1491346 h 1672805"/>
              <a:gd name="connsiteX10" fmla="*/ 0 w 826103"/>
              <a:gd name="connsiteY10" fmla="*/ 1486124 h 1672805"/>
              <a:gd name="connsiteX11" fmla="*/ 365912 w 826103"/>
              <a:gd name="connsiteY11" fmla="*/ 833457 h 1672805"/>
              <a:gd name="connsiteX12" fmla="*/ 518158 w 826103"/>
              <a:gd name="connsiteY12" fmla="*/ 1 h 1672805"/>
              <a:gd name="connsiteX13" fmla="*/ 518752 w 826103"/>
              <a:gd name="connsiteY13" fmla="*/ 246 h 167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6103" h="1672805">
                <a:moveTo>
                  <a:pt x="518992" y="0"/>
                </a:moveTo>
                <a:lnTo>
                  <a:pt x="642578" y="50909"/>
                </a:lnTo>
                <a:cubicBezTo>
                  <a:pt x="642578" y="50909"/>
                  <a:pt x="886480" y="895469"/>
                  <a:pt x="811936" y="1672805"/>
                </a:cubicBezTo>
                <a:lnTo>
                  <a:pt x="764202" y="1668236"/>
                </a:lnTo>
                <a:cubicBezTo>
                  <a:pt x="677888" y="1192436"/>
                  <a:pt x="569342" y="943115"/>
                  <a:pt x="683773" y="838034"/>
                </a:cubicBezTo>
                <a:cubicBezTo>
                  <a:pt x="683773" y="838034"/>
                  <a:pt x="612325" y="759927"/>
                  <a:pt x="541118" y="647391"/>
                </a:cubicBezTo>
                <a:lnTo>
                  <a:pt x="533360" y="633522"/>
                </a:lnTo>
                <a:lnTo>
                  <a:pt x="521834" y="715222"/>
                </a:lnTo>
                <a:cubicBezTo>
                  <a:pt x="508888" y="788790"/>
                  <a:pt x="491695" y="848632"/>
                  <a:pt x="465885" y="881102"/>
                </a:cubicBezTo>
                <a:cubicBezTo>
                  <a:pt x="348924" y="1027952"/>
                  <a:pt x="58807" y="1491346"/>
                  <a:pt x="58807" y="1491346"/>
                </a:cubicBezTo>
                <a:lnTo>
                  <a:pt x="0" y="1486124"/>
                </a:lnTo>
                <a:cubicBezTo>
                  <a:pt x="137217" y="1232889"/>
                  <a:pt x="182303" y="832804"/>
                  <a:pt x="365912" y="833457"/>
                </a:cubicBezTo>
                <a:cubicBezTo>
                  <a:pt x="356111" y="328945"/>
                  <a:pt x="273781" y="83543"/>
                  <a:pt x="518158" y="1"/>
                </a:cubicBezTo>
                <a:lnTo>
                  <a:pt x="518752" y="246"/>
                </a:lnTo>
                <a:close/>
              </a:path>
            </a:pathLst>
          </a:custGeom>
          <a:solidFill>
            <a:schemeClr val="accent3"/>
          </a:solidFill>
          <a:ln>
            <a:noFill/>
          </a:ln>
          <a:effectLst/>
        </p:spPr>
        <p:txBody>
          <a:bodyPr wrap="square" anchor="ctr">
            <a:noAutofit/>
          </a:bodyPr>
          <a:lstStyle/>
          <a:p>
            <a:endParaRPr lang="en-US" sz="6532">
              <a:latin typeface="Lato Light" panose="020F0502020204030203" pitchFamily="34" charset="0"/>
            </a:endParaRPr>
          </a:p>
        </p:txBody>
      </p:sp>
      <p:sp>
        <p:nvSpPr>
          <p:cNvPr id="90" name="Freeform 87">
            <a:extLst>
              <a:ext uri="{FF2B5EF4-FFF2-40B4-BE49-F238E27FC236}">
                <a16:creationId xmlns:a16="http://schemas.microsoft.com/office/drawing/2014/main" id="{A2E10160-6201-4E82-AB64-34DF3DC3F7F0}"/>
              </a:ext>
            </a:extLst>
          </p:cNvPr>
          <p:cNvSpPr>
            <a:spLocks noChangeArrowheads="1"/>
          </p:cNvSpPr>
          <p:nvPr/>
        </p:nvSpPr>
        <p:spPr bwMode="auto">
          <a:xfrm>
            <a:off x="1981912" y="4017027"/>
            <a:ext cx="588638" cy="172468"/>
          </a:xfrm>
          <a:custGeom>
            <a:avLst/>
            <a:gdLst>
              <a:gd name="connsiteX0" fmla="*/ 848300 w 963026"/>
              <a:gd name="connsiteY0" fmla="*/ 177222 h 282161"/>
              <a:gd name="connsiteX1" fmla="*/ 962858 w 963026"/>
              <a:gd name="connsiteY1" fmla="*/ 261667 h 282161"/>
              <a:gd name="connsiteX2" fmla="*/ 769747 w 963026"/>
              <a:gd name="connsiteY2" fmla="*/ 240064 h 282161"/>
              <a:gd name="connsiteX3" fmla="*/ 848300 w 963026"/>
              <a:gd name="connsiteY3" fmla="*/ 177222 h 282161"/>
              <a:gd name="connsiteX4" fmla="*/ 61128 w 963026"/>
              <a:gd name="connsiteY4" fmla="*/ 19 h 282161"/>
              <a:gd name="connsiteX5" fmla="*/ 94646 w 963026"/>
              <a:gd name="connsiteY5" fmla="*/ 8018 h 282161"/>
              <a:gd name="connsiteX6" fmla="*/ 179144 w 963026"/>
              <a:gd name="connsiteY6" fmla="*/ 122353 h 282161"/>
              <a:gd name="connsiteX7" fmla="*/ 978 w 963026"/>
              <a:gd name="connsiteY7" fmla="*/ 46129 h 282161"/>
              <a:gd name="connsiteX8" fmla="*/ 61128 w 963026"/>
              <a:gd name="connsiteY8" fmla="*/ 19 h 28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026" h="282161">
                <a:moveTo>
                  <a:pt x="848300" y="177222"/>
                </a:moveTo>
                <a:cubicBezTo>
                  <a:pt x="901324" y="183113"/>
                  <a:pt x="966785" y="222390"/>
                  <a:pt x="962858" y="261667"/>
                </a:cubicBezTo>
                <a:cubicBezTo>
                  <a:pt x="958930" y="300289"/>
                  <a:pt x="765819" y="279341"/>
                  <a:pt x="769747" y="240064"/>
                </a:cubicBezTo>
                <a:cubicBezTo>
                  <a:pt x="774329" y="201442"/>
                  <a:pt x="795277" y="171330"/>
                  <a:pt x="848300" y="177222"/>
                </a:cubicBezTo>
                <a:close/>
                <a:moveTo>
                  <a:pt x="61128" y="19"/>
                </a:moveTo>
                <a:cubicBezTo>
                  <a:pt x="71066" y="256"/>
                  <a:pt x="82201" y="2761"/>
                  <a:pt x="94646" y="8018"/>
                </a:cubicBezTo>
                <a:cubicBezTo>
                  <a:pt x="143773" y="29702"/>
                  <a:pt x="194864" y="86213"/>
                  <a:pt x="179144" y="122353"/>
                </a:cubicBezTo>
                <a:cubicBezTo>
                  <a:pt x="164078" y="159151"/>
                  <a:pt x="-14742" y="82270"/>
                  <a:pt x="978" y="46129"/>
                </a:cubicBezTo>
                <a:cubicBezTo>
                  <a:pt x="12278" y="19024"/>
                  <a:pt x="31314" y="-689"/>
                  <a:pt x="61128" y="19"/>
                </a:cubicBezTo>
                <a:close/>
              </a:path>
            </a:pathLst>
          </a:custGeom>
          <a:solidFill>
            <a:schemeClr val="tx2">
              <a:lumMod val="50000"/>
            </a:schemeClr>
          </a:solidFill>
          <a:ln>
            <a:noFill/>
          </a:ln>
          <a:effectLst/>
        </p:spPr>
        <p:txBody>
          <a:bodyPr wrap="square" anchor="ctr">
            <a:noAutofit/>
          </a:bodyPr>
          <a:lstStyle/>
          <a:p>
            <a:endParaRPr lang="en-US" sz="6532">
              <a:latin typeface="Lato Light" panose="020F0502020204030203" pitchFamily="34" charset="0"/>
            </a:endParaRPr>
          </a:p>
        </p:txBody>
      </p:sp>
      <p:sp>
        <p:nvSpPr>
          <p:cNvPr id="91" name="Freeform 88">
            <a:extLst>
              <a:ext uri="{FF2B5EF4-FFF2-40B4-BE49-F238E27FC236}">
                <a16:creationId xmlns:a16="http://schemas.microsoft.com/office/drawing/2014/main" id="{2C73C8AC-132F-4952-A1BE-332B20B899BA}"/>
              </a:ext>
            </a:extLst>
          </p:cNvPr>
          <p:cNvSpPr>
            <a:spLocks noChangeArrowheads="1"/>
          </p:cNvSpPr>
          <p:nvPr/>
        </p:nvSpPr>
        <p:spPr bwMode="auto">
          <a:xfrm>
            <a:off x="2028200" y="2827475"/>
            <a:ext cx="844257" cy="544603"/>
          </a:xfrm>
          <a:custGeom>
            <a:avLst/>
            <a:gdLst>
              <a:gd name="connsiteX0" fmla="*/ 1354920 w 1381226"/>
              <a:gd name="connsiteY0" fmla="*/ 8 h 890985"/>
              <a:gd name="connsiteX1" fmla="*/ 1373136 w 1381226"/>
              <a:gd name="connsiteY1" fmla="*/ 6692 h 890985"/>
              <a:gd name="connsiteX2" fmla="*/ 1376403 w 1381226"/>
              <a:gd name="connsiteY2" fmla="*/ 39946 h 890985"/>
              <a:gd name="connsiteX3" fmla="*/ 1238516 w 1381226"/>
              <a:gd name="connsiteY3" fmla="*/ 201656 h 890985"/>
              <a:gd name="connsiteX4" fmla="*/ 1067954 w 1381226"/>
              <a:gd name="connsiteY4" fmla="*/ 337283 h 890985"/>
              <a:gd name="connsiteX5" fmla="*/ 960781 w 1381226"/>
              <a:gd name="connsiteY5" fmla="*/ 382927 h 890985"/>
              <a:gd name="connsiteX6" fmla="*/ 833350 w 1381226"/>
              <a:gd name="connsiteY6" fmla="*/ 387491 h 890985"/>
              <a:gd name="connsiteX7" fmla="*/ 769226 w 1381226"/>
              <a:gd name="connsiteY7" fmla="*/ 364344 h 890985"/>
              <a:gd name="connsiteX8" fmla="*/ 750489 w 1381226"/>
              <a:gd name="connsiteY8" fmla="*/ 351081 h 890985"/>
              <a:gd name="connsiteX9" fmla="*/ 731317 w 1381226"/>
              <a:gd name="connsiteY9" fmla="*/ 384183 h 890985"/>
              <a:gd name="connsiteX10" fmla="*/ 580511 w 1381226"/>
              <a:gd name="connsiteY10" fmla="*/ 549926 h 890985"/>
              <a:gd name="connsiteX11" fmla="*/ 456789 w 1381226"/>
              <a:gd name="connsiteY11" fmla="*/ 498853 h 890985"/>
              <a:gd name="connsiteX12" fmla="*/ 484405 w 1381226"/>
              <a:gd name="connsiteY12" fmla="*/ 320679 h 890985"/>
              <a:gd name="connsiteX13" fmla="*/ 502769 w 1381226"/>
              <a:gd name="connsiteY13" fmla="*/ 270980 h 890985"/>
              <a:gd name="connsiteX14" fmla="*/ 433046 w 1381226"/>
              <a:gd name="connsiteY14" fmla="*/ 294757 h 890985"/>
              <a:gd name="connsiteX15" fmla="*/ 241072 w 1381226"/>
              <a:gd name="connsiteY15" fmla="*/ 426902 h 890985"/>
              <a:gd name="connsiteX16" fmla="*/ 115701 w 1381226"/>
              <a:gd name="connsiteY16" fmla="*/ 630354 h 890985"/>
              <a:gd name="connsiteX17" fmla="*/ 49751 w 1381226"/>
              <a:gd name="connsiteY17" fmla="*/ 869787 h 890985"/>
              <a:gd name="connsiteX18" fmla="*/ 49751 w 1381226"/>
              <a:gd name="connsiteY18" fmla="*/ 870441 h 890985"/>
              <a:gd name="connsiteX19" fmla="*/ 20367 w 1381226"/>
              <a:gd name="connsiteY19" fmla="*/ 890720 h 890985"/>
              <a:gd name="connsiteX20" fmla="*/ 125 w 1381226"/>
              <a:gd name="connsiteY20" fmla="*/ 863245 h 890985"/>
              <a:gd name="connsiteX21" fmla="*/ 49098 w 1381226"/>
              <a:gd name="connsiteY21" fmla="*/ 606149 h 890985"/>
              <a:gd name="connsiteX22" fmla="*/ 171857 w 1381226"/>
              <a:gd name="connsiteY22" fmla="*/ 367371 h 890985"/>
              <a:gd name="connsiteX23" fmla="*/ 383420 w 1381226"/>
              <a:gd name="connsiteY23" fmla="*/ 193358 h 890985"/>
              <a:gd name="connsiteX24" fmla="*/ 508219 w 1381226"/>
              <a:gd name="connsiteY24" fmla="*/ 138897 h 890985"/>
              <a:gd name="connsiteX25" fmla="*/ 631717 w 1381226"/>
              <a:gd name="connsiteY25" fmla="*/ 102787 h 890985"/>
              <a:gd name="connsiteX26" fmla="*/ 635247 w 1381226"/>
              <a:gd name="connsiteY26" fmla="*/ 100974 h 890985"/>
              <a:gd name="connsiteX27" fmla="*/ 666265 w 1381226"/>
              <a:gd name="connsiteY27" fmla="*/ 95166 h 890985"/>
              <a:gd name="connsiteX28" fmla="*/ 734345 w 1381226"/>
              <a:gd name="connsiteY28" fmla="*/ 117767 h 890985"/>
              <a:gd name="connsiteX29" fmla="*/ 784306 w 1381226"/>
              <a:gd name="connsiteY29" fmla="*/ 174875 h 890985"/>
              <a:gd name="connsiteX30" fmla="*/ 790878 w 1381226"/>
              <a:gd name="connsiteY30" fmla="*/ 223148 h 890985"/>
              <a:gd name="connsiteX31" fmla="*/ 801818 w 1381226"/>
              <a:gd name="connsiteY31" fmla="*/ 238334 h 890985"/>
              <a:gd name="connsiteX32" fmla="*/ 860796 w 1381226"/>
              <a:gd name="connsiteY32" fmla="*/ 278598 h 890985"/>
              <a:gd name="connsiteX33" fmla="*/ 1026130 w 1381226"/>
              <a:gd name="connsiteY33" fmla="*/ 255777 h 890985"/>
              <a:gd name="connsiteX34" fmla="*/ 1190811 w 1381226"/>
              <a:gd name="connsiteY34" fmla="*/ 148840 h 890985"/>
              <a:gd name="connsiteX35" fmla="*/ 1337193 w 1381226"/>
              <a:gd name="connsiteY35" fmla="*/ 7996 h 890985"/>
              <a:gd name="connsiteX36" fmla="*/ 1354920 w 1381226"/>
              <a:gd name="connsiteY36" fmla="*/ 8 h 89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1226" h="890985">
                <a:moveTo>
                  <a:pt x="1354920" y="8"/>
                </a:moveTo>
                <a:cubicBezTo>
                  <a:pt x="1361373" y="-155"/>
                  <a:pt x="1367908" y="2127"/>
                  <a:pt x="1373136" y="6692"/>
                </a:cubicBezTo>
                <a:cubicBezTo>
                  <a:pt x="1382938" y="15820"/>
                  <a:pt x="1383592" y="30165"/>
                  <a:pt x="1376403" y="39946"/>
                </a:cubicBezTo>
                <a:cubicBezTo>
                  <a:pt x="1334579" y="96023"/>
                  <a:pt x="1288835" y="150796"/>
                  <a:pt x="1238516" y="201656"/>
                </a:cubicBezTo>
                <a:cubicBezTo>
                  <a:pt x="1188197" y="251864"/>
                  <a:pt x="1133303" y="299464"/>
                  <a:pt x="1067954" y="337283"/>
                </a:cubicBezTo>
                <a:cubicBezTo>
                  <a:pt x="1035279" y="356193"/>
                  <a:pt x="999991" y="372494"/>
                  <a:pt x="960781" y="382927"/>
                </a:cubicBezTo>
                <a:cubicBezTo>
                  <a:pt x="921571" y="393360"/>
                  <a:pt x="877787" y="397272"/>
                  <a:pt x="833350" y="387491"/>
                </a:cubicBezTo>
                <a:cubicBezTo>
                  <a:pt x="811131" y="383253"/>
                  <a:pt x="789402" y="375102"/>
                  <a:pt x="769226" y="364344"/>
                </a:cubicBezTo>
                <a:lnTo>
                  <a:pt x="750489" y="351081"/>
                </a:lnTo>
                <a:lnTo>
                  <a:pt x="731317" y="384183"/>
                </a:lnTo>
                <a:cubicBezTo>
                  <a:pt x="668229" y="475444"/>
                  <a:pt x="580511" y="549926"/>
                  <a:pt x="580511" y="549926"/>
                </a:cubicBezTo>
                <a:lnTo>
                  <a:pt x="456789" y="498853"/>
                </a:lnTo>
                <a:cubicBezTo>
                  <a:pt x="456789" y="498853"/>
                  <a:pt x="458630" y="414140"/>
                  <a:pt x="484405" y="320679"/>
                </a:cubicBezTo>
                <a:lnTo>
                  <a:pt x="502769" y="270980"/>
                </a:lnTo>
                <a:lnTo>
                  <a:pt x="433046" y="294757"/>
                </a:lnTo>
                <a:cubicBezTo>
                  <a:pt x="360566" y="326158"/>
                  <a:pt x="294615" y="369334"/>
                  <a:pt x="241072" y="426902"/>
                </a:cubicBezTo>
                <a:cubicBezTo>
                  <a:pt x="188181" y="484471"/>
                  <a:pt x="146391" y="554469"/>
                  <a:pt x="115701" y="630354"/>
                </a:cubicBezTo>
                <a:cubicBezTo>
                  <a:pt x="85011" y="706240"/>
                  <a:pt x="64769" y="787359"/>
                  <a:pt x="49751" y="869787"/>
                </a:cubicBezTo>
                <a:lnTo>
                  <a:pt x="49751" y="870441"/>
                </a:lnTo>
                <a:cubicBezTo>
                  <a:pt x="47139" y="883524"/>
                  <a:pt x="34080" y="892683"/>
                  <a:pt x="20367" y="890720"/>
                </a:cubicBezTo>
                <a:cubicBezTo>
                  <a:pt x="7961" y="888104"/>
                  <a:pt x="-1181" y="876328"/>
                  <a:pt x="125" y="863245"/>
                </a:cubicBezTo>
                <a:cubicBezTo>
                  <a:pt x="8614" y="777546"/>
                  <a:pt x="22326" y="690539"/>
                  <a:pt x="49098" y="606149"/>
                </a:cubicBezTo>
                <a:cubicBezTo>
                  <a:pt x="75217" y="521759"/>
                  <a:pt x="114395" y="439332"/>
                  <a:pt x="171857" y="367371"/>
                </a:cubicBezTo>
                <a:cubicBezTo>
                  <a:pt x="228012" y="294757"/>
                  <a:pt x="303104" y="235880"/>
                  <a:pt x="383420" y="193358"/>
                </a:cubicBezTo>
                <a:cubicBezTo>
                  <a:pt x="423904" y="171770"/>
                  <a:pt x="465694" y="153943"/>
                  <a:pt x="508219" y="138897"/>
                </a:cubicBezTo>
                <a:lnTo>
                  <a:pt x="631717" y="102787"/>
                </a:lnTo>
                <a:lnTo>
                  <a:pt x="635247" y="100974"/>
                </a:lnTo>
                <a:cubicBezTo>
                  <a:pt x="645215" y="97445"/>
                  <a:pt x="655566" y="95407"/>
                  <a:pt x="666265" y="95166"/>
                </a:cubicBezTo>
                <a:cubicBezTo>
                  <a:pt x="687663" y="94686"/>
                  <a:pt x="710452" y="101397"/>
                  <a:pt x="734345" y="117767"/>
                </a:cubicBezTo>
                <a:cubicBezTo>
                  <a:pt x="758975" y="134546"/>
                  <a:pt x="775043" y="153882"/>
                  <a:pt x="784306" y="174875"/>
                </a:cubicBezTo>
                <a:lnTo>
                  <a:pt x="790878" y="223148"/>
                </a:lnTo>
                <a:lnTo>
                  <a:pt x="801818" y="238334"/>
                </a:lnTo>
                <a:cubicBezTo>
                  <a:pt x="818646" y="257407"/>
                  <a:pt x="838251" y="271426"/>
                  <a:pt x="860796" y="278598"/>
                </a:cubicBezTo>
                <a:cubicBezTo>
                  <a:pt x="906541" y="294900"/>
                  <a:pt x="968623" y="281859"/>
                  <a:pt x="1026130" y="255777"/>
                </a:cubicBezTo>
                <a:cubicBezTo>
                  <a:pt x="1082984" y="229694"/>
                  <a:pt x="1139185" y="191875"/>
                  <a:pt x="1190811" y="148840"/>
                </a:cubicBezTo>
                <a:cubicBezTo>
                  <a:pt x="1242437" y="106456"/>
                  <a:pt x="1291449" y="58856"/>
                  <a:pt x="1337193" y="7996"/>
                </a:cubicBezTo>
                <a:cubicBezTo>
                  <a:pt x="1342095" y="2779"/>
                  <a:pt x="1348466" y="171"/>
                  <a:pt x="1354920" y="8"/>
                </a:cubicBezTo>
                <a:close/>
              </a:path>
            </a:pathLst>
          </a:custGeom>
          <a:solidFill>
            <a:schemeClr val="bg1"/>
          </a:solidFill>
          <a:ln>
            <a:noFill/>
          </a:ln>
          <a:effectLst/>
        </p:spPr>
        <p:txBody>
          <a:bodyPr wrap="square" anchor="ctr">
            <a:noAutofit/>
          </a:bodyPr>
          <a:lstStyle/>
          <a:p>
            <a:endParaRPr lang="en-US" sz="6532">
              <a:latin typeface="Lato Light" panose="020F0502020204030203" pitchFamily="34" charset="0"/>
            </a:endParaRPr>
          </a:p>
        </p:txBody>
      </p:sp>
      <p:sp>
        <p:nvSpPr>
          <p:cNvPr id="92" name="Freeform 131">
            <a:extLst>
              <a:ext uri="{FF2B5EF4-FFF2-40B4-BE49-F238E27FC236}">
                <a16:creationId xmlns:a16="http://schemas.microsoft.com/office/drawing/2014/main" id="{4841AB76-0E03-46C8-8008-0FABA85A701A}"/>
              </a:ext>
            </a:extLst>
          </p:cNvPr>
          <p:cNvSpPr>
            <a:spLocks noChangeArrowheads="1"/>
          </p:cNvSpPr>
          <p:nvPr/>
        </p:nvSpPr>
        <p:spPr bwMode="auto">
          <a:xfrm>
            <a:off x="2708812" y="2486199"/>
            <a:ext cx="438376" cy="408447"/>
          </a:xfrm>
          <a:custGeom>
            <a:avLst/>
            <a:gdLst>
              <a:gd name="T0" fmla="*/ 790 w 1098"/>
              <a:gd name="T1" fmla="*/ 20 h 1023"/>
              <a:gd name="T2" fmla="*/ 134 w 1098"/>
              <a:gd name="T3" fmla="*/ 183 h 1023"/>
              <a:gd name="T4" fmla="*/ 134 w 1098"/>
              <a:gd name="T5" fmla="*/ 183 h 1023"/>
              <a:gd name="T6" fmla="*/ 21 w 1098"/>
              <a:gd name="T7" fmla="*/ 371 h 1023"/>
              <a:gd name="T8" fmla="*/ 120 w 1098"/>
              <a:gd name="T9" fmla="*/ 768 h 1023"/>
              <a:gd name="T10" fmla="*/ 120 w 1098"/>
              <a:gd name="T11" fmla="*/ 768 h 1023"/>
              <a:gd name="T12" fmla="*/ 307 w 1098"/>
              <a:gd name="T13" fmla="*/ 882 h 1023"/>
              <a:gd name="T14" fmla="*/ 487 w 1098"/>
              <a:gd name="T15" fmla="*/ 837 h 1023"/>
              <a:gd name="T16" fmla="*/ 487 w 1098"/>
              <a:gd name="T17" fmla="*/ 837 h 1023"/>
              <a:gd name="T18" fmla="*/ 518 w 1098"/>
              <a:gd name="T19" fmla="*/ 846 h 1023"/>
              <a:gd name="T20" fmla="*/ 671 w 1098"/>
              <a:gd name="T21" fmla="*/ 1011 h 1023"/>
              <a:gd name="T22" fmla="*/ 671 w 1098"/>
              <a:gd name="T23" fmla="*/ 1011 h 1023"/>
              <a:gd name="T24" fmla="*/ 703 w 1098"/>
              <a:gd name="T25" fmla="*/ 1003 h 1023"/>
              <a:gd name="T26" fmla="*/ 761 w 1098"/>
              <a:gd name="T27" fmla="*/ 785 h 1023"/>
              <a:gd name="T28" fmla="*/ 761 w 1098"/>
              <a:gd name="T29" fmla="*/ 785 h 1023"/>
              <a:gd name="T30" fmla="*/ 784 w 1098"/>
              <a:gd name="T31" fmla="*/ 763 h 1023"/>
              <a:gd name="T32" fmla="*/ 963 w 1098"/>
              <a:gd name="T33" fmla="*/ 718 h 1023"/>
              <a:gd name="T34" fmla="*/ 963 w 1098"/>
              <a:gd name="T35" fmla="*/ 718 h 1023"/>
              <a:gd name="T36" fmla="*/ 1077 w 1098"/>
              <a:gd name="T37" fmla="*/ 530 h 1023"/>
              <a:gd name="T38" fmla="*/ 978 w 1098"/>
              <a:gd name="T39" fmla="*/ 133 h 1023"/>
              <a:gd name="T40" fmla="*/ 978 w 1098"/>
              <a:gd name="T41" fmla="*/ 133 h 1023"/>
              <a:gd name="T42" fmla="*/ 790 w 1098"/>
              <a:gd name="T43" fmla="*/ 2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8" h="1023">
                <a:moveTo>
                  <a:pt x="790" y="20"/>
                </a:moveTo>
                <a:lnTo>
                  <a:pt x="134" y="183"/>
                </a:lnTo>
                <a:lnTo>
                  <a:pt x="134" y="183"/>
                </a:lnTo>
                <a:cubicBezTo>
                  <a:pt x="51" y="204"/>
                  <a:pt x="0" y="288"/>
                  <a:pt x="21" y="371"/>
                </a:cubicBezTo>
                <a:lnTo>
                  <a:pt x="120" y="768"/>
                </a:lnTo>
                <a:lnTo>
                  <a:pt x="120" y="768"/>
                </a:lnTo>
                <a:cubicBezTo>
                  <a:pt x="140" y="852"/>
                  <a:pt x="224" y="902"/>
                  <a:pt x="307" y="882"/>
                </a:cubicBezTo>
                <a:lnTo>
                  <a:pt x="487" y="837"/>
                </a:lnTo>
                <a:lnTo>
                  <a:pt x="487" y="837"/>
                </a:lnTo>
                <a:cubicBezTo>
                  <a:pt x="498" y="834"/>
                  <a:pt x="509" y="838"/>
                  <a:pt x="518" y="846"/>
                </a:cubicBezTo>
                <a:lnTo>
                  <a:pt x="671" y="1011"/>
                </a:lnTo>
                <a:lnTo>
                  <a:pt x="671" y="1011"/>
                </a:lnTo>
                <a:cubicBezTo>
                  <a:pt x="681" y="1022"/>
                  <a:pt x="699" y="1017"/>
                  <a:pt x="703" y="1003"/>
                </a:cubicBezTo>
                <a:lnTo>
                  <a:pt x="761" y="785"/>
                </a:lnTo>
                <a:lnTo>
                  <a:pt x="761" y="785"/>
                </a:lnTo>
                <a:cubicBezTo>
                  <a:pt x="764" y="774"/>
                  <a:pt x="773" y="766"/>
                  <a:pt x="784" y="763"/>
                </a:cubicBezTo>
                <a:lnTo>
                  <a:pt x="963" y="718"/>
                </a:lnTo>
                <a:lnTo>
                  <a:pt x="963" y="718"/>
                </a:lnTo>
                <a:cubicBezTo>
                  <a:pt x="1047" y="697"/>
                  <a:pt x="1097" y="613"/>
                  <a:pt x="1077" y="530"/>
                </a:cubicBezTo>
                <a:lnTo>
                  <a:pt x="978" y="133"/>
                </a:lnTo>
                <a:lnTo>
                  <a:pt x="978" y="133"/>
                </a:lnTo>
                <a:cubicBezTo>
                  <a:pt x="957" y="50"/>
                  <a:pt x="873" y="0"/>
                  <a:pt x="790" y="20"/>
                </a:cubicBezTo>
              </a:path>
            </a:pathLst>
          </a:custGeom>
          <a:solidFill>
            <a:schemeClr val="accent5"/>
          </a:solidFill>
          <a:ln>
            <a:noFill/>
          </a:ln>
          <a:effectLst/>
        </p:spPr>
        <p:txBody>
          <a:bodyPr wrap="none" anchor="ctr"/>
          <a:lstStyle/>
          <a:p>
            <a:endParaRPr lang="en-US" sz="6532">
              <a:latin typeface="Lato Light" panose="020F0502020204030203" pitchFamily="34" charset="0"/>
            </a:endParaRPr>
          </a:p>
        </p:txBody>
      </p:sp>
      <p:sp>
        <p:nvSpPr>
          <p:cNvPr id="93" name="Freeform 132">
            <a:extLst>
              <a:ext uri="{FF2B5EF4-FFF2-40B4-BE49-F238E27FC236}">
                <a16:creationId xmlns:a16="http://schemas.microsoft.com/office/drawing/2014/main" id="{49372B6A-DB41-42ED-89C9-D767C5667C40}"/>
              </a:ext>
            </a:extLst>
          </p:cNvPr>
          <p:cNvSpPr>
            <a:spLocks noChangeArrowheads="1"/>
          </p:cNvSpPr>
          <p:nvPr/>
        </p:nvSpPr>
        <p:spPr bwMode="auto">
          <a:xfrm>
            <a:off x="2816204" y="2574227"/>
            <a:ext cx="218308" cy="181337"/>
          </a:xfrm>
          <a:custGeom>
            <a:avLst/>
            <a:gdLst>
              <a:gd name="T0" fmla="*/ 428 w 545"/>
              <a:gd name="T1" fmla="*/ 22 h 452"/>
              <a:gd name="T2" fmla="*/ 428 w 545"/>
              <a:gd name="T3" fmla="*/ 22 h 452"/>
              <a:gd name="T4" fmla="*/ 254 w 545"/>
              <a:gd name="T5" fmla="*/ 116 h 452"/>
              <a:gd name="T6" fmla="*/ 254 w 545"/>
              <a:gd name="T7" fmla="*/ 116 h 452"/>
              <a:gd name="T8" fmla="*/ 56 w 545"/>
              <a:gd name="T9" fmla="*/ 115 h 452"/>
              <a:gd name="T10" fmla="*/ 56 w 545"/>
              <a:gd name="T11" fmla="*/ 115 h 452"/>
              <a:gd name="T12" fmla="*/ 55 w 545"/>
              <a:gd name="T13" fmla="*/ 313 h 452"/>
              <a:gd name="T14" fmla="*/ 55 w 545"/>
              <a:gd name="T15" fmla="*/ 313 h 452"/>
              <a:gd name="T16" fmla="*/ 334 w 545"/>
              <a:gd name="T17" fmla="*/ 439 h 452"/>
              <a:gd name="T18" fmla="*/ 334 w 545"/>
              <a:gd name="T19" fmla="*/ 439 h 452"/>
              <a:gd name="T20" fmla="*/ 522 w 545"/>
              <a:gd name="T21" fmla="*/ 196 h 452"/>
              <a:gd name="T22" fmla="*/ 522 w 545"/>
              <a:gd name="T23" fmla="*/ 196 h 452"/>
              <a:gd name="T24" fmla="*/ 428 w 545"/>
              <a:gd name="T25" fmla="*/ 2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5" h="452">
                <a:moveTo>
                  <a:pt x="428" y="22"/>
                </a:moveTo>
                <a:lnTo>
                  <a:pt x="428" y="22"/>
                </a:lnTo>
                <a:cubicBezTo>
                  <a:pt x="354" y="0"/>
                  <a:pt x="276" y="42"/>
                  <a:pt x="254" y="116"/>
                </a:cubicBezTo>
                <a:lnTo>
                  <a:pt x="254" y="116"/>
                </a:lnTo>
                <a:cubicBezTo>
                  <a:pt x="199" y="61"/>
                  <a:pt x="110" y="60"/>
                  <a:pt x="56" y="115"/>
                </a:cubicBezTo>
                <a:lnTo>
                  <a:pt x="56" y="115"/>
                </a:lnTo>
                <a:cubicBezTo>
                  <a:pt x="0" y="169"/>
                  <a:pt x="0" y="258"/>
                  <a:pt x="55" y="313"/>
                </a:cubicBezTo>
                <a:lnTo>
                  <a:pt x="55" y="313"/>
                </a:lnTo>
                <a:cubicBezTo>
                  <a:pt x="101" y="360"/>
                  <a:pt x="257" y="451"/>
                  <a:pt x="334" y="439"/>
                </a:cubicBezTo>
                <a:lnTo>
                  <a:pt x="334" y="439"/>
                </a:lnTo>
                <a:cubicBezTo>
                  <a:pt x="408" y="414"/>
                  <a:pt x="503" y="260"/>
                  <a:pt x="522" y="196"/>
                </a:cubicBezTo>
                <a:lnTo>
                  <a:pt x="522" y="196"/>
                </a:lnTo>
                <a:cubicBezTo>
                  <a:pt x="544" y="122"/>
                  <a:pt x="502" y="44"/>
                  <a:pt x="428" y="22"/>
                </a:cubicBezTo>
              </a:path>
            </a:pathLst>
          </a:custGeom>
          <a:solidFill>
            <a:schemeClr val="bg1"/>
          </a:solidFill>
          <a:ln>
            <a:noFill/>
          </a:ln>
          <a:effectLst/>
        </p:spPr>
        <p:txBody>
          <a:bodyPr wrap="none" anchor="ctr"/>
          <a:lstStyle/>
          <a:p>
            <a:endParaRPr lang="en-US" sz="6532">
              <a:latin typeface="Lato Light" panose="020F0502020204030203" pitchFamily="34" charset="0"/>
            </a:endParaRPr>
          </a:p>
        </p:txBody>
      </p:sp>
      <p:sp>
        <p:nvSpPr>
          <p:cNvPr id="94" name="Freeform 91">
            <a:extLst>
              <a:ext uri="{FF2B5EF4-FFF2-40B4-BE49-F238E27FC236}">
                <a16:creationId xmlns:a16="http://schemas.microsoft.com/office/drawing/2014/main" id="{4F805639-1FDD-4659-B117-4AFA323C9D22}"/>
              </a:ext>
            </a:extLst>
          </p:cNvPr>
          <p:cNvSpPr>
            <a:spLocks noChangeArrowheads="1"/>
          </p:cNvSpPr>
          <p:nvPr/>
        </p:nvSpPr>
        <p:spPr bwMode="auto">
          <a:xfrm>
            <a:off x="2017310" y="3358075"/>
            <a:ext cx="50015" cy="71376"/>
          </a:xfrm>
          <a:custGeom>
            <a:avLst/>
            <a:gdLst>
              <a:gd name="connsiteX0" fmla="*/ 34584 w 81825"/>
              <a:gd name="connsiteY0" fmla="*/ 0 h 116773"/>
              <a:gd name="connsiteX1" fmla="*/ 43912 w 81825"/>
              <a:gd name="connsiteY1" fmla="*/ 2879 h 116773"/>
              <a:gd name="connsiteX2" fmla="*/ 44041 w 81825"/>
              <a:gd name="connsiteY2" fmla="*/ 2879 h 116773"/>
              <a:gd name="connsiteX3" fmla="*/ 44288 w 81825"/>
              <a:gd name="connsiteY3" fmla="*/ 2995 h 116773"/>
              <a:gd name="connsiteX4" fmla="*/ 60507 w 81825"/>
              <a:gd name="connsiteY4" fmla="*/ 8000 h 116773"/>
              <a:gd name="connsiteX5" fmla="*/ 61278 w 81825"/>
              <a:gd name="connsiteY5" fmla="*/ 10968 h 116773"/>
              <a:gd name="connsiteX6" fmla="*/ 65108 w 81825"/>
              <a:gd name="connsiteY6" fmla="*/ 12765 h 116773"/>
              <a:gd name="connsiteX7" fmla="*/ 76300 w 81825"/>
              <a:gd name="connsiteY7" fmla="*/ 31878 h 116773"/>
              <a:gd name="connsiteX8" fmla="*/ 81567 w 81825"/>
              <a:gd name="connsiteY8" fmla="*/ 52968 h 116773"/>
              <a:gd name="connsiteX9" fmla="*/ 80251 w 81825"/>
              <a:gd name="connsiteY9" fmla="*/ 73399 h 116773"/>
              <a:gd name="connsiteX10" fmla="*/ 73667 w 81825"/>
              <a:gd name="connsiteY10" fmla="*/ 78671 h 116773"/>
              <a:gd name="connsiteX11" fmla="*/ 69059 w 81825"/>
              <a:gd name="connsiteY11" fmla="*/ 74058 h 116773"/>
              <a:gd name="connsiteX12" fmla="*/ 63133 w 81825"/>
              <a:gd name="connsiteY12" fmla="*/ 56263 h 116773"/>
              <a:gd name="connsiteX13" fmla="*/ 60261 w 81825"/>
              <a:gd name="connsiteY13" fmla="*/ 49362 h 116773"/>
              <a:gd name="connsiteX14" fmla="*/ 58513 w 81825"/>
              <a:gd name="connsiteY14" fmla="*/ 58057 h 116773"/>
              <a:gd name="connsiteX15" fmla="*/ 35913 w 81825"/>
              <a:gd name="connsiteY15" fmla="*/ 116773 h 116773"/>
              <a:gd name="connsiteX16" fmla="*/ 20 w 81825"/>
              <a:gd name="connsiteY16" fmla="*/ 58717 h 116773"/>
              <a:gd name="connsiteX17" fmla="*/ 34584 w 81825"/>
              <a:gd name="connsiteY17" fmla="*/ 0 h 1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825" h="116773">
                <a:moveTo>
                  <a:pt x="34584" y="0"/>
                </a:moveTo>
                <a:lnTo>
                  <a:pt x="43912" y="2879"/>
                </a:lnTo>
                <a:lnTo>
                  <a:pt x="44041" y="2879"/>
                </a:lnTo>
                <a:lnTo>
                  <a:pt x="44288" y="2995"/>
                </a:lnTo>
                <a:lnTo>
                  <a:pt x="60507" y="8000"/>
                </a:lnTo>
                <a:lnTo>
                  <a:pt x="61278" y="10968"/>
                </a:lnTo>
                <a:lnTo>
                  <a:pt x="65108" y="12765"/>
                </a:lnTo>
                <a:cubicBezTo>
                  <a:pt x="70375" y="18038"/>
                  <a:pt x="74325" y="25287"/>
                  <a:pt x="76300" y="31878"/>
                </a:cubicBezTo>
                <a:cubicBezTo>
                  <a:pt x="79592" y="38469"/>
                  <a:pt x="80251" y="45718"/>
                  <a:pt x="81567" y="52968"/>
                </a:cubicBezTo>
                <a:cubicBezTo>
                  <a:pt x="82226" y="59558"/>
                  <a:pt x="81567" y="66808"/>
                  <a:pt x="80251" y="73399"/>
                </a:cubicBezTo>
                <a:cubicBezTo>
                  <a:pt x="79592" y="76694"/>
                  <a:pt x="76959" y="79330"/>
                  <a:pt x="73667" y="78671"/>
                </a:cubicBezTo>
                <a:cubicBezTo>
                  <a:pt x="71692" y="78012"/>
                  <a:pt x="69717" y="76035"/>
                  <a:pt x="69059" y="74058"/>
                </a:cubicBezTo>
                <a:cubicBezTo>
                  <a:pt x="67083" y="68126"/>
                  <a:pt x="65108" y="62195"/>
                  <a:pt x="63133" y="56263"/>
                </a:cubicBezTo>
                <a:lnTo>
                  <a:pt x="60261" y="49362"/>
                </a:lnTo>
                <a:lnTo>
                  <a:pt x="58513" y="58057"/>
                </a:lnTo>
                <a:cubicBezTo>
                  <a:pt x="48542" y="89064"/>
                  <a:pt x="55189" y="116773"/>
                  <a:pt x="35913" y="116773"/>
                </a:cubicBezTo>
                <a:cubicBezTo>
                  <a:pt x="15972" y="116773"/>
                  <a:pt x="20" y="90383"/>
                  <a:pt x="20" y="58717"/>
                </a:cubicBezTo>
                <a:cubicBezTo>
                  <a:pt x="-645" y="25730"/>
                  <a:pt x="14643" y="0"/>
                  <a:pt x="34584" y="0"/>
                </a:cubicBezTo>
                <a:close/>
              </a:path>
            </a:pathLst>
          </a:custGeom>
          <a:solidFill>
            <a:schemeClr val="bg1">
              <a:lumMod val="85000"/>
            </a:schemeClr>
          </a:solidFill>
          <a:ln>
            <a:noFill/>
          </a:ln>
          <a:effectLst/>
        </p:spPr>
        <p:txBody>
          <a:bodyPr wrap="square" anchor="ctr">
            <a:noAutofit/>
          </a:bodyPr>
          <a:lstStyle/>
          <a:p>
            <a:endParaRPr lang="en-US" sz="6532">
              <a:latin typeface="Lato Light" panose="020F0502020204030203" pitchFamily="34" charset="0"/>
            </a:endParaRPr>
          </a:p>
        </p:txBody>
      </p:sp>
      <p:sp>
        <p:nvSpPr>
          <p:cNvPr id="95" name="Freeform 92">
            <a:extLst>
              <a:ext uri="{FF2B5EF4-FFF2-40B4-BE49-F238E27FC236}">
                <a16:creationId xmlns:a16="http://schemas.microsoft.com/office/drawing/2014/main" id="{FA1A4594-E5BD-4997-88AD-A7B9B770573C}"/>
              </a:ext>
            </a:extLst>
          </p:cNvPr>
          <p:cNvSpPr>
            <a:spLocks noChangeArrowheads="1"/>
          </p:cNvSpPr>
          <p:nvPr/>
        </p:nvSpPr>
        <p:spPr bwMode="auto">
          <a:xfrm>
            <a:off x="2849708" y="2782858"/>
            <a:ext cx="57225" cy="64554"/>
          </a:xfrm>
          <a:custGeom>
            <a:avLst/>
            <a:gdLst>
              <a:gd name="connsiteX0" fmla="*/ 68926 w 93621"/>
              <a:gd name="connsiteY0" fmla="*/ 84 h 105612"/>
              <a:gd name="connsiteX1" fmla="*/ 82092 w 93621"/>
              <a:gd name="connsiteY1" fmla="*/ 5266 h 105612"/>
              <a:gd name="connsiteX2" fmla="*/ 63717 w 93621"/>
              <a:gd name="connsiteY2" fmla="*/ 64364 h 105612"/>
              <a:gd name="connsiteX3" fmla="*/ 59324 w 93621"/>
              <a:gd name="connsiteY3" fmla="*/ 72828 h 105612"/>
              <a:gd name="connsiteX4" fmla="*/ 69259 w 93621"/>
              <a:gd name="connsiteY4" fmla="*/ 67907 h 105612"/>
              <a:gd name="connsiteX5" fmla="*/ 83758 w 93621"/>
              <a:gd name="connsiteY5" fmla="*/ 58114 h 105612"/>
              <a:gd name="connsiteX6" fmla="*/ 84417 w 93621"/>
              <a:gd name="connsiteY6" fmla="*/ 57461 h 105612"/>
              <a:gd name="connsiteX7" fmla="*/ 90349 w 93621"/>
              <a:gd name="connsiteY7" fmla="*/ 57461 h 105612"/>
              <a:gd name="connsiteX8" fmla="*/ 92985 w 93621"/>
              <a:gd name="connsiteY8" fmla="*/ 65296 h 105612"/>
              <a:gd name="connsiteX9" fmla="*/ 80463 w 93621"/>
              <a:gd name="connsiteY9" fmla="*/ 82270 h 105612"/>
              <a:gd name="connsiteX10" fmla="*/ 63987 w 93621"/>
              <a:gd name="connsiteY10" fmla="*/ 95328 h 105612"/>
              <a:gd name="connsiteX11" fmla="*/ 42898 w 93621"/>
              <a:gd name="connsiteY11" fmla="*/ 103815 h 105612"/>
              <a:gd name="connsiteX12" fmla="*/ 37370 w 93621"/>
              <a:gd name="connsiteY12" fmla="*/ 102366 h 105612"/>
              <a:gd name="connsiteX13" fmla="*/ 33938 w 93621"/>
              <a:gd name="connsiteY13" fmla="*/ 104994 h 105612"/>
              <a:gd name="connsiteX14" fmla="*/ 8590 w 93621"/>
              <a:gd name="connsiteY14" fmla="*/ 95883 h 105612"/>
              <a:gd name="connsiteX15" fmla="*/ 19090 w 93621"/>
              <a:gd name="connsiteY15" fmla="*/ 28248 h 105612"/>
              <a:gd name="connsiteX16" fmla="*/ 68926 w 93621"/>
              <a:gd name="connsiteY16" fmla="*/ 84 h 10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21" h="105612">
                <a:moveTo>
                  <a:pt x="68926" y="84"/>
                </a:moveTo>
                <a:cubicBezTo>
                  <a:pt x="73971" y="464"/>
                  <a:pt x="78482" y="2147"/>
                  <a:pt x="82092" y="5266"/>
                </a:cubicBezTo>
                <a:cubicBezTo>
                  <a:pt x="97187" y="17085"/>
                  <a:pt x="74873" y="34158"/>
                  <a:pt x="63717" y="64364"/>
                </a:cubicBezTo>
                <a:lnTo>
                  <a:pt x="59324" y="72828"/>
                </a:lnTo>
                <a:lnTo>
                  <a:pt x="69259" y="67907"/>
                </a:lnTo>
                <a:cubicBezTo>
                  <a:pt x="73873" y="64643"/>
                  <a:pt x="79145" y="61378"/>
                  <a:pt x="83758" y="58114"/>
                </a:cubicBezTo>
                <a:lnTo>
                  <a:pt x="84417" y="57461"/>
                </a:lnTo>
                <a:cubicBezTo>
                  <a:pt x="86394" y="56155"/>
                  <a:pt x="88372" y="56155"/>
                  <a:pt x="90349" y="57461"/>
                </a:cubicBezTo>
                <a:cubicBezTo>
                  <a:pt x="93644" y="58767"/>
                  <a:pt x="94303" y="62684"/>
                  <a:pt x="92985" y="65296"/>
                </a:cubicBezTo>
                <a:cubicBezTo>
                  <a:pt x="89690" y="71171"/>
                  <a:pt x="85735" y="77047"/>
                  <a:pt x="80463" y="82270"/>
                </a:cubicBezTo>
                <a:cubicBezTo>
                  <a:pt x="75850" y="87493"/>
                  <a:pt x="70577" y="91411"/>
                  <a:pt x="63987" y="95328"/>
                </a:cubicBezTo>
                <a:cubicBezTo>
                  <a:pt x="57397" y="99245"/>
                  <a:pt x="50806" y="101857"/>
                  <a:pt x="42898" y="103815"/>
                </a:cubicBezTo>
                <a:lnTo>
                  <a:pt x="37370" y="102366"/>
                </a:lnTo>
                <a:lnTo>
                  <a:pt x="33938" y="104994"/>
                </a:lnTo>
                <a:cubicBezTo>
                  <a:pt x="24669" y="107538"/>
                  <a:pt x="16137" y="101793"/>
                  <a:pt x="8590" y="95883"/>
                </a:cubicBezTo>
                <a:cubicBezTo>
                  <a:pt x="-5848" y="83407"/>
                  <a:pt x="-1910" y="53201"/>
                  <a:pt x="19090" y="28248"/>
                </a:cubicBezTo>
                <a:cubicBezTo>
                  <a:pt x="33857" y="9534"/>
                  <a:pt x="53791" y="-1055"/>
                  <a:pt x="68926" y="84"/>
                </a:cubicBezTo>
                <a:close/>
              </a:path>
            </a:pathLst>
          </a:custGeom>
          <a:solidFill>
            <a:schemeClr val="bg1">
              <a:lumMod val="85000"/>
            </a:schemeClr>
          </a:solidFill>
          <a:ln>
            <a:noFill/>
          </a:ln>
          <a:effectLst/>
        </p:spPr>
        <p:txBody>
          <a:bodyPr wrap="square" anchor="ctr">
            <a:noAutofit/>
          </a:bodyPr>
          <a:lstStyle/>
          <a:p>
            <a:endParaRPr lang="en-US" sz="6532">
              <a:latin typeface="Lato Light" panose="020F0502020204030203" pitchFamily="34" charset="0"/>
            </a:endParaRPr>
          </a:p>
        </p:txBody>
      </p:sp>
      <p:sp>
        <p:nvSpPr>
          <p:cNvPr id="96" name="Freeform 139">
            <a:extLst>
              <a:ext uri="{FF2B5EF4-FFF2-40B4-BE49-F238E27FC236}">
                <a16:creationId xmlns:a16="http://schemas.microsoft.com/office/drawing/2014/main" id="{C35DFA61-036E-491A-BE74-2A647C5D513C}"/>
              </a:ext>
            </a:extLst>
          </p:cNvPr>
          <p:cNvSpPr>
            <a:spLocks noChangeArrowheads="1"/>
          </p:cNvSpPr>
          <p:nvPr/>
        </p:nvSpPr>
        <p:spPr bwMode="auto">
          <a:xfrm>
            <a:off x="2432405" y="2669297"/>
            <a:ext cx="234153" cy="188379"/>
          </a:xfrm>
          <a:custGeom>
            <a:avLst/>
            <a:gdLst>
              <a:gd name="T0" fmla="*/ 98 w 588"/>
              <a:gd name="T1" fmla="*/ 315 h 474"/>
              <a:gd name="T2" fmla="*/ 98 w 588"/>
              <a:gd name="T3" fmla="*/ 315 h 474"/>
              <a:gd name="T4" fmla="*/ 338 w 588"/>
              <a:gd name="T5" fmla="*/ 241 h 474"/>
              <a:gd name="T6" fmla="*/ 338 w 588"/>
              <a:gd name="T7" fmla="*/ 241 h 474"/>
              <a:gd name="T8" fmla="*/ 474 w 588"/>
              <a:gd name="T9" fmla="*/ 57 h 474"/>
              <a:gd name="T10" fmla="*/ 474 w 588"/>
              <a:gd name="T11" fmla="*/ 57 h 474"/>
              <a:gd name="T12" fmla="*/ 294 w 588"/>
              <a:gd name="T13" fmla="*/ 68 h 474"/>
              <a:gd name="T14" fmla="*/ 294 w 588"/>
              <a:gd name="T15" fmla="*/ 68 h 474"/>
              <a:gd name="T16" fmla="*/ 115 w 588"/>
              <a:gd name="T17" fmla="*/ 79 h 474"/>
              <a:gd name="T18" fmla="*/ 115 w 588"/>
              <a:gd name="T19" fmla="*/ 79 h 474"/>
              <a:gd name="T20" fmla="*/ 68 w 588"/>
              <a:gd name="T21" fmla="*/ 453 h 474"/>
              <a:gd name="T22" fmla="*/ 68 w 588"/>
              <a:gd name="T23" fmla="*/ 453 h 474"/>
              <a:gd name="T24" fmla="*/ 98 w 588"/>
              <a:gd name="T25" fmla="*/ 426 h 474"/>
              <a:gd name="T26" fmla="*/ 98 w 588"/>
              <a:gd name="T27" fmla="*/ 31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8" h="474">
                <a:moveTo>
                  <a:pt x="98" y="315"/>
                </a:moveTo>
                <a:lnTo>
                  <a:pt x="98" y="315"/>
                </a:lnTo>
                <a:cubicBezTo>
                  <a:pt x="107" y="266"/>
                  <a:pt x="178" y="141"/>
                  <a:pt x="338" y="241"/>
                </a:cubicBezTo>
                <a:lnTo>
                  <a:pt x="338" y="241"/>
                </a:lnTo>
                <a:cubicBezTo>
                  <a:pt x="498" y="341"/>
                  <a:pt x="587" y="142"/>
                  <a:pt x="474" y="57"/>
                </a:cubicBezTo>
                <a:lnTo>
                  <a:pt x="474" y="57"/>
                </a:lnTo>
                <a:cubicBezTo>
                  <a:pt x="398" y="0"/>
                  <a:pt x="339" y="57"/>
                  <a:pt x="294" y="68"/>
                </a:cubicBezTo>
                <a:lnTo>
                  <a:pt x="294" y="68"/>
                </a:lnTo>
                <a:cubicBezTo>
                  <a:pt x="270" y="74"/>
                  <a:pt x="173" y="35"/>
                  <a:pt x="115" y="79"/>
                </a:cubicBezTo>
                <a:lnTo>
                  <a:pt x="115" y="79"/>
                </a:lnTo>
                <a:cubicBezTo>
                  <a:pt x="0" y="165"/>
                  <a:pt x="21" y="425"/>
                  <a:pt x="68" y="453"/>
                </a:cubicBezTo>
                <a:lnTo>
                  <a:pt x="68" y="453"/>
                </a:lnTo>
                <a:cubicBezTo>
                  <a:pt x="101" y="473"/>
                  <a:pt x="98" y="426"/>
                  <a:pt x="98" y="426"/>
                </a:cubicBezTo>
                <a:lnTo>
                  <a:pt x="98" y="315"/>
                </a:lnTo>
              </a:path>
            </a:pathLst>
          </a:custGeom>
          <a:solidFill>
            <a:schemeClr val="tx2">
              <a:lumMod val="50000"/>
            </a:schemeClr>
          </a:solidFill>
          <a:ln>
            <a:noFill/>
          </a:ln>
          <a:effectLst/>
        </p:spPr>
        <p:txBody>
          <a:bodyPr wrap="none" anchor="ctr"/>
          <a:lstStyle/>
          <a:p>
            <a:endParaRPr lang="en-US" sz="6532">
              <a:latin typeface="Lato Light" panose="020F0502020204030203" pitchFamily="34" charset="0"/>
            </a:endParaRPr>
          </a:p>
        </p:txBody>
      </p:sp>
      <p:sp>
        <p:nvSpPr>
          <p:cNvPr id="97" name="Freeform 140">
            <a:extLst>
              <a:ext uri="{FF2B5EF4-FFF2-40B4-BE49-F238E27FC236}">
                <a16:creationId xmlns:a16="http://schemas.microsoft.com/office/drawing/2014/main" id="{65FE2E59-C68C-496D-8175-89E65448201B}"/>
              </a:ext>
            </a:extLst>
          </p:cNvPr>
          <p:cNvSpPr>
            <a:spLocks noChangeArrowheads="1"/>
          </p:cNvSpPr>
          <p:nvPr/>
        </p:nvSpPr>
        <p:spPr bwMode="auto">
          <a:xfrm>
            <a:off x="2402476" y="2797817"/>
            <a:ext cx="128519" cy="167252"/>
          </a:xfrm>
          <a:custGeom>
            <a:avLst/>
            <a:gdLst>
              <a:gd name="T0" fmla="*/ 40 w 323"/>
              <a:gd name="T1" fmla="*/ 396 h 419"/>
              <a:gd name="T2" fmla="*/ 40 w 323"/>
              <a:gd name="T3" fmla="*/ 396 h 419"/>
              <a:gd name="T4" fmla="*/ 137 w 323"/>
              <a:gd name="T5" fmla="*/ 379 h 419"/>
              <a:gd name="T6" fmla="*/ 137 w 323"/>
              <a:gd name="T7" fmla="*/ 379 h 419"/>
              <a:gd name="T8" fmla="*/ 144 w 323"/>
              <a:gd name="T9" fmla="*/ 367 h 419"/>
              <a:gd name="T10" fmla="*/ 144 w 323"/>
              <a:gd name="T11" fmla="*/ 367 h 419"/>
              <a:gd name="T12" fmla="*/ 222 w 323"/>
              <a:gd name="T13" fmla="*/ 208 h 419"/>
              <a:gd name="T14" fmla="*/ 222 w 323"/>
              <a:gd name="T15" fmla="*/ 208 h 419"/>
              <a:gd name="T16" fmla="*/ 265 w 323"/>
              <a:gd name="T17" fmla="*/ 131 h 419"/>
              <a:gd name="T18" fmla="*/ 265 w 323"/>
              <a:gd name="T19" fmla="*/ 131 h 419"/>
              <a:gd name="T20" fmla="*/ 288 w 323"/>
              <a:gd name="T21" fmla="*/ 92 h 419"/>
              <a:gd name="T22" fmla="*/ 300 w 323"/>
              <a:gd name="T23" fmla="*/ 75 h 419"/>
              <a:gd name="T24" fmla="*/ 305 w 323"/>
              <a:gd name="T25" fmla="*/ 67 h 419"/>
              <a:gd name="T26" fmla="*/ 307 w 323"/>
              <a:gd name="T27" fmla="*/ 64 h 419"/>
              <a:gd name="T28" fmla="*/ 307 w 323"/>
              <a:gd name="T29" fmla="*/ 64 h 419"/>
              <a:gd name="T30" fmla="*/ 319 w 323"/>
              <a:gd name="T31" fmla="*/ 47 h 419"/>
              <a:gd name="T32" fmla="*/ 319 w 323"/>
              <a:gd name="T33" fmla="*/ 47 h 419"/>
              <a:gd name="T34" fmla="*/ 320 w 323"/>
              <a:gd name="T35" fmla="*/ 42 h 419"/>
              <a:gd name="T36" fmla="*/ 321 w 323"/>
              <a:gd name="T37" fmla="*/ 39 h 419"/>
              <a:gd name="T38" fmla="*/ 321 w 323"/>
              <a:gd name="T39" fmla="*/ 39 h 419"/>
              <a:gd name="T40" fmla="*/ 320 w 323"/>
              <a:gd name="T41" fmla="*/ 28 h 419"/>
              <a:gd name="T42" fmla="*/ 320 w 323"/>
              <a:gd name="T43" fmla="*/ 28 h 419"/>
              <a:gd name="T44" fmla="*/ 319 w 323"/>
              <a:gd name="T45" fmla="*/ 22 h 419"/>
              <a:gd name="T46" fmla="*/ 319 w 323"/>
              <a:gd name="T47" fmla="*/ 22 h 419"/>
              <a:gd name="T48" fmla="*/ 314 w 323"/>
              <a:gd name="T49" fmla="*/ 14 h 419"/>
              <a:gd name="T50" fmla="*/ 314 w 323"/>
              <a:gd name="T51" fmla="*/ 14 h 419"/>
              <a:gd name="T52" fmla="*/ 302 w 323"/>
              <a:gd name="T53" fmla="*/ 4 h 419"/>
              <a:gd name="T54" fmla="*/ 302 w 323"/>
              <a:gd name="T55" fmla="*/ 4 h 419"/>
              <a:gd name="T56" fmla="*/ 287 w 323"/>
              <a:gd name="T57" fmla="*/ 1 h 419"/>
              <a:gd name="T58" fmla="*/ 287 w 323"/>
              <a:gd name="T59" fmla="*/ 1 h 419"/>
              <a:gd name="T60" fmla="*/ 271 w 323"/>
              <a:gd name="T61" fmla="*/ 4 h 419"/>
              <a:gd name="T62" fmla="*/ 271 w 323"/>
              <a:gd name="T63" fmla="*/ 4 h 419"/>
              <a:gd name="T64" fmla="*/ 267 w 323"/>
              <a:gd name="T65" fmla="*/ 6 h 419"/>
              <a:gd name="T66" fmla="*/ 267 w 323"/>
              <a:gd name="T67" fmla="*/ 6 h 419"/>
              <a:gd name="T68" fmla="*/ 265 w 323"/>
              <a:gd name="T69" fmla="*/ 7 h 419"/>
              <a:gd name="T70" fmla="*/ 262 w 323"/>
              <a:gd name="T71" fmla="*/ 10 h 419"/>
              <a:gd name="T72" fmla="*/ 262 w 323"/>
              <a:gd name="T73" fmla="*/ 10 h 419"/>
              <a:gd name="T74" fmla="*/ 257 w 323"/>
              <a:gd name="T75" fmla="*/ 13 h 419"/>
              <a:gd name="T76" fmla="*/ 252 w 323"/>
              <a:gd name="T77" fmla="*/ 18 h 419"/>
              <a:gd name="T78" fmla="*/ 243 w 323"/>
              <a:gd name="T79" fmla="*/ 27 h 419"/>
              <a:gd name="T80" fmla="*/ 243 w 323"/>
              <a:gd name="T81" fmla="*/ 27 h 419"/>
              <a:gd name="T82" fmla="*/ 226 w 323"/>
              <a:gd name="T83" fmla="*/ 45 h 419"/>
              <a:gd name="T84" fmla="*/ 226 w 323"/>
              <a:gd name="T85" fmla="*/ 45 h 419"/>
              <a:gd name="T86" fmla="*/ 195 w 323"/>
              <a:gd name="T87" fmla="*/ 79 h 419"/>
              <a:gd name="T88" fmla="*/ 195 w 323"/>
              <a:gd name="T89" fmla="*/ 79 h 419"/>
              <a:gd name="T90" fmla="*/ 135 w 323"/>
              <a:gd name="T91" fmla="*/ 150 h 419"/>
              <a:gd name="T92" fmla="*/ 135 w 323"/>
              <a:gd name="T93" fmla="*/ 150 h 419"/>
              <a:gd name="T94" fmla="*/ 23 w 323"/>
              <a:gd name="T95" fmla="*/ 299 h 419"/>
              <a:gd name="T96" fmla="*/ 23 w 323"/>
              <a:gd name="T97" fmla="*/ 299 h 419"/>
              <a:gd name="T98" fmla="*/ 23 w 323"/>
              <a:gd name="T99" fmla="*/ 299 h 419"/>
              <a:gd name="T100" fmla="*/ 40 w 323"/>
              <a:gd name="T101" fmla="*/ 3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3" h="419">
                <a:moveTo>
                  <a:pt x="40" y="396"/>
                </a:moveTo>
                <a:lnTo>
                  <a:pt x="40" y="396"/>
                </a:lnTo>
                <a:cubicBezTo>
                  <a:pt x="71" y="418"/>
                  <a:pt x="115" y="411"/>
                  <a:pt x="137" y="379"/>
                </a:cubicBezTo>
                <a:lnTo>
                  <a:pt x="137" y="379"/>
                </a:lnTo>
                <a:cubicBezTo>
                  <a:pt x="140" y="375"/>
                  <a:pt x="142" y="371"/>
                  <a:pt x="144" y="367"/>
                </a:cubicBezTo>
                <a:lnTo>
                  <a:pt x="144" y="367"/>
                </a:lnTo>
                <a:cubicBezTo>
                  <a:pt x="168" y="313"/>
                  <a:pt x="194" y="260"/>
                  <a:pt x="222" y="208"/>
                </a:cubicBezTo>
                <a:lnTo>
                  <a:pt x="222" y="208"/>
                </a:lnTo>
                <a:cubicBezTo>
                  <a:pt x="236" y="182"/>
                  <a:pt x="250" y="156"/>
                  <a:pt x="265" y="131"/>
                </a:cubicBezTo>
                <a:lnTo>
                  <a:pt x="265" y="131"/>
                </a:lnTo>
                <a:cubicBezTo>
                  <a:pt x="273" y="118"/>
                  <a:pt x="281" y="105"/>
                  <a:pt x="288" y="92"/>
                </a:cubicBezTo>
                <a:lnTo>
                  <a:pt x="300" y="75"/>
                </a:lnTo>
                <a:lnTo>
                  <a:pt x="305" y="67"/>
                </a:lnTo>
                <a:lnTo>
                  <a:pt x="307" y="64"/>
                </a:lnTo>
                <a:lnTo>
                  <a:pt x="307" y="64"/>
                </a:lnTo>
                <a:cubicBezTo>
                  <a:pt x="313" y="60"/>
                  <a:pt x="317" y="54"/>
                  <a:pt x="319" y="47"/>
                </a:cubicBezTo>
                <a:lnTo>
                  <a:pt x="319" y="47"/>
                </a:lnTo>
                <a:cubicBezTo>
                  <a:pt x="320" y="45"/>
                  <a:pt x="320" y="44"/>
                  <a:pt x="320" y="42"/>
                </a:cubicBezTo>
                <a:lnTo>
                  <a:pt x="321" y="39"/>
                </a:lnTo>
                <a:lnTo>
                  <a:pt x="321" y="39"/>
                </a:lnTo>
                <a:cubicBezTo>
                  <a:pt x="322" y="36"/>
                  <a:pt x="321" y="32"/>
                  <a:pt x="320" y="28"/>
                </a:cubicBezTo>
                <a:lnTo>
                  <a:pt x="320" y="28"/>
                </a:lnTo>
                <a:cubicBezTo>
                  <a:pt x="320" y="26"/>
                  <a:pt x="319" y="24"/>
                  <a:pt x="319" y="22"/>
                </a:cubicBezTo>
                <a:lnTo>
                  <a:pt x="319" y="22"/>
                </a:lnTo>
                <a:cubicBezTo>
                  <a:pt x="317" y="20"/>
                  <a:pt x="317" y="19"/>
                  <a:pt x="314" y="14"/>
                </a:cubicBezTo>
                <a:lnTo>
                  <a:pt x="314" y="14"/>
                </a:lnTo>
                <a:cubicBezTo>
                  <a:pt x="311" y="11"/>
                  <a:pt x="307" y="7"/>
                  <a:pt x="302" y="4"/>
                </a:cubicBezTo>
                <a:lnTo>
                  <a:pt x="302" y="4"/>
                </a:lnTo>
                <a:cubicBezTo>
                  <a:pt x="297" y="2"/>
                  <a:pt x="292" y="1"/>
                  <a:pt x="287" y="1"/>
                </a:cubicBezTo>
                <a:lnTo>
                  <a:pt x="287" y="1"/>
                </a:lnTo>
                <a:cubicBezTo>
                  <a:pt x="282" y="0"/>
                  <a:pt x="276" y="1"/>
                  <a:pt x="271" y="4"/>
                </a:cubicBezTo>
                <a:lnTo>
                  <a:pt x="271" y="4"/>
                </a:lnTo>
                <a:cubicBezTo>
                  <a:pt x="270" y="4"/>
                  <a:pt x="269" y="5"/>
                  <a:pt x="267" y="6"/>
                </a:cubicBezTo>
                <a:lnTo>
                  <a:pt x="267" y="6"/>
                </a:lnTo>
                <a:cubicBezTo>
                  <a:pt x="266" y="7"/>
                  <a:pt x="265" y="7"/>
                  <a:pt x="265" y="7"/>
                </a:cubicBezTo>
                <a:lnTo>
                  <a:pt x="262" y="10"/>
                </a:lnTo>
                <a:lnTo>
                  <a:pt x="262" y="10"/>
                </a:lnTo>
                <a:cubicBezTo>
                  <a:pt x="260" y="11"/>
                  <a:pt x="259" y="12"/>
                  <a:pt x="257" y="13"/>
                </a:cubicBezTo>
                <a:lnTo>
                  <a:pt x="252" y="18"/>
                </a:lnTo>
                <a:lnTo>
                  <a:pt x="243" y="27"/>
                </a:lnTo>
                <a:lnTo>
                  <a:pt x="243" y="27"/>
                </a:lnTo>
                <a:cubicBezTo>
                  <a:pt x="237" y="33"/>
                  <a:pt x="232" y="39"/>
                  <a:pt x="226" y="45"/>
                </a:cubicBezTo>
                <a:lnTo>
                  <a:pt x="226" y="45"/>
                </a:lnTo>
                <a:cubicBezTo>
                  <a:pt x="216" y="56"/>
                  <a:pt x="205" y="68"/>
                  <a:pt x="195" y="79"/>
                </a:cubicBezTo>
                <a:lnTo>
                  <a:pt x="195" y="79"/>
                </a:lnTo>
                <a:cubicBezTo>
                  <a:pt x="174" y="102"/>
                  <a:pt x="155" y="126"/>
                  <a:pt x="135" y="150"/>
                </a:cubicBezTo>
                <a:lnTo>
                  <a:pt x="135" y="150"/>
                </a:lnTo>
                <a:cubicBezTo>
                  <a:pt x="96" y="198"/>
                  <a:pt x="59" y="247"/>
                  <a:pt x="23" y="299"/>
                </a:cubicBezTo>
                <a:lnTo>
                  <a:pt x="23" y="299"/>
                </a:lnTo>
                <a:lnTo>
                  <a:pt x="23" y="299"/>
                </a:lnTo>
                <a:cubicBezTo>
                  <a:pt x="0" y="330"/>
                  <a:pt x="8" y="374"/>
                  <a:pt x="40" y="396"/>
                </a:cubicBezTo>
              </a:path>
            </a:pathLst>
          </a:custGeom>
          <a:solidFill>
            <a:schemeClr val="bg1">
              <a:lumMod val="85000"/>
            </a:schemeClr>
          </a:solidFill>
          <a:ln>
            <a:noFill/>
          </a:ln>
          <a:effectLst/>
        </p:spPr>
        <p:txBody>
          <a:bodyPr wrap="none" anchor="ctr"/>
          <a:lstStyle/>
          <a:p>
            <a:endParaRPr lang="en-US" sz="6532">
              <a:latin typeface="Lato Light" panose="020F0502020204030203" pitchFamily="34" charset="0"/>
            </a:endParaRPr>
          </a:p>
        </p:txBody>
      </p:sp>
      <p:sp>
        <p:nvSpPr>
          <p:cNvPr id="98" name="Freeform 95">
            <a:extLst>
              <a:ext uri="{FF2B5EF4-FFF2-40B4-BE49-F238E27FC236}">
                <a16:creationId xmlns:a16="http://schemas.microsoft.com/office/drawing/2014/main" id="{E8128CE8-7381-4E98-B655-F5AE0A05E280}"/>
              </a:ext>
            </a:extLst>
          </p:cNvPr>
          <p:cNvSpPr>
            <a:spLocks noChangeArrowheads="1"/>
          </p:cNvSpPr>
          <p:nvPr/>
        </p:nvSpPr>
        <p:spPr bwMode="auto">
          <a:xfrm>
            <a:off x="2453491" y="2738232"/>
            <a:ext cx="113982" cy="144528"/>
          </a:xfrm>
          <a:custGeom>
            <a:avLst/>
            <a:gdLst>
              <a:gd name="connsiteX0" fmla="*/ 116245 w 186478"/>
              <a:gd name="connsiteY0" fmla="*/ 1114 h 236451"/>
              <a:gd name="connsiteX1" fmla="*/ 147609 w 186478"/>
              <a:gd name="connsiteY1" fmla="*/ 3718 h 236451"/>
              <a:gd name="connsiteX2" fmla="*/ 173208 w 186478"/>
              <a:gd name="connsiteY2" fmla="*/ 142289 h 236451"/>
              <a:gd name="connsiteX3" fmla="*/ 69498 w 186478"/>
              <a:gd name="connsiteY3" fmla="*/ 233144 h 236451"/>
              <a:gd name="connsiteX4" fmla="*/ 26011 w 186478"/>
              <a:gd name="connsiteY4" fmla="*/ 175052 h 236451"/>
              <a:gd name="connsiteX5" fmla="*/ 21481 w 186478"/>
              <a:gd name="connsiteY5" fmla="*/ 136590 h 236451"/>
              <a:gd name="connsiteX6" fmla="*/ 15875 w 186478"/>
              <a:gd name="connsiteY6" fmla="*/ 135566 h 236451"/>
              <a:gd name="connsiteX7" fmla="*/ 1757 w 186478"/>
              <a:gd name="connsiteY7" fmla="*/ 117826 h 236451"/>
              <a:gd name="connsiteX8" fmla="*/ 12855 w 186478"/>
              <a:gd name="connsiteY8" fmla="*/ 83503 h 236451"/>
              <a:gd name="connsiteX9" fmla="*/ 29095 w 186478"/>
              <a:gd name="connsiteY9" fmla="*/ 87463 h 236451"/>
              <a:gd name="connsiteX10" fmla="*/ 29813 w 186478"/>
              <a:gd name="connsiteY10" fmla="*/ 88545 h 236451"/>
              <a:gd name="connsiteX11" fmla="*/ 30770 w 186478"/>
              <a:gd name="connsiteY11" fmla="*/ 84115 h 236451"/>
              <a:gd name="connsiteX12" fmla="*/ 116245 w 186478"/>
              <a:gd name="connsiteY12" fmla="*/ 1114 h 23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478" h="236451">
                <a:moveTo>
                  <a:pt x="116245" y="1114"/>
                </a:moveTo>
                <a:cubicBezTo>
                  <a:pt x="127097" y="-939"/>
                  <a:pt x="137763" y="-204"/>
                  <a:pt x="147609" y="3718"/>
                </a:cubicBezTo>
                <a:cubicBezTo>
                  <a:pt x="186993" y="20059"/>
                  <a:pt x="198152" y="82154"/>
                  <a:pt x="173208" y="142289"/>
                </a:cubicBezTo>
                <a:cubicBezTo>
                  <a:pt x="148265" y="203077"/>
                  <a:pt x="108881" y="249485"/>
                  <a:pt x="69498" y="233144"/>
                </a:cubicBezTo>
                <a:cubicBezTo>
                  <a:pt x="49806" y="224973"/>
                  <a:pt x="33888" y="202750"/>
                  <a:pt x="26011" y="175052"/>
                </a:cubicBezTo>
                <a:lnTo>
                  <a:pt x="21481" y="136590"/>
                </a:lnTo>
                <a:lnTo>
                  <a:pt x="15875" y="135566"/>
                </a:lnTo>
                <a:cubicBezTo>
                  <a:pt x="9591" y="131688"/>
                  <a:pt x="4042" y="125417"/>
                  <a:pt x="1757" y="117826"/>
                </a:cubicBezTo>
                <a:cubicBezTo>
                  <a:pt x="-2813" y="102645"/>
                  <a:pt x="1757" y="87463"/>
                  <a:pt x="12855" y="83503"/>
                </a:cubicBezTo>
                <a:cubicBezTo>
                  <a:pt x="18078" y="81853"/>
                  <a:pt x="23954" y="83503"/>
                  <a:pt x="29095" y="87463"/>
                </a:cubicBezTo>
                <a:lnTo>
                  <a:pt x="29813" y="88545"/>
                </a:lnTo>
                <a:lnTo>
                  <a:pt x="30770" y="84115"/>
                </a:lnTo>
                <a:cubicBezTo>
                  <a:pt x="49477" y="38524"/>
                  <a:pt x="83692" y="7272"/>
                  <a:pt x="116245" y="1114"/>
                </a:cubicBezTo>
                <a:close/>
              </a:path>
            </a:pathLst>
          </a:custGeom>
          <a:solidFill>
            <a:schemeClr val="bg1">
              <a:lumMod val="85000"/>
            </a:schemeClr>
          </a:solidFill>
          <a:ln>
            <a:noFill/>
          </a:ln>
          <a:effectLst/>
        </p:spPr>
        <p:txBody>
          <a:bodyPr wrap="square" anchor="ctr">
            <a:noAutofit/>
          </a:bodyPr>
          <a:lstStyle/>
          <a:p>
            <a:endParaRPr lang="en-US" sz="6532">
              <a:latin typeface="Lato Light" panose="020F0502020204030203" pitchFamily="34" charset="0"/>
            </a:endParaRPr>
          </a:p>
        </p:txBody>
      </p:sp>
      <p:sp>
        <p:nvSpPr>
          <p:cNvPr id="99" name="Freeform 143">
            <a:extLst>
              <a:ext uri="{FF2B5EF4-FFF2-40B4-BE49-F238E27FC236}">
                <a16:creationId xmlns:a16="http://schemas.microsoft.com/office/drawing/2014/main" id="{07DAFE4B-8421-4D7D-A497-16DB011D5E52}"/>
              </a:ext>
            </a:extLst>
          </p:cNvPr>
          <p:cNvSpPr>
            <a:spLocks noChangeArrowheads="1"/>
          </p:cNvSpPr>
          <p:nvPr/>
        </p:nvSpPr>
        <p:spPr bwMode="auto">
          <a:xfrm>
            <a:off x="2384871" y="2887605"/>
            <a:ext cx="95069" cy="96831"/>
          </a:xfrm>
          <a:custGeom>
            <a:avLst/>
            <a:gdLst>
              <a:gd name="T0" fmla="*/ 121 w 240"/>
              <a:gd name="T1" fmla="*/ 0 h 243"/>
              <a:gd name="T2" fmla="*/ 228 w 240"/>
              <a:gd name="T3" fmla="*/ 58 h 243"/>
              <a:gd name="T4" fmla="*/ 239 w 240"/>
              <a:gd name="T5" fmla="*/ 131 h 243"/>
              <a:gd name="T6" fmla="*/ 141 w 240"/>
              <a:gd name="T7" fmla="*/ 242 h 243"/>
              <a:gd name="T8" fmla="*/ 0 w 240"/>
              <a:gd name="T9" fmla="*/ 106 h 243"/>
              <a:gd name="T10" fmla="*/ 121 w 240"/>
              <a:gd name="T11" fmla="*/ 0 h 243"/>
            </a:gdLst>
            <a:ahLst/>
            <a:cxnLst>
              <a:cxn ang="0">
                <a:pos x="T0" y="T1"/>
              </a:cxn>
              <a:cxn ang="0">
                <a:pos x="T2" y="T3"/>
              </a:cxn>
              <a:cxn ang="0">
                <a:pos x="T4" y="T5"/>
              </a:cxn>
              <a:cxn ang="0">
                <a:pos x="T6" y="T7"/>
              </a:cxn>
              <a:cxn ang="0">
                <a:pos x="T8" y="T9"/>
              </a:cxn>
              <a:cxn ang="0">
                <a:pos x="T10" y="T11"/>
              </a:cxn>
            </a:cxnLst>
            <a:rect l="0" t="0" r="r" b="b"/>
            <a:pathLst>
              <a:path w="240" h="243">
                <a:moveTo>
                  <a:pt x="121" y="0"/>
                </a:moveTo>
                <a:lnTo>
                  <a:pt x="228" y="58"/>
                </a:lnTo>
                <a:lnTo>
                  <a:pt x="239" y="131"/>
                </a:lnTo>
                <a:lnTo>
                  <a:pt x="141" y="242"/>
                </a:lnTo>
                <a:lnTo>
                  <a:pt x="0" y="106"/>
                </a:lnTo>
                <a:lnTo>
                  <a:pt x="121"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latin typeface="Lato Light" panose="020F0502020204030203" pitchFamily="34" charset="0"/>
            </a:endParaRPr>
          </a:p>
        </p:txBody>
      </p:sp>
      <p:sp>
        <p:nvSpPr>
          <p:cNvPr id="100" name="Freeform 144">
            <a:extLst>
              <a:ext uri="{FF2B5EF4-FFF2-40B4-BE49-F238E27FC236}">
                <a16:creationId xmlns:a16="http://schemas.microsoft.com/office/drawing/2014/main" id="{5A4DD12B-F918-4E2C-8126-EF7D45CB789B}"/>
              </a:ext>
            </a:extLst>
          </p:cNvPr>
          <p:cNvSpPr>
            <a:spLocks noChangeArrowheads="1"/>
          </p:cNvSpPr>
          <p:nvPr/>
        </p:nvSpPr>
        <p:spPr bwMode="auto">
          <a:xfrm>
            <a:off x="2420081" y="2882324"/>
            <a:ext cx="56338" cy="79224"/>
          </a:xfrm>
          <a:custGeom>
            <a:avLst/>
            <a:gdLst>
              <a:gd name="T0" fmla="*/ 31 w 139"/>
              <a:gd name="T1" fmla="*/ 11 h 198"/>
              <a:gd name="T2" fmla="*/ 31 w 139"/>
              <a:gd name="T3" fmla="*/ 11 h 198"/>
              <a:gd name="T4" fmla="*/ 138 w 139"/>
              <a:gd name="T5" fmla="*/ 69 h 198"/>
              <a:gd name="T6" fmla="*/ 108 w 139"/>
              <a:gd name="T7" fmla="*/ 0 h 198"/>
              <a:gd name="T8" fmla="*/ 31 w 139"/>
              <a:gd name="T9" fmla="*/ 11 h 198"/>
            </a:gdLst>
            <a:ahLst/>
            <a:cxnLst>
              <a:cxn ang="0">
                <a:pos x="T0" y="T1"/>
              </a:cxn>
              <a:cxn ang="0">
                <a:pos x="T2" y="T3"/>
              </a:cxn>
              <a:cxn ang="0">
                <a:pos x="T4" y="T5"/>
              </a:cxn>
              <a:cxn ang="0">
                <a:pos x="T6" y="T7"/>
              </a:cxn>
              <a:cxn ang="0">
                <a:pos x="T8" y="T9"/>
              </a:cxn>
            </a:cxnLst>
            <a:rect l="0" t="0" r="r" b="b"/>
            <a:pathLst>
              <a:path w="139" h="198">
                <a:moveTo>
                  <a:pt x="31" y="11"/>
                </a:moveTo>
                <a:lnTo>
                  <a:pt x="31" y="11"/>
                </a:lnTo>
                <a:cubicBezTo>
                  <a:pt x="0" y="64"/>
                  <a:pt x="68" y="197"/>
                  <a:pt x="138" y="69"/>
                </a:cubicBezTo>
                <a:lnTo>
                  <a:pt x="108" y="0"/>
                </a:lnTo>
                <a:lnTo>
                  <a:pt x="31" y="11"/>
                </a:lnTo>
              </a:path>
            </a:pathLst>
          </a:custGeom>
          <a:solidFill>
            <a:schemeClr val="bg1">
              <a:lumMod val="85000"/>
            </a:schemeClr>
          </a:solidFill>
          <a:ln>
            <a:noFill/>
          </a:ln>
          <a:effectLst/>
        </p:spPr>
        <p:txBody>
          <a:bodyPr wrap="none" anchor="ctr"/>
          <a:lstStyle/>
          <a:p>
            <a:endParaRPr lang="en-US" sz="6532">
              <a:latin typeface="Lato Light" panose="020F0502020204030203" pitchFamily="34" charset="0"/>
            </a:endParaRPr>
          </a:p>
        </p:txBody>
      </p:sp>
      <p:sp>
        <p:nvSpPr>
          <p:cNvPr id="101" name="Freeform 98">
            <a:extLst>
              <a:ext uri="{FF2B5EF4-FFF2-40B4-BE49-F238E27FC236}">
                <a16:creationId xmlns:a16="http://schemas.microsoft.com/office/drawing/2014/main" id="{7064C73D-CF13-4E5D-AC63-4B9C50827E71}"/>
              </a:ext>
            </a:extLst>
          </p:cNvPr>
          <p:cNvSpPr>
            <a:spLocks noChangeArrowheads="1"/>
          </p:cNvSpPr>
          <p:nvPr/>
        </p:nvSpPr>
        <p:spPr bwMode="auto">
          <a:xfrm>
            <a:off x="2022198" y="2845991"/>
            <a:ext cx="854248" cy="514802"/>
          </a:xfrm>
          <a:custGeom>
            <a:avLst/>
            <a:gdLst>
              <a:gd name="connsiteX0" fmla="*/ 556598 w 1397571"/>
              <a:gd name="connsiteY0" fmla="*/ 216286 h 842230"/>
              <a:gd name="connsiteX1" fmla="*/ 568343 w 1397571"/>
              <a:gd name="connsiteY1" fmla="*/ 223481 h 842230"/>
              <a:gd name="connsiteX2" fmla="*/ 561818 w 1397571"/>
              <a:gd name="connsiteY2" fmla="*/ 235254 h 842230"/>
              <a:gd name="connsiteX3" fmla="*/ 516684 w 1397571"/>
              <a:gd name="connsiteY3" fmla="*/ 250505 h 842230"/>
              <a:gd name="connsiteX4" fmla="*/ 494963 w 1397571"/>
              <a:gd name="connsiteY4" fmla="*/ 323700 h 842230"/>
              <a:gd name="connsiteX5" fmla="*/ 474764 w 1397571"/>
              <a:gd name="connsiteY5" fmla="*/ 467332 h 842230"/>
              <a:gd name="connsiteX6" fmla="*/ 465581 w 1397571"/>
              <a:gd name="connsiteY6" fmla="*/ 476434 h 842230"/>
              <a:gd name="connsiteX7" fmla="*/ 464926 w 1397571"/>
              <a:gd name="connsiteY7" fmla="*/ 476434 h 842230"/>
              <a:gd name="connsiteX8" fmla="*/ 455743 w 1397571"/>
              <a:gd name="connsiteY8" fmla="*/ 466032 h 842230"/>
              <a:gd name="connsiteX9" fmla="*/ 475942 w 1397571"/>
              <a:gd name="connsiteY9" fmla="*/ 318652 h 842230"/>
              <a:gd name="connsiteX10" fmla="*/ 494064 w 1397571"/>
              <a:gd name="connsiteY10" fmla="*/ 258148 h 842230"/>
              <a:gd name="connsiteX11" fmla="*/ 445675 w 1397571"/>
              <a:gd name="connsiteY11" fmla="*/ 274499 h 842230"/>
              <a:gd name="connsiteX12" fmla="*/ 257107 w 1397571"/>
              <a:gd name="connsiteY12" fmla="*/ 404004 h 842230"/>
              <a:gd name="connsiteX13" fmla="*/ 133787 w 1397571"/>
              <a:gd name="connsiteY13" fmla="*/ 604149 h 842230"/>
              <a:gd name="connsiteX14" fmla="*/ 67886 w 1397571"/>
              <a:gd name="connsiteY14" fmla="*/ 842230 h 842230"/>
              <a:gd name="connsiteX15" fmla="*/ 48964 w 1397571"/>
              <a:gd name="connsiteY15" fmla="*/ 838960 h 842230"/>
              <a:gd name="connsiteX16" fmla="*/ 116170 w 1397571"/>
              <a:gd name="connsiteY16" fmla="*/ 596954 h 842230"/>
              <a:gd name="connsiteX17" fmla="*/ 243405 w 1397571"/>
              <a:gd name="connsiteY17" fmla="*/ 390923 h 842230"/>
              <a:gd name="connsiteX18" fmla="*/ 437845 w 1397571"/>
              <a:gd name="connsiteY18" fmla="*/ 256839 h 842230"/>
              <a:gd name="connsiteX19" fmla="*/ 556598 w 1397571"/>
              <a:gd name="connsiteY19" fmla="*/ 216286 h 842230"/>
              <a:gd name="connsiteX20" fmla="*/ 1241030 w 1397571"/>
              <a:gd name="connsiteY20" fmla="*/ 72016 h 842230"/>
              <a:gd name="connsiteX21" fmla="*/ 1254766 w 1397571"/>
              <a:gd name="connsiteY21" fmla="*/ 72016 h 842230"/>
              <a:gd name="connsiteX22" fmla="*/ 1254112 w 1397571"/>
              <a:gd name="connsiteY22" fmla="*/ 85790 h 842230"/>
              <a:gd name="connsiteX23" fmla="*/ 1207670 w 1397571"/>
              <a:gd name="connsiteY23" fmla="*/ 126457 h 842230"/>
              <a:gd name="connsiteX24" fmla="*/ 1040215 w 1397571"/>
              <a:gd name="connsiteY24" fmla="*/ 235338 h 842230"/>
              <a:gd name="connsiteX25" fmla="*/ 917240 w 1397571"/>
              <a:gd name="connsiteY25" fmla="*/ 266166 h 842230"/>
              <a:gd name="connsiteX26" fmla="*/ 868181 w 1397571"/>
              <a:gd name="connsiteY26" fmla="*/ 258295 h 842230"/>
              <a:gd name="connsiteX27" fmla="*/ 794920 w 1397571"/>
              <a:gd name="connsiteY27" fmla="*/ 203199 h 842230"/>
              <a:gd name="connsiteX28" fmla="*/ 777258 w 1397571"/>
              <a:gd name="connsiteY28" fmla="*/ 161220 h 842230"/>
              <a:gd name="connsiteX29" fmla="*/ 741282 w 1397571"/>
              <a:gd name="connsiteY29" fmla="*/ 96285 h 842230"/>
              <a:gd name="connsiteX30" fmla="*/ 741282 w 1397571"/>
              <a:gd name="connsiteY30" fmla="*/ 82510 h 842230"/>
              <a:gd name="connsiteX31" fmla="*/ 755018 w 1397571"/>
              <a:gd name="connsiteY31" fmla="*/ 82510 h 842230"/>
              <a:gd name="connsiteX32" fmla="*/ 796228 w 1397571"/>
              <a:gd name="connsiteY32" fmla="*/ 155973 h 842230"/>
              <a:gd name="connsiteX33" fmla="*/ 811273 w 1397571"/>
              <a:gd name="connsiteY33" fmla="*/ 191392 h 842230"/>
              <a:gd name="connsiteX34" fmla="*/ 874068 w 1397571"/>
              <a:gd name="connsiteY34" fmla="*/ 239930 h 842230"/>
              <a:gd name="connsiteX35" fmla="*/ 1032365 w 1397571"/>
              <a:gd name="connsiteY35" fmla="*/ 217629 h 842230"/>
              <a:gd name="connsiteX36" fmla="*/ 1195895 w 1397571"/>
              <a:gd name="connsiteY36" fmla="*/ 111371 h 842230"/>
              <a:gd name="connsiteX37" fmla="*/ 1241030 w 1397571"/>
              <a:gd name="connsiteY37" fmla="*/ 72016 h 842230"/>
              <a:gd name="connsiteX38" fmla="*/ 605575 w 1397571"/>
              <a:gd name="connsiteY38" fmla="*/ 69385 h 842230"/>
              <a:gd name="connsiteX39" fmla="*/ 617308 w 1397571"/>
              <a:gd name="connsiteY39" fmla="*/ 76563 h 842230"/>
              <a:gd name="connsiteX40" fmla="*/ 610138 w 1397571"/>
              <a:gd name="connsiteY40" fmla="*/ 88308 h 842230"/>
              <a:gd name="connsiteX41" fmla="*/ 396981 w 1397571"/>
              <a:gd name="connsiteY41" fmla="*/ 169872 h 842230"/>
              <a:gd name="connsiteX42" fmla="*/ 188387 w 1397571"/>
              <a:gd name="connsiteY42" fmla="*/ 340830 h 842230"/>
              <a:gd name="connsiteX43" fmla="*/ 67793 w 1397571"/>
              <a:gd name="connsiteY43" fmla="*/ 576387 h 842230"/>
              <a:gd name="connsiteX44" fmla="*/ 18904 w 1397571"/>
              <a:gd name="connsiteY44" fmla="*/ 830214 h 842230"/>
              <a:gd name="connsiteX45" fmla="*/ 9778 w 1397571"/>
              <a:gd name="connsiteY45" fmla="*/ 839349 h 842230"/>
              <a:gd name="connsiteX46" fmla="*/ 8474 w 1397571"/>
              <a:gd name="connsiteY46" fmla="*/ 839349 h 842230"/>
              <a:gd name="connsiteX47" fmla="*/ 0 w 1397571"/>
              <a:gd name="connsiteY47" fmla="*/ 828256 h 842230"/>
              <a:gd name="connsiteX48" fmla="*/ 49541 w 1397571"/>
              <a:gd name="connsiteY48" fmla="*/ 570514 h 842230"/>
              <a:gd name="connsiteX49" fmla="*/ 173394 w 1397571"/>
              <a:gd name="connsiteY49" fmla="*/ 328432 h 842230"/>
              <a:gd name="connsiteX50" fmla="*/ 387855 w 1397571"/>
              <a:gd name="connsiteY50" fmla="*/ 152907 h 842230"/>
              <a:gd name="connsiteX51" fmla="*/ 605575 w 1397571"/>
              <a:gd name="connsiteY51" fmla="*/ 69385 h 842230"/>
              <a:gd name="connsiteX52" fmla="*/ 732923 w 1397571"/>
              <a:gd name="connsiteY52" fmla="*/ 18238 h 842230"/>
              <a:gd name="connsiteX53" fmla="*/ 745164 w 1397571"/>
              <a:gd name="connsiteY53" fmla="*/ 22910 h 842230"/>
              <a:gd name="connsiteX54" fmla="*/ 768357 w 1397571"/>
              <a:gd name="connsiteY54" fmla="*/ 51609 h 842230"/>
              <a:gd name="connsiteX55" fmla="*/ 770934 w 1397571"/>
              <a:gd name="connsiteY55" fmla="*/ 65624 h 842230"/>
              <a:gd name="connsiteX56" fmla="*/ 763203 w 1397571"/>
              <a:gd name="connsiteY56" fmla="*/ 70296 h 842230"/>
              <a:gd name="connsiteX57" fmla="*/ 758049 w 1397571"/>
              <a:gd name="connsiteY57" fmla="*/ 68294 h 842230"/>
              <a:gd name="connsiteX58" fmla="*/ 727769 w 1397571"/>
              <a:gd name="connsiteY58" fmla="*/ 31587 h 842230"/>
              <a:gd name="connsiteX59" fmla="*/ 732923 w 1397571"/>
              <a:gd name="connsiteY59" fmla="*/ 18238 h 842230"/>
              <a:gd name="connsiteX60" fmla="*/ 1393284 w 1397571"/>
              <a:gd name="connsiteY60" fmla="*/ 1568 h 842230"/>
              <a:gd name="connsiteX61" fmla="*/ 1395247 w 1397571"/>
              <a:gd name="connsiteY61" fmla="*/ 15294 h 842230"/>
              <a:gd name="connsiteX62" fmla="*/ 1257220 w 1397571"/>
              <a:gd name="connsiteY62" fmla="*/ 178043 h 842230"/>
              <a:gd name="connsiteX63" fmla="*/ 1084523 w 1397571"/>
              <a:gd name="connsiteY63" fmla="*/ 315954 h 842230"/>
              <a:gd name="connsiteX64" fmla="*/ 1043966 w 1397571"/>
              <a:gd name="connsiteY64" fmla="*/ 337523 h 842230"/>
              <a:gd name="connsiteX65" fmla="*/ 1039387 w 1397571"/>
              <a:gd name="connsiteY65" fmla="*/ 338177 h 842230"/>
              <a:gd name="connsiteX66" fmla="*/ 1030883 w 1397571"/>
              <a:gd name="connsiteY66" fmla="*/ 332948 h 842230"/>
              <a:gd name="connsiteX67" fmla="*/ 1035462 w 1397571"/>
              <a:gd name="connsiteY67" fmla="*/ 319876 h 842230"/>
              <a:gd name="connsiteX68" fmla="*/ 1074057 w 1397571"/>
              <a:gd name="connsiteY68" fmla="*/ 299614 h 842230"/>
              <a:gd name="connsiteX69" fmla="*/ 1243483 w 1397571"/>
              <a:gd name="connsiteY69" fmla="*/ 164317 h 842230"/>
              <a:gd name="connsiteX70" fmla="*/ 1380201 w 1397571"/>
              <a:gd name="connsiteY70" fmla="*/ 3529 h 842230"/>
              <a:gd name="connsiteX71" fmla="*/ 1393284 w 1397571"/>
              <a:gd name="connsiteY71" fmla="*/ 1568 h 84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97571" h="842230">
                <a:moveTo>
                  <a:pt x="556598" y="216286"/>
                </a:moveTo>
                <a:cubicBezTo>
                  <a:pt x="561818" y="214978"/>
                  <a:pt x="567038" y="218249"/>
                  <a:pt x="568343" y="223481"/>
                </a:cubicBezTo>
                <a:cubicBezTo>
                  <a:pt x="569647" y="228714"/>
                  <a:pt x="566385" y="233946"/>
                  <a:pt x="561818" y="235254"/>
                </a:cubicBezTo>
                <a:lnTo>
                  <a:pt x="516684" y="250505"/>
                </a:lnTo>
                <a:lnTo>
                  <a:pt x="494963" y="323700"/>
                </a:lnTo>
                <a:cubicBezTo>
                  <a:pt x="476977" y="401383"/>
                  <a:pt x="474764" y="466357"/>
                  <a:pt x="474764" y="467332"/>
                </a:cubicBezTo>
                <a:cubicBezTo>
                  <a:pt x="474764" y="471883"/>
                  <a:pt x="470173" y="476434"/>
                  <a:pt x="465581" y="476434"/>
                </a:cubicBezTo>
                <a:lnTo>
                  <a:pt x="464926" y="476434"/>
                </a:lnTo>
                <a:cubicBezTo>
                  <a:pt x="459678" y="476434"/>
                  <a:pt x="455087" y="471233"/>
                  <a:pt x="455743" y="466032"/>
                </a:cubicBezTo>
                <a:cubicBezTo>
                  <a:pt x="455743" y="462618"/>
                  <a:pt x="457587" y="397401"/>
                  <a:pt x="475942" y="318652"/>
                </a:cubicBezTo>
                <a:lnTo>
                  <a:pt x="494064" y="258148"/>
                </a:lnTo>
                <a:lnTo>
                  <a:pt x="445675" y="274499"/>
                </a:lnTo>
                <a:cubicBezTo>
                  <a:pt x="369334" y="307202"/>
                  <a:pt x="306043" y="351025"/>
                  <a:pt x="257107" y="404004"/>
                </a:cubicBezTo>
                <a:cubicBezTo>
                  <a:pt x="206866" y="458292"/>
                  <a:pt x="165759" y="525007"/>
                  <a:pt x="133787" y="604149"/>
                </a:cubicBezTo>
                <a:cubicBezTo>
                  <a:pt x="106383" y="672172"/>
                  <a:pt x="84851" y="750006"/>
                  <a:pt x="67886" y="842230"/>
                </a:cubicBezTo>
                <a:lnTo>
                  <a:pt x="48964" y="838960"/>
                </a:lnTo>
                <a:cubicBezTo>
                  <a:pt x="65929" y="745428"/>
                  <a:pt x="88113" y="666940"/>
                  <a:pt x="116170" y="596954"/>
                </a:cubicBezTo>
                <a:cubicBezTo>
                  <a:pt x="148794" y="515850"/>
                  <a:pt x="191206" y="446519"/>
                  <a:pt x="243405" y="390923"/>
                </a:cubicBezTo>
                <a:cubicBezTo>
                  <a:pt x="293646" y="335981"/>
                  <a:pt x="358895" y="290850"/>
                  <a:pt x="437845" y="256839"/>
                </a:cubicBezTo>
                <a:cubicBezTo>
                  <a:pt x="474385" y="241141"/>
                  <a:pt x="514186" y="227406"/>
                  <a:pt x="556598" y="216286"/>
                </a:cubicBezTo>
                <a:close/>
                <a:moveTo>
                  <a:pt x="1241030" y="72016"/>
                </a:moveTo>
                <a:cubicBezTo>
                  <a:pt x="1244954" y="68080"/>
                  <a:pt x="1250842" y="68736"/>
                  <a:pt x="1254766" y="72016"/>
                </a:cubicBezTo>
                <a:cubicBezTo>
                  <a:pt x="1258037" y="76607"/>
                  <a:pt x="1258037" y="82510"/>
                  <a:pt x="1254112" y="85790"/>
                </a:cubicBezTo>
                <a:cubicBezTo>
                  <a:pt x="1238413" y="100220"/>
                  <a:pt x="1223368" y="113338"/>
                  <a:pt x="1207670" y="126457"/>
                </a:cubicBezTo>
                <a:cubicBezTo>
                  <a:pt x="1148145" y="175650"/>
                  <a:pt x="1093199" y="211070"/>
                  <a:pt x="1040215" y="235338"/>
                </a:cubicBezTo>
                <a:cubicBezTo>
                  <a:pt x="1012088" y="247801"/>
                  <a:pt x="964337" y="266166"/>
                  <a:pt x="917240" y="266166"/>
                </a:cubicBezTo>
                <a:cubicBezTo>
                  <a:pt x="900233" y="266166"/>
                  <a:pt x="883880" y="263543"/>
                  <a:pt x="868181" y="258295"/>
                </a:cubicBezTo>
                <a:cubicBezTo>
                  <a:pt x="840054" y="249113"/>
                  <a:pt x="814543" y="230091"/>
                  <a:pt x="794920" y="203199"/>
                </a:cubicBezTo>
                <a:cubicBezTo>
                  <a:pt x="784454" y="188113"/>
                  <a:pt x="780529" y="174338"/>
                  <a:pt x="777258" y="161220"/>
                </a:cubicBezTo>
                <a:cubicBezTo>
                  <a:pt x="772680" y="142199"/>
                  <a:pt x="767447" y="123177"/>
                  <a:pt x="741282" y="96285"/>
                </a:cubicBezTo>
                <a:cubicBezTo>
                  <a:pt x="737357" y="92349"/>
                  <a:pt x="737357" y="85790"/>
                  <a:pt x="741282" y="82510"/>
                </a:cubicBezTo>
                <a:cubicBezTo>
                  <a:pt x="745206" y="78575"/>
                  <a:pt x="751094" y="78575"/>
                  <a:pt x="755018" y="82510"/>
                </a:cubicBezTo>
                <a:cubicBezTo>
                  <a:pt x="785108" y="112682"/>
                  <a:pt x="790995" y="135639"/>
                  <a:pt x="796228" y="155973"/>
                </a:cubicBezTo>
                <a:cubicBezTo>
                  <a:pt x="799498" y="168435"/>
                  <a:pt x="802115" y="179586"/>
                  <a:pt x="811273" y="191392"/>
                </a:cubicBezTo>
                <a:cubicBezTo>
                  <a:pt x="827626" y="215661"/>
                  <a:pt x="849212" y="232059"/>
                  <a:pt x="874068" y="239930"/>
                </a:cubicBezTo>
                <a:cubicBezTo>
                  <a:pt x="913315" y="253704"/>
                  <a:pt x="971532" y="245177"/>
                  <a:pt x="1032365" y="217629"/>
                </a:cubicBezTo>
                <a:cubicBezTo>
                  <a:pt x="1084041" y="194016"/>
                  <a:pt x="1137025" y="159252"/>
                  <a:pt x="1195895" y="111371"/>
                </a:cubicBezTo>
                <a:cubicBezTo>
                  <a:pt x="1210286" y="98908"/>
                  <a:pt x="1225985" y="85134"/>
                  <a:pt x="1241030" y="72016"/>
                </a:cubicBezTo>
                <a:close/>
                <a:moveTo>
                  <a:pt x="605575" y="69385"/>
                </a:moveTo>
                <a:cubicBezTo>
                  <a:pt x="610790" y="68080"/>
                  <a:pt x="616005" y="71343"/>
                  <a:pt x="617308" y="76563"/>
                </a:cubicBezTo>
                <a:cubicBezTo>
                  <a:pt x="618612" y="81783"/>
                  <a:pt x="615353" y="87003"/>
                  <a:pt x="610138" y="88308"/>
                </a:cubicBezTo>
                <a:cubicBezTo>
                  <a:pt x="529308" y="109841"/>
                  <a:pt x="459559" y="136594"/>
                  <a:pt x="396981" y="169872"/>
                </a:cubicBezTo>
                <a:cubicBezTo>
                  <a:pt x="312239" y="215548"/>
                  <a:pt x="239883" y="274274"/>
                  <a:pt x="188387" y="340830"/>
                </a:cubicBezTo>
                <a:cubicBezTo>
                  <a:pt x="136890" y="406734"/>
                  <a:pt x="96475" y="485688"/>
                  <a:pt x="67793" y="576387"/>
                </a:cubicBezTo>
                <a:cubicBezTo>
                  <a:pt x="44326" y="650773"/>
                  <a:pt x="28682" y="733642"/>
                  <a:pt x="18904" y="830214"/>
                </a:cubicBezTo>
                <a:cubicBezTo>
                  <a:pt x="18904" y="835434"/>
                  <a:pt x="14341" y="839349"/>
                  <a:pt x="9778" y="839349"/>
                </a:cubicBezTo>
                <a:cubicBezTo>
                  <a:pt x="9126" y="839349"/>
                  <a:pt x="8474" y="839349"/>
                  <a:pt x="8474" y="839349"/>
                </a:cubicBezTo>
                <a:cubicBezTo>
                  <a:pt x="3259" y="838696"/>
                  <a:pt x="0" y="833476"/>
                  <a:pt x="0" y="828256"/>
                </a:cubicBezTo>
                <a:cubicBezTo>
                  <a:pt x="9778" y="730379"/>
                  <a:pt x="25422" y="646205"/>
                  <a:pt x="49541" y="570514"/>
                </a:cubicBezTo>
                <a:cubicBezTo>
                  <a:pt x="78223" y="477857"/>
                  <a:pt x="119942" y="396293"/>
                  <a:pt x="173394" y="328432"/>
                </a:cubicBezTo>
                <a:cubicBezTo>
                  <a:pt x="226846" y="259919"/>
                  <a:pt x="301158" y="199235"/>
                  <a:pt x="387855" y="152907"/>
                </a:cubicBezTo>
                <a:cubicBezTo>
                  <a:pt x="451737" y="118324"/>
                  <a:pt x="522789" y="91571"/>
                  <a:pt x="605575" y="69385"/>
                </a:cubicBezTo>
                <a:close/>
                <a:moveTo>
                  <a:pt x="732923" y="18238"/>
                </a:moveTo>
                <a:cubicBezTo>
                  <a:pt x="736788" y="16236"/>
                  <a:pt x="742587" y="18238"/>
                  <a:pt x="745164" y="22910"/>
                </a:cubicBezTo>
                <a:cubicBezTo>
                  <a:pt x="751607" y="36258"/>
                  <a:pt x="759338" y="45602"/>
                  <a:pt x="768357" y="51609"/>
                </a:cubicBezTo>
                <a:cubicBezTo>
                  <a:pt x="772867" y="54946"/>
                  <a:pt x="774156" y="60952"/>
                  <a:pt x="770934" y="65624"/>
                </a:cubicBezTo>
                <a:cubicBezTo>
                  <a:pt x="769002" y="68294"/>
                  <a:pt x="766425" y="70296"/>
                  <a:pt x="763203" y="70296"/>
                </a:cubicBezTo>
                <a:cubicBezTo>
                  <a:pt x="761270" y="70296"/>
                  <a:pt x="759982" y="69628"/>
                  <a:pt x="758049" y="68294"/>
                </a:cubicBezTo>
                <a:cubicBezTo>
                  <a:pt x="746452" y="60952"/>
                  <a:pt x="736144" y="47604"/>
                  <a:pt x="727769" y="31587"/>
                </a:cubicBezTo>
                <a:cubicBezTo>
                  <a:pt x="725836" y="26247"/>
                  <a:pt x="727769" y="20908"/>
                  <a:pt x="732923" y="18238"/>
                </a:cubicBezTo>
                <a:close/>
                <a:moveTo>
                  <a:pt x="1393284" y="1568"/>
                </a:moveTo>
                <a:cubicBezTo>
                  <a:pt x="1397864" y="4836"/>
                  <a:pt x="1399172" y="11372"/>
                  <a:pt x="1395247" y="15294"/>
                </a:cubicBezTo>
                <a:cubicBezTo>
                  <a:pt x="1349456" y="77387"/>
                  <a:pt x="1304319" y="130983"/>
                  <a:pt x="1257220" y="178043"/>
                </a:cubicBezTo>
                <a:cubicBezTo>
                  <a:pt x="1197038" y="238175"/>
                  <a:pt x="1142089" y="281966"/>
                  <a:pt x="1084523" y="315954"/>
                </a:cubicBezTo>
                <a:cubicBezTo>
                  <a:pt x="1070132" y="323797"/>
                  <a:pt x="1057049" y="330987"/>
                  <a:pt x="1043966" y="337523"/>
                </a:cubicBezTo>
                <a:cubicBezTo>
                  <a:pt x="1042003" y="337523"/>
                  <a:pt x="1040695" y="338177"/>
                  <a:pt x="1039387" y="338177"/>
                </a:cubicBezTo>
                <a:cubicBezTo>
                  <a:pt x="1036116" y="338177"/>
                  <a:pt x="1032191" y="336216"/>
                  <a:pt x="1030883" y="332948"/>
                </a:cubicBezTo>
                <a:cubicBezTo>
                  <a:pt x="1028266" y="327719"/>
                  <a:pt x="1030883" y="321836"/>
                  <a:pt x="1035462" y="319876"/>
                </a:cubicBezTo>
                <a:cubicBezTo>
                  <a:pt x="1047891" y="313340"/>
                  <a:pt x="1060974" y="306803"/>
                  <a:pt x="1074057" y="299614"/>
                </a:cubicBezTo>
                <a:cubicBezTo>
                  <a:pt x="1130968" y="266280"/>
                  <a:pt x="1183955" y="223795"/>
                  <a:pt x="1243483" y="164317"/>
                </a:cubicBezTo>
                <a:cubicBezTo>
                  <a:pt x="1289928" y="117911"/>
                  <a:pt x="1334410" y="64969"/>
                  <a:pt x="1380201" y="3529"/>
                </a:cubicBezTo>
                <a:cubicBezTo>
                  <a:pt x="1383472" y="-393"/>
                  <a:pt x="1389360" y="-1046"/>
                  <a:pt x="1393284" y="1568"/>
                </a:cubicBezTo>
                <a:close/>
              </a:path>
            </a:pathLst>
          </a:custGeom>
          <a:solidFill>
            <a:schemeClr val="bg1">
              <a:lumMod val="65000"/>
            </a:schemeClr>
          </a:solidFill>
          <a:ln>
            <a:noFill/>
          </a:ln>
          <a:effectLst/>
        </p:spPr>
        <p:txBody>
          <a:bodyPr wrap="square" anchor="ctr">
            <a:noAutofit/>
          </a:bodyPr>
          <a:lstStyle/>
          <a:p>
            <a:endParaRPr lang="en-US" sz="6532">
              <a:latin typeface="Lato Light" panose="020F0502020204030203" pitchFamily="34" charset="0"/>
            </a:endParaRPr>
          </a:p>
        </p:txBody>
      </p:sp>
      <p:sp>
        <p:nvSpPr>
          <p:cNvPr id="102" name="Freeform 148">
            <a:extLst>
              <a:ext uri="{FF2B5EF4-FFF2-40B4-BE49-F238E27FC236}">
                <a16:creationId xmlns:a16="http://schemas.microsoft.com/office/drawing/2014/main" id="{D987F8A9-90CB-4B11-86C3-2ABE7C4E04BB}"/>
              </a:ext>
            </a:extLst>
          </p:cNvPr>
          <p:cNvSpPr>
            <a:spLocks noChangeArrowheads="1"/>
          </p:cNvSpPr>
          <p:nvPr/>
        </p:nvSpPr>
        <p:spPr bwMode="auto">
          <a:xfrm>
            <a:off x="2231702" y="3320700"/>
            <a:ext cx="232393" cy="838021"/>
          </a:xfrm>
          <a:custGeom>
            <a:avLst/>
            <a:gdLst>
              <a:gd name="T0" fmla="*/ 565 w 582"/>
              <a:gd name="T1" fmla="*/ 2096 h 2097"/>
              <a:gd name="T2" fmla="*/ 565 w 582"/>
              <a:gd name="T3" fmla="*/ 2096 h 2097"/>
              <a:gd name="T4" fmla="*/ 550 w 582"/>
              <a:gd name="T5" fmla="*/ 2084 h 2097"/>
              <a:gd name="T6" fmla="*/ 550 w 582"/>
              <a:gd name="T7" fmla="*/ 2084 h 2097"/>
              <a:gd name="T8" fmla="*/ 441 w 582"/>
              <a:gd name="T9" fmla="*/ 1557 h 2097"/>
              <a:gd name="T10" fmla="*/ 441 w 582"/>
              <a:gd name="T11" fmla="*/ 1557 h 2097"/>
              <a:gd name="T12" fmla="*/ 422 w 582"/>
              <a:gd name="T13" fmla="*/ 810 h 2097"/>
              <a:gd name="T14" fmla="*/ 422 w 582"/>
              <a:gd name="T15" fmla="*/ 810 h 2097"/>
              <a:gd name="T16" fmla="*/ 1 w 582"/>
              <a:gd name="T17" fmla="*/ 18 h 2097"/>
              <a:gd name="T18" fmla="*/ 1 w 582"/>
              <a:gd name="T19" fmla="*/ 18 h 2097"/>
              <a:gd name="T20" fmla="*/ 13 w 582"/>
              <a:gd name="T21" fmla="*/ 1 h 2097"/>
              <a:gd name="T22" fmla="*/ 13 w 582"/>
              <a:gd name="T23" fmla="*/ 1 h 2097"/>
              <a:gd name="T24" fmla="*/ 31 w 582"/>
              <a:gd name="T25" fmla="*/ 14 h 2097"/>
              <a:gd name="T26" fmla="*/ 31 w 582"/>
              <a:gd name="T27" fmla="*/ 14 h 2097"/>
              <a:gd name="T28" fmla="*/ 453 w 582"/>
              <a:gd name="T29" fmla="*/ 800 h 2097"/>
              <a:gd name="T30" fmla="*/ 453 w 582"/>
              <a:gd name="T31" fmla="*/ 800 h 2097"/>
              <a:gd name="T32" fmla="*/ 452 w 582"/>
              <a:gd name="T33" fmla="*/ 822 h 2097"/>
              <a:gd name="T34" fmla="*/ 452 w 582"/>
              <a:gd name="T35" fmla="*/ 822 h 2097"/>
              <a:gd name="T36" fmla="*/ 470 w 582"/>
              <a:gd name="T37" fmla="*/ 1551 h 2097"/>
              <a:gd name="T38" fmla="*/ 470 w 582"/>
              <a:gd name="T39" fmla="*/ 1551 h 2097"/>
              <a:gd name="T40" fmla="*/ 579 w 582"/>
              <a:gd name="T41" fmla="*/ 2079 h 2097"/>
              <a:gd name="T42" fmla="*/ 579 w 582"/>
              <a:gd name="T43" fmla="*/ 2079 h 2097"/>
              <a:gd name="T44" fmla="*/ 567 w 582"/>
              <a:gd name="T45" fmla="*/ 2096 h 2097"/>
              <a:gd name="T46" fmla="*/ 567 w 582"/>
              <a:gd name="T47" fmla="*/ 2096 h 2097"/>
              <a:gd name="T48" fmla="*/ 565 w 582"/>
              <a:gd name="T49" fmla="*/ 2096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2" h="2097">
                <a:moveTo>
                  <a:pt x="565" y="2096"/>
                </a:moveTo>
                <a:lnTo>
                  <a:pt x="565" y="2096"/>
                </a:lnTo>
                <a:cubicBezTo>
                  <a:pt x="558" y="2096"/>
                  <a:pt x="551" y="2092"/>
                  <a:pt x="550" y="2084"/>
                </a:cubicBezTo>
                <a:lnTo>
                  <a:pt x="550" y="2084"/>
                </a:lnTo>
                <a:cubicBezTo>
                  <a:pt x="514" y="1883"/>
                  <a:pt x="475" y="1710"/>
                  <a:pt x="441" y="1557"/>
                </a:cubicBezTo>
                <a:lnTo>
                  <a:pt x="441" y="1557"/>
                </a:lnTo>
                <a:cubicBezTo>
                  <a:pt x="355" y="1172"/>
                  <a:pt x="302" y="934"/>
                  <a:pt x="422" y="810"/>
                </a:cubicBezTo>
                <a:lnTo>
                  <a:pt x="422" y="810"/>
                </a:lnTo>
                <a:cubicBezTo>
                  <a:pt x="364" y="743"/>
                  <a:pt x="55" y="375"/>
                  <a:pt x="1" y="18"/>
                </a:cubicBezTo>
                <a:lnTo>
                  <a:pt x="1" y="18"/>
                </a:lnTo>
                <a:cubicBezTo>
                  <a:pt x="0" y="10"/>
                  <a:pt x="5" y="2"/>
                  <a:pt x="13" y="1"/>
                </a:cubicBezTo>
                <a:lnTo>
                  <a:pt x="13" y="1"/>
                </a:lnTo>
                <a:cubicBezTo>
                  <a:pt x="22" y="0"/>
                  <a:pt x="29" y="5"/>
                  <a:pt x="31" y="14"/>
                </a:cubicBezTo>
                <a:lnTo>
                  <a:pt x="31" y="14"/>
                </a:lnTo>
                <a:cubicBezTo>
                  <a:pt x="88" y="397"/>
                  <a:pt x="450" y="796"/>
                  <a:pt x="453" y="800"/>
                </a:cubicBezTo>
                <a:lnTo>
                  <a:pt x="453" y="800"/>
                </a:lnTo>
                <a:cubicBezTo>
                  <a:pt x="459" y="806"/>
                  <a:pt x="459" y="816"/>
                  <a:pt x="452" y="822"/>
                </a:cubicBezTo>
                <a:lnTo>
                  <a:pt x="452" y="822"/>
                </a:lnTo>
                <a:cubicBezTo>
                  <a:pt x="332" y="932"/>
                  <a:pt x="384" y="1165"/>
                  <a:pt x="470" y="1551"/>
                </a:cubicBezTo>
                <a:lnTo>
                  <a:pt x="470" y="1551"/>
                </a:lnTo>
                <a:cubicBezTo>
                  <a:pt x="504" y="1703"/>
                  <a:pt x="543" y="1877"/>
                  <a:pt x="579" y="2079"/>
                </a:cubicBezTo>
                <a:lnTo>
                  <a:pt x="579" y="2079"/>
                </a:lnTo>
                <a:cubicBezTo>
                  <a:pt x="581" y="2087"/>
                  <a:pt x="576" y="2094"/>
                  <a:pt x="567" y="2096"/>
                </a:cubicBezTo>
                <a:lnTo>
                  <a:pt x="567" y="2096"/>
                </a:lnTo>
                <a:cubicBezTo>
                  <a:pt x="567" y="2096"/>
                  <a:pt x="566" y="2096"/>
                  <a:pt x="565" y="2096"/>
                </a:cubicBezTo>
              </a:path>
            </a:pathLst>
          </a:custGeom>
          <a:solidFill>
            <a:schemeClr val="accent3">
              <a:lumMod val="50000"/>
            </a:schemeClr>
          </a:solidFill>
          <a:ln>
            <a:noFill/>
          </a:ln>
          <a:effectLst/>
        </p:spPr>
        <p:txBody>
          <a:bodyPr wrap="none" anchor="ctr"/>
          <a:lstStyle/>
          <a:p>
            <a:endParaRPr lang="en-US" sz="6532">
              <a:latin typeface="Lato Light" panose="020F0502020204030203" pitchFamily="34" charset="0"/>
            </a:endParaRPr>
          </a:p>
        </p:txBody>
      </p:sp>
      <p:graphicFrame>
        <p:nvGraphicFramePr>
          <p:cNvPr id="105" name="Chart 104">
            <a:extLst>
              <a:ext uri="{FF2B5EF4-FFF2-40B4-BE49-F238E27FC236}">
                <a16:creationId xmlns:a16="http://schemas.microsoft.com/office/drawing/2014/main" id="{CD7902B7-113E-448E-BAF0-E74C0514F53D}"/>
              </a:ext>
            </a:extLst>
          </p:cNvPr>
          <p:cNvGraphicFramePr/>
          <p:nvPr>
            <p:extLst>
              <p:ext uri="{D42A27DB-BD31-4B8C-83A1-F6EECF244321}">
                <p14:modId xmlns:p14="http://schemas.microsoft.com/office/powerpoint/2010/main" val="4129410877"/>
              </p:ext>
            </p:extLst>
          </p:nvPr>
        </p:nvGraphicFramePr>
        <p:xfrm>
          <a:off x="3053021" y="2222883"/>
          <a:ext cx="5050113" cy="3366742"/>
        </p:xfrm>
        <a:graphic>
          <a:graphicData uri="http://schemas.openxmlformats.org/drawingml/2006/chart">
            <c:chart xmlns:c="http://schemas.openxmlformats.org/drawingml/2006/chart" xmlns:r="http://schemas.openxmlformats.org/officeDocument/2006/relationships" r:id="rId2"/>
          </a:graphicData>
        </a:graphic>
      </p:graphicFrame>
      <p:sp>
        <p:nvSpPr>
          <p:cNvPr id="49" name="TextBox 48">
            <a:extLst>
              <a:ext uri="{FF2B5EF4-FFF2-40B4-BE49-F238E27FC236}">
                <a16:creationId xmlns:a16="http://schemas.microsoft.com/office/drawing/2014/main" id="{FF52F0EE-E551-49DA-B5C7-C288C0A169C0}"/>
              </a:ext>
            </a:extLst>
          </p:cNvPr>
          <p:cNvSpPr txBox="1"/>
          <p:nvPr/>
        </p:nvSpPr>
        <p:spPr>
          <a:xfrm>
            <a:off x="2276231" y="6339842"/>
            <a:ext cx="5486400" cy="230832"/>
          </a:xfrm>
          <a:prstGeom prst="rect">
            <a:avLst/>
          </a:prstGeom>
          <a:noFill/>
        </p:spPr>
        <p:txBody>
          <a:bodyPr wrap="square" rtlCol="0">
            <a:spAutoFit/>
          </a:bodyPr>
          <a:lstStyle/>
          <a:p>
            <a:pPr defTabSz="914400">
              <a:lnSpc>
                <a:spcPct val="90000"/>
              </a:lnSpc>
              <a:spcBef>
                <a:spcPts val="1000"/>
              </a:spcBef>
              <a:buClr>
                <a:srgbClr val="3DB7E4"/>
              </a:buClr>
            </a:pPr>
            <a:r>
              <a:rPr lang="en-US" sz="1000">
                <a:hlinkClick r:id="rId3"/>
              </a:rPr>
              <a:t>https://www.softwareadvice.com/resources/how-patients-use-online-reviews/#1</a:t>
            </a:r>
            <a:endParaRPr lang="en-US" sz="1000"/>
          </a:p>
        </p:txBody>
      </p:sp>
      <p:sp>
        <p:nvSpPr>
          <p:cNvPr id="50" name="Title 1">
            <a:extLst>
              <a:ext uri="{FF2B5EF4-FFF2-40B4-BE49-F238E27FC236}">
                <a16:creationId xmlns:a16="http://schemas.microsoft.com/office/drawing/2014/main" id="{B235FDD8-D753-47D4-9963-DD648E37993C}"/>
              </a:ext>
            </a:extLst>
          </p:cNvPr>
          <p:cNvSpPr>
            <a:spLocks noGrp="1"/>
          </p:cNvSpPr>
          <p:nvPr>
            <p:ph type="title"/>
          </p:nvPr>
        </p:nvSpPr>
        <p:spPr>
          <a:xfrm>
            <a:off x="628650" y="365127"/>
            <a:ext cx="7886700" cy="565458"/>
          </a:xfrm>
        </p:spPr>
        <p:txBody>
          <a:bodyPr/>
          <a:lstStyle/>
          <a:p>
            <a:r>
              <a:rPr lang="en-US"/>
              <a:t>Physician Review Sites</a:t>
            </a:r>
          </a:p>
        </p:txBody>
      </p:sp>
    </p:spTree>
    <p:extLst>
      <p:ext uri="{BB962C8B-B14F-4D97-AF65-F5344CB8AC3E}">
        <p14:creationId xmlns:p14="http://schemas.microsoft.com/office/powerpoint/2010/main" val="100845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424C6B5-7F49-4CFB-BE5C-93F8C6603C2F}"/>
              </a:ext>
            </a:extLst>
          </p:cNvPr>
          <p:cNvSpPr/>
          <p:nvPr/>
        </p:nvSpPr>
        <p:spPr>
          <a:xfrm>
            <a:off x="1188549" y="1564419"/>
            <a:ext cx="6870358" cy="4102443"/>
          </a:xfrm>
          <a:prstGeom prst="roundRect">
            <a:avLst>
              <a:gd name="adj" fmla="val 3650"/>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A979F631-AD6E-48AA-9743-FAC8DB03DDE0}"/>
              </a:ext>
            </a:extLst>
          </p:cNvPr>
          <p:cNvSpPr/>
          <p:nvPr/>
        </p:nvSpPr>
        <p:spPr>
          <a:xfrm>
            <a:off x="1188549" y="5002434"/>
            <a:ext cx="6870358" cy="486689"/>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6196B8E5-D3D2-4773-A413-C9A9D9194B20}"/>
              </a:ext>
            </a:extLst>
          </p:cNvPr>
          <p:cNvSpPr/>
          <p:nvPr/>
        </p:nvSpPr>
        <p:spPr>
          <a:xfrm>
            <a:off x="1188549" y="4450254"/>
            <a:ext cx="6870358" cy="48668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34E2D293-5A0A-4FD5-B75A-92576D8DFD7B}"/>
              </a:ext>
            </a:extLst>
          </p:cNvPr>
          <p:cNvSpPr/>
          <p:nvPr/>
        </p:nvSpPr>
        <p:spPr>
          <a:xfrm>
            <a:off x="1188549" y="3898074"/>
            <a:ext cx="6870358" cy="486689"/>
          </a:xfrm>
          <a:prstGeom prst="rect">
            <a:avLst/>
          </a:prstGeom>
          <a:solidFill>
            <a:schemeClr val="bg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5E7D9E62-B2BF-49E3-B3BA-C30C399B1BD9}"/>
              </a:ext>
            </a:extLst>
          </p:cNvPr>
          <p:cNvSpPr/>
          <p:nvPr/>
        </p:nvSpPr>
        <p:spPr>
          <a:xfrm>
            <a:off x="1188549" y="3345894"/>
            <a:ext cx="6870358" cy="486689"/>
          </a:xfrm>
          <a:prstGeom prst="rect">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AF7D2FF0-D2D6-4785-8481-1609CB34C4AF}"/>
              </a:ext>
            </a:extLst>
          </p:cNvPr>
          <p:cNvSpPr/>
          <p:nvPr/>
        </p:nvSpPr>
        <p:spPr>
          <a:xfrm>
            <a:off x="1188549" y="2793714"/>
            <a:ext cx="6870358" cy="486689"/>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1800A86E-B254-44F8-A6C2-ED1EBB9EF58A}"/>
              </a:ext>
            </a:extLst>
          </p:cNvPr>
          <p:cNvSpPr/>
          <p:nvPr/>
        </p:nvSpPr>
        <p:spPr>
          <a:xfrm>
            <a:off x="1188549" y="2241534"/>
            <a:ext cx="6870358" cy="486689"/>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E3F6CA2-DB9A-4FB9-AD99-12B2DC7B0347}"/>
              </a:ext>
            </a:extLst>
          </p:cNvPr>
          <p:cNvSpPr/>
          <p:nvPr/>
        </p:nvSpPr>
        <p:spPr>
          <a:xfrm>
            <a:off x="1188549" y="1689354"/>
            <a:ext cx="6870358" cy="48668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6D75087-C761-4DEB-A137-1EC47AC8FD6D}"/>
              </a:ext>
            </a:extLst>
          </p:cNvPr>
          <p:cNvSpPr txBox="1"/>
          <p:nvPr/>
        </p:nvSpPr>
        <p:spPr>
          <a:xfrm>
            <a:off x="4546162" y="1730856"/>
            <a:ext cx="2113005" cy="369332"/>
          </a:xfrm>
          <a:prstGeom prst="rect">
            <a:avLst/>
          </a:prstGeom>
          <a:noFill/>
        </p:spPr>
        <p:txBody>
          <a:bodyPr wrap="square" rtlCol="0">
            <a:spAutoFit/>
          </a:bodyPr>
          <a:lstStyle/>
          <a:p>
            <a:r>
              <a:rPr lang="en-US">
                <a:solidFill>
                  <a:srgbClr val="4D4F53"/>
                </a:solidFill>
              </a:rPr>
              <a:t>Legal Risk</a:t>
            </a:r>
          </a:p>
        </p:txBody>
      </p:sp>
      <p:sp>
        <p:nvSpPr>
          <p:cNvPr id="18" name="TextBox 17">
            <a:extLst>
              <a:ext uri="{FF2B5EF4-FFF2-40B4-BE49-F238E27FC236}">
                <a16:creationId xmlns:a16="http://schemas.microsoft.com/office/drawing/2014/main" id="{3AB67F34-387E-4F09-94DF-EB507CF40757}"/>
              </a:ext>
            </a:extLst>
          </p:cNvPr>
          <p:cNvSpPr txBox="1"/>
          <p:nvPr/>
        </p:nvSpPr>
        <p:spPr>
          <a:xfrm>
            <a:off x="1776485" y="2296062"/>
            <a:ext cx="2113005" cy="369332"/>
          </a:xfrm>
          <a:prstGeom prst="rect">
            <a:avLst/>
          </a:prstGeom>
          <a:noFill/>
        </p:spPr>
        <p:txBody>
          <a:bodyPr wrap="square" rtlCol="0">
            <a:spAutoFit/>
          </a:bodyPr>
          <a:lstStyle/>
          <a:p>
            <a:r>
              <a:rPr lang="en-US">
                <a:solidFill>
                  <a:schemeClr val="accent1"/>
                </a:solidFill>
              </a:rPr>
              <a:t>Heading</a:t>
            </a:r>
          </a:p>
        </p:txBody>
      </p:sp>
      <p:sp>
        <p:nvSpPr>
          <p:cNvPr id="19" name="TextBox 18">
            <a:extLst>
              <a:ext uri="{FF2B5EF4-FFF2-40B4-BE49-F238E27FC236}">
                <a16:creationId xmlns:a16="http://schemas.microsoft.com/office/drawing/2014/main" id="{647CD7F0-471B-4626-BC23-B8B9A980139D}"/>
              </a:ext>
            </a:extLst>
          </p:cNvPr>
          <p:cNvSpPr txBox="1"/>
          <p:nvPr/>
        </p:nvSpPr>
        <p:spPr>
          <a:xfrm>
            <a:off x="1776485" y="3420138"/>
            <a:ext cx="2113005" cy="369332"/>
          </a:xfrm>
          <a:prstGeom prst="rect">
            <a:avLst/>
          </a:prstGeom>
          <a:noFill/>
        </p:spPr>
        <p:txBody>
          <a:bodyPr wrap="square" rtlCol="0">
            <a:spAutoFit/>
          </a:bodyPr>
          <a:lstStyle/>
          <a:p>
            <a:r>
              <a:rPr lang="en-US">
                <a:solidFill>
                  <a:schemeClr val="accent1"/>
                </a:solidFill>
              </a:rPr>
              <a:t>Heading</a:t>
            </a:r>
          </a:p>
        </p:txBody>
      </p:sp>
      <p:sp>
        <p:nvSpPr>
          <p:cNvPr id="20" name="TextBox 19">
            <a:extLst>
              <a:ext uri="{FF2B5EF4-FFF2-40B4-BE49-F238E27FC236}">
                <a16:creationId xmlns:a16="http://schemas.microsoft.com/office/drawing/2014/main" id="{ED3FC68A-239B-493E-909E-82BE89BCC611}"/>
              </a:ext>
            </a:extLst>
          </p:cNvPr>
          <p:cNvSpPr txBox="1"/>
          <p:nvPr/>
        </p:nvSpPr>
        <p:spPr>
          <a:xfrm>
            <a:off x="1776485" y="4548721"/>
            <a:ext cx="2113005" cy="369332"/>
          </a:xfrm>
          <a:prstGeom prst="rect">
            <a:avLst/>
          </a:prstGeom>
          <a:noFill/>
        </p:spPr>
        <p:txBody>
          <a:bodyPr wrap="square" rtlCol="0">
            <a:spAutoFit/>
          </a:bodyPr>
          <a:lstStyle/>
          <a:p>
            <a:r>
              <a:rPr lang="en-US">
                <a:solidFill>
                  <a:schemeClr val="accent1"/>
                </a:solidFill>
              </a:rPr>
              <a:t>Heading</a:t>
            </a:r>
          </a:p>
        </p:txBody>
      </p:sp>
      <p:grpSp>
        <p:nvGrpSpPr>
          <p:cNvPr id="26" name="Group 25">
            <a:extLst>
              <a:ext uri="{FF2B5EF4-FFF2-40B4-BE49-F238E27FC236}">
                <a16:creationId xmlns:a16="http://schemas.microsoft.com/office/drawing/2014/main" id="{C03CE517-68B0-4DD6-99D4-F2E8252F3D25}"/>
              </a:ext>
            </a:extLst>
          </p:cNvPr>
          <p:cNvGrpSpPr/>
          <p:nvPr/>
        </p:nvGrpSpPr>
        <p:grpSpPr>
          <a:xfrm>
            <a:off x="1170989" y="1542746"/>
            <a:ext cx="2866252" cy="4124116"/>
            <a:chOff x="4736290" y="1601214"/>
            <a:chExt cx="2866252" cy="4124116"/>
          </a:xfrm>
        </p:grpSpPr>
        <p:grpSp>
          <p:nvGrpSpPr>
            <p:cNvPr id="27" name="Group 26">
              <a:extLst>
                <a:ext uri="{FF2B5EF4-FFF2-40B4-BE49-F238E27FC236}">
                  <a16:creationId xmlns:a16="http://schemas.microsoft.com/office/drawing/2014/main" id="{FBE42232-AE49-44F8-9BCB-D9AEE677B053}"/>
                </a:ext>
              </a:extLst>
            </p:cNvPr>
            <p:cNvGrpSpPr/>
            <p:nvPr/>
          </p:nvGrpSpPr>
          <p:grpSpPr>
            <a:xfrm>
              <a:off x="4736290" y="1601214"/>
              <a:ext cx="2866252" cy="4124116"/>
              <a:chOff x="4743434" y="1601214"/>
              <a:chExt cx="2866252" cy="4124116"/>
            </a:xfrm>
          </p:grpSpPr>
          <p:sp>
            <p:nvSpPr>
              <p:cNvPr id="47" name="Freeform: Shape 46">
                <a:extLst>
                  <a:ext uri="{FF2B5EF4-FFF2-40B4-BE49-F238E27FC236}">
                    <a16:creationId xmlns:a16="http://schemas.microsoft.com/office/drawing/2014/main" id="{87A7C533-5FC0-4335-B8A2-53D510BF9503}"/>
                  </a:ext>
                </a:extLst>
              </p:cNvPr>
              <p:cNvSpPr/>
              <p:nvPr/>
            </p:nvSpPr>
            <p:spPr>
              <a:xfrm>
                <a:off x="4752061" y="1608807"/>
                <a:ext cx="2857625" cy="4102443"/>
              </a:xfrm>
              <a:custGeom>
                <a:avLst/>
                <a:gdLst>
                  <a:gd name="connsiteX0" fmla="*/ 166815 w 2857625"/>
                  <a:gd name="connsiteY0" fmla="*/ 0 h 4102443"/>
                  <a:gd name="connsiteX1" fmla="*/ 225636 w 2857625"/>
                  <a:gd name="connsiteY1" fmla="*/ 0 h 4102443"/>
                  <a:gd name="connsiteX2" fmla="*/ 2465174 w 2857625"/>
                  <a:gd name="connsiteY2" fmla="*/ 0 h 4102443"/>
                  <a:gd name="connsiteX3" fmla="*/ 2857625 w 2857625"/>
                  <a:gd name="connsiteY3" fmla="*/ 0 h 4102443"/>
                  <a:gd name="connsiteX4" fmla="*/ 2857625 w 2857625"/>
                  <a:gd name="connsiteY4" fmla="*/ 4102443 h 4102443"/>
                  <a:gd name="connsiteX5" fmla="*/ 2465174 w 2857625"/>
                  <a:gd name="connsiteY5" fmla="*/ 4102443 h 4102443"/>
                  <a:gd name="connsiteX6" fmla="*/ 225636 w 2857625"/>
                  <a:gd name="connsiteY6" fmla="*/ 4102443 h 4102443"/>
                  <a:gd name="connsiteX7" fmla="*/ 166815 w 2857625"/>
                  <a:gd name="connsiteY7" fmla="*/ 4102443 h 4102443"/>
                  <a:gd name="connsiteX8" fmla="*/ 0 w 2857625"/>
                  <a:gd name="connsiteY8" fmla="*/ 3935628 h 4102443"/>
                  <a:gd name="connsiteX9" fmla="*/ 0 w 2857625"/>
                  <a:gd name="connsiteY9" fmla="*/ 166815 h 4102443"/>
                  <a:gd name="connsiteX10" fmla="*/ 166815 w 2857625"/>
                  <a:gd name="connsiteY10" fmla="*/ 0 h 410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625" h="4102443">
                    <a:moveTo>
                      <a:pt x="166815" y="0"/>
                    </a:moveTo>
                    <a:lnTo>
                      <a:pt x="225636" y="0"/>
                    </a:lnTo>
                    <a:lnTo>
                      <a:pt x="2465174" y="0"/>
                    </a:lnTo>
                    <a:lnTo>
                      <a:pt x="2857625" y="0"/>
                    </a:lnTo>
                    <a:lnTo>
                      <a:pt x="2857625" y="4102443"/>
                    </a:lnTo>
                    <a:lnTo>
                      <a:pt x="2465174" y="4102443"/>
                    </a:lnTo>
                    <a:lnTo>
                      <a:pt x="225636" y="4102443"/>
                    </a:lnTo>
                    <a:lnTo>
                      <a:pt x="166815" y="4102443"/>
                    </a:lnTo>
                    <a:cubicBezTo>
                      <a:pt x="74686" y="4102443"/>
                      <a:pt x="0" y="4027757"/>
                      <a:pt x="0" y="3935628"/>
                    </a:cubicBezTo>
                    <a:lnTo>
                      <a:pt x="0" y="166815"/>
                    </a:lnTo>
                    <a:cubicBezTo>
                      <a:pt x="0" y="74686"/>
                      <a:pt x="74686" y="0"/>
                      <a:pt x="166815" y="0"/>
                    </a:cubicBezTo>
                    <a:close/>
                  </a:path>
                </a:pathLst>
              </a:custGeom>
              <a:solidFill>
                <a:schemeClr val="bg1">
                  <a:lumMod val="85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D53A4980-4BC9-4F53-B877-D895E1D7D307}"/>
                  </a:ext>
                </a:extLst>
              </p:cNvPr>
              <p:cNvSpPr/>
              <p:nvPr/>
            </p:nvSpPr>
            <p:spPr>
              <a:xfrm>
                <a:off x="4744455" y="1839517"/>
                <a:ext cx="847361" cy="825623"/>
              </a:xfrm>
              <a:custGeom>
                <a:avLst/>
                <a:gdLst>
                  <a:gd name="connsiteX0" fmla="*/ 96044 w 847361"/>
                  <a:gd name="connsiteY0" fmla="*/ 0 h 825623"/>
                  <a:gd name="connsiteX1" fmla="*/ 640955 w 847361"/>
                  <a:gd name="connsiteY1" fmla="*/ 0 h 825623"/>
                  <a:gd name="connsiteX2" fmla="*/ 847361 w 847361"/>
                  <a:gd name="connsiteY2" fmla="*/ 412812 h 825623"/>
                  <a:gd name="connsiteX3" fmla="*/ 640955 w 847361"/>
                  <a:gd name="connsiteY3" fmla="*/ 825623 h 825623"/>
                  <a:gd name="connsiteX4" fmla="*/ 96044 w 847361"/>
                  <a:gd name="connsiteY4" fmla="*/ 825623 h 825623"/>
                  <a:gd name="connsiteX5" fmla="*/ 0 w 847361"/>
                  <a:gd name="connsiteY5" fmla="*/ 633536 h 825623"/>
                  <a:gd name="connsiteX6" fmla="*/ 0 w 847361"/>
                  <a:gd name="connsiteY6" fmla="*/ 192088 h 82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361" h="825623">
                    <a:moveTo>
                      <a:pt x="96044" y="0"/>
                    </a:moveTo>
                    <a:lnTo>
                      <a:pt x="640955" y="0"/>
                    </a:lnTo>
                    <a:lnTo>
                      <a:pt x="847361" y="412812"/>
                    </a:lnTo>
                    <a:lnTo>
                      <a:pt x="640955" y="825623"/>
                    </a:lnTo>
                    <a:lnTo>
                      <a:pt x="96044" y="825623"/>
                    </a:lnTo>
                    <a:lnTo>
                      <a:pt x="0" y="633536"/>
                    </a:lnTo>
                    <a:lnTo>
                      <a:pt x="0" y="192088"/>
                    </a:lnTo>
                    <a:close/>
                  </a:path>
                </a:pathLst>
              </a:cu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F6CA93C5-470C-41A1-BBA6-AC01ECE1CA29}"/>
                  </a:ext>
                </a:extLst>
              </p:cNvPr>
              <p:cNvSpPr/>
              <p:nvPr/>
            </p:nvSpPr>
            <p:spPr>
              <a:xfrm>
                <a:off x="4747954" y="3656121"/>
                <a:ext cx="601709" cy="825623"/>
              </a:xfrm>
              <a:custGeom>
                <a:avLst/>
                <a:gdLst>
                  <a:gd name="connsiteX0" fmla="*/ 0 w 601709"/>
                  <a:gd name="connsiteY0" fmla="*/ 0 h 825623"/>
                  <a:gd name="connsiteX1" fmla="*/ 395303 w 601709"/>
                  <a:gd name="connsiteY1" fmla="*/ 0 h 825623"/>
                  <a:gd name="connsiteX2" fmla="*/ 601709 w 601709"/>
                  <a:gd name="connsiteY2" fmla="*/ 412812 h 825623"/>
                  <a:gd name="connsiteX3" fmla="*/ 395303 w 601709"/>
                  <a:gd name="connsiteY3" fmla="*/ 825623 h 825623"/>
                  <a:gd name="connsiteX4" fmla="*/ 0 w 601709"/>
                  <a:gd name="connsiteY4" fmla="*/ 825623 h 82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709" h="825623">
                    <a:moveTo>
                      <a:pt x="0" y="0"/>
                    </a:moveTo>
                    <a:lnTo>
                      <a:pt x="395303" y="0"/>
                    </a:lnTo>
                    <a:lnTo>
                      <a:pt x="601709" y="412812"/>
                    </a:lnTo>
                    <a:lnTo>
                      <a:pt x="395303" y="825623"/>
                    </a:lnTo>
                    <a:lnTo>
                      <a:pt x="0" y="825623"/>
                    </a:lnTo>
                    <a:close/>
                  </a:path>
                </a:pathLst>
              </a:custGeom>
              <a:solidFill>
                <a:schemeClr val="tx2">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Hexagon 49">
                <a:extLst>
                  <a:ext uri="{FF2B5EF4-FFF2-40B4-BE49-F238E27FC236}">
                    <a16:creationId xmlns:a16="http://schemas.microsoft.com/office/drawing/2014/main" id="{FE4FB3A6-570F-4352-9523-BF5750CAB735}"/>
                  </a:ext>
                </a:extLst>
              </p:cNvPr>
              <p:cNvSpPr/>
              <p:nvPr/>
            </p:nvSpPr>
            <p:spPr>
              <a:xfrm>
                <a:off x="5449862" y="2935524"/>
                <a:ext cx="1053868" cy="908507"/>
              </a:xfrm>
              <a:prstGeom prst="hexagon">
                <a:avLst/>
              </a:prstGeom>
              <a:solidFill>
                <a:schemeClr val="accent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2A193899-DF52-412C-9D61-66B5591567B3}"/>
                  </a:ext>
                </a:extLst>
              </p:cNvPr>
              <p:cNvSpPr/>
              <p:nvPr/>
            </p:nvSpPr>
            <p:spPr>
              <a:xfrm>
                <a:off x="6341995" y="1601214"/>
                <a:ext cx="1053868" cy="631883"/>
              </a:xfrm>
              <a:custGeom>
                <a:avLst/>
                <a:gdLst>
                  <a:gd name="connsiteX0" fmla="*/ 88815 w 1053868"/>
                  <a:gd name="connsiteY0" fmla="*/ 0 h 631883"/>
                  <a:gd name="connsiteX1" fmla="*/ 965053 w 1053868"/>
                  <a:gd name="connsiteY1" fmla="*/ 0 h 631883"/>
                  <a:gd name="connsiteX2" fmla="*/ 1053868 w 1053868"/>
                  <a:gd name="connsiteY2" fmla="*/ 177630 h 631883"/>
                  <a:gd name="connsiteX3" fmla="*/ 826741 w 1053868"/>
                  <a:gd name="connsiteY3" fmla="*/ 631883 h 631883"/>
                  <a:gd name="connsiteX4" fmla="*/ 227127 w 1053868"/>
                  <a:gd name="connsiteY4" fmla="*/ 631883 h 631883"/>
                  <a:gd name="connsiteX5" fmla="*/ 0 w 1053868"/>
                  <a:gd name="connsiteY5" fmla="*/ 177630 h 63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868" h="631883">
                    <a:moveTo>
                      <a:pt x="88815" y="0"/>
                    </a:moveTo>
                    <a:lnTo>
                      <a:pt x="965053" y="0"/>
                    </a:lnTo>
                    <a:lnTo>
                      <a:pt x="1053868" y="177630"/>
                    </a:lnTo>
                    <a:lnTo>
                      <a:pt x="826741" y="631883"/>
                    </a:lnTo>
                    <a:lnTo>
                      <a:pt x="227127" y="631883"/>
                    </a:lnTo>
                    <a:lnTo>
                      <a:pt x="0" y="177630"/>
                    </a:lnTo>
                    <a:close/>
                  </a:path>
                </a:pathLst>
              </a:custGeom>
              <a:solidFill>
                <a:schemeClr val="tx2">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E3F167B1-784D-4F0F-B27F-2A0F1A9704D1}"/>
                  </a:ext>
                </a:extLst>
              </p:cNvPr>
              <p:cNvSpPr/>
              <p:nvPr/>
            </p:nvSpPr>
            <p:spPr>
              <a:xfrm>
                <a:off x="4750008" y="4921647"/>
                <a:ext cx="430071" cy="616541"/>
              </a:xfrm>
              <a:custGeom>
                <a:avLst/>
                <a:gdLst>
                  <a:gd name="connsiteX0" fmla="*/ 0 w 430071"/>
                  <a:gd name="connsiteY0" fmla="*/ 0 h 616541"/>
                  <a:gd name="connsiteX1" fmla="*/ 275936 w 430071"/>
                  <a:gd name="connsiteY1" fmla="*/ 0 h 616541"/>
                  <a:gd name="connsiteX2" fmla="*/ 430071 w 430071"/>
                  <a:gd name="connsiteY2" fmla="*/ 308271 h 616541"/>
                  <a:gd name="connsiteX3" fmla="*/ 275936 w 430071"/>
                  <a:gd name="connsiteY3" fmla="*/ 616541 h 616541"/>
                  <a:gd name="connsiteX4" fmla="*/ 0 w 430071"/>
                  <a:gd name="connsiteY4" fmla="*/ 616541 h 61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071" h="616541">
                    <a:moveTo>
                      <a:pt x="0" y="0"/>
                    </a:moveTo>
                    <a:lnTo>
                      <a:pt x="275936" y="0"/>
                    </a:lnTo>
                    <a:lnTo>
                      <a:pt x="430071" y="308271"/>
                    </a:lnTo>
                    <a:lnTo>
                      <a:pt x="275936" y="616541"/>
                    </a:lnTo>
                    <a:lnTo>
                      <a:pt x="0" y="616541"/>
                    </a:lnTo>
                    <a:close/>
                  </a:path>
                </a:pathLst>
              </a:custGeom>
              <a:solidFill>
                <a:schemeClr val="accent2">
                  <a:alpha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Hexagon 52">
                <a:extLst>
                  <a:ext uri="{FF2B5EF4-FFF2-40B4-BE49-F238E27FC236}">
                    <a16:creationId xmlns:a16="http://schemas.microsoft.com/office/drawing/2014/main" id="{C750BB4E-B3A8-4593-AE6A-CA7E97D50ED1}"/>
                  </a:ext>
                </a:extLst>
              </p:cNvPr>
              <p:cNvSpPr/>
              <p:nvPr/>
            </p:nvSpPr>
            <p:spPr>
              <a:xfrm>
                <a:off x="4769411" y="2764281"/>
                <a:ext cx="715187" cy="616541"/>
              </a:xfrm>
              <a:prstGeom prst="hexagon">
                <a:avLst/>
              </a:prstGeom>
              <a:solidFill>
                <a:schemeClr val="accent6">
                  <a:alpha val="25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a:extLst>
                  <a:ext uri="{FF2B5EF4-FFF2-40B4-BE49-F238E27FC236}">
                    <a16:creationId xmlns:a16="http://schemas.microsoft.com/office/drawing/2014/main" id="{BAA610AC-F309-49D5-9C3B-7914B740CF71}"/>
                  </a:ext>
                </a:extLst>
              </p:cNvPr>
              <p:cNvSpPr/>
              <p:nvPr/>
            </p:nvSpPr>
            <p:spPr>
              <a:xfrm>
                <a:off x="6503730" y="4348085"/>
                <a:ext cx="957723" cy="825623"/>
              </a:xfrm>
              <a:prstGeom prst="hexagon">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a:extLst>
                  <a:ext uri="{FF2B5EF4-FFF2-40B4-BE49-F238E27FC236}">
                    <a16:creationId xmlns:a16="http://schemas.microsoft.com/office/drawing/2014/main" id="{B8D5E772-4D4A-4A90-8213-2D14EC8314A4}"/>
                  </a:ext>
                </a:extLst>
              </p:cNvPr>
              <p:cNvSpPr/>
              <p:nvPr/>
            </p:nvSpPr>
            <p:spPr>
              <a:xfrm>
                <a:off x="6503730" y="2489266"/>
                <a:ext cx="957723" cy="825623"/>
              </a:xfrm>
              <a:prstGeom prst="hexagon">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a:extLst>
                  <a:ext uri="{FF2B5EF4-FFF2-40B4-BE49-F238E27FC236}">
                    <a16:creationId xmlns:a16="http://schemas.microsoft.com/office/drawing/2014/main" id="{BEEBB5BA-E1A8-491F-813F-CF188076F429}"/>
                  </a:ext>
                </a:extLst>
              </p:cNvPr>
              <p:cNvSpPr/>
              <p:nvPr/>
            </p:nvSpPr>
            <p:spPr>
              <a:xfrm>
                <a:off x="6401710" y="3528862"/>
                <a:ext cx="715187" cy="616541"/>
              </a:xfrm>
              <a:prstGeom prst="hexagon">
                <a:avLst/>
              </a:prstGeom>
              <a:solidFill>
                <a:schemeClr val="accent1">
                  <a:alpha val="25000"/>
                </a:schemeClr>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6438EEA2-84F3-4A21-B90C-D1682C30A011}"/>
                  </a:ext>
                </a:extLst>
              </p:cNvPr>
              <p:cNvSpPr/>
              <p:nvPr/>
            </p:nvSpPr>
            <p:spPr>
              <a:xfrm>
                <a:off x="5922849" y="5278200"/>
                <a:ext cx="957723" cy="444886"/>
              </a:xfrm>
              <a:custGeom>
                <a:avLst/>
                <a:gdLst>
                  <a:gd name="connsiteX0" fmla="*/ 206406 w 957723"/>
                  <a:gd name="connsiteY0" fmla="*/ 0 h 444886"/>
                  <a:gd name="connsiteX1" fmla="*/ 751317 w 957723"/>
                  <a:gd name="connsiteY1" fmla="*/ 0 h 444886"/>
                  <a:gd name="connsiteX2" fmla="*/ 957723 w 957723"/>
                  <a:gd name="connsiteY2" fmla="*/ 412812 h 444886"/>
                  <a:gd name="connsiteX3" fmla="*/ 941686 w 957723"/>
                  <a:gd name="connsiteY3" fmla="*/ 444886 h 444886"/>
                  <a:gd name="connsiteX4" fmla="*/ 16037 w 957723"/>
                  <a:gd name="connsiteY4" fmla="*/ 444886 h 444886"/>
                  <a:gd name="connsiteX5" fmla="*/ 0 w 957723"/>
                  <a:gd name="connsiteY5" fmla="*/ 412812 h 4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723" h="444886">
                    <a:moveTo>
                      <a:pt x="206406" y="0"/>
                    </a:moveTo>
                    <a:lnTo>
                      <a:pt x="751317" y="0"/>
                    </a:lnTo>
                    <a:lnTo>
                      <a:pt x="957723" y="412812"/>
                    </a:lnTo>
                    <a:lnTo>
                      <a:pt x="941686" y="444886"/>
                    </a:lnTo>
                    <a:lnTo>
                      <a:pt x="16037" y="444886"/>
                    </a:lnTo>
                    <a:lnTo>
                      <a:pt x="0" y="412812"/>
                    </a:lnTo>
                    <a:close/>
                  </a:path>
                </a:pathLst>
              </a:custGeom>
              <a:solidFill>
                <a:schemeClr val="accent4">
                  <a:alpha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a:extLst>
                  <a:ext uri="{FF2B5EF4-FFF2-40B4-BE49-F238E27FC236}">
                    <a16:creationId xmlns:a16="http://schemas.microsoft.com/office/drawing/2014/main" id="{7A4CAD16-67D1-4E0C-8A07-F210A5967753}"/>
                  </a:ext>
                </a:extLst>
              </p:cNvPr>
              <p:cNvSpPr/>
              <p:nvPr/>
            </p:nvSpPr>
            <p:spPr>
              <a:xfrm>
                <a:off x="5412023" y="3948523"/>
                <a:ext cx="715187" cy="616541"/>
              </a:xfrm>
              <a:prstGeom prst="hexagon">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a:extLst>
                  <a:ext uri="{FF2B5EF4-FFF2-40B4-BE49-F238E27FC236}">
                    <a16:creationId xmlns:a16="http://schemas.microsoft.com/office/drawing/2014/main" id="{326C5EEE-AE9D-4A24-B0DF-7D7BAC5E697B}"/>
                  </a:ext>
                </a:extLst>
              </p:cNvPr>
              <p:cNvSpPr/>
              <p:nvPr/>
            </p:nvSpPr>
            <p:spPr>
              <a:xfrm>
                <a:off x="5185201" y="4647132"/>
                <a:ext cx="957723" cy="825623"/>
              </a:xfrm>
              <a:prstGeom prst="hexagon">
                <a:avLst/>
              </a:prstGeom>
              <a:solidFill>
                <a:schemeClr val="accent6">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a:extLst>
                  <a:ext uri="{FF2B5EF4-FFF2-40B4-BE49-F238E27FC236}">
                    <a16:creationId xmlns:a16="http://schemas.microsoft.com/office/drawing/2014/main" id="{BA7CF943-D7A4-43E6-8BC5-68F6BE64C4C9}"/>
                  </a:ext>
                </a:extLst>
              </p:cNvPr>
              <p:cNvSpPr/>
              <p:nvPr/>
            </p:nvSpPr>
            <p:spPr>
              <a:xfrm>
                <a:off x="5619202" y="2225128"/>
                <a:ext cx="715187" cy="616541"/>
              </a:xfrm>
              <a:prstGeom prst="hexagon">
                <a:avLst/>
              </a:prstGeom>
              <a:solidFill>
                <a:schemeClr val="accent1">
                  <a:alpha val="50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B5828DE-15F2-4743-86BF-D4F4B75ED7D9}"/>
                  </a:ext>
                </a:extLst>
              </p:cNvPr>
              <p:cNvSpPr/>
              <p:nvPr/>
            </p:nvSpPr>
            <p:spPr>
              <a:xfrm>
                <a:off x="7165507" y="3257052"/>
                <a:ext cx="440072" cy="908507"/>
              </a:xfrm>
              <a:custGeom>
                <a:avLst/>
                <a:gdLst>
                  <a:gd name="connsiteX0" fmla="*/ 227127 w 440072"/>
                  <a:gd name="connsiteY0" fmla="*/ 0 h 908507"/>
                  <a:gd name="connsiteX1" fmla="*/ 440072 w 440072"/>
                  <a:gd name="connsiteY1" fmla="*/ 0 h 908507"/>
                  <a:gd name="connsiteX2" fmla="*/ 440072 w 440072"/>
                  <a:gd name="connsiteY2" fmla="*/ 908507 h 908507"/>
                  <a:gd name="connsiteX3" fmla="*/ 227127 w 440072"/>
                  <a:gd name="connsiteY3" fmla="*/ 908507 h 908507"/>
                  <a:gd name="connsiteX4" fmla="*/ 0 w 440072"/>
                  <a:gd name="connsiteY4" fmla="*/ 454254 h 90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072" h="908507">
                    <a:moveTo>
                      <a:pt x="227127" y="0"/>
                    </a:moveTo>
                    <a:lnTo>
                      <a:pt x="440072" y="0"/>
                    </a:lnTo>
                    <a:lnTo>
                      <a:pt x="440072" y="908507"/>
                    </a:lnTo>
                    <a:lnTo>
                      <a:pt x="227127" y="908507"/>
                    </a:lnTo>
                    <a:lnTo>
                      <a:pt x="0" y="454254"/>
                    </a:lnTo>
                    <a:close/>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776A9420-6678-4484-81B8-4C78B949161B}"/>
                  </a:ext>
                </a:extLst>
              </p:cNvPr>
              <p:cNvSpPr/>
              <p:nvPr/>
            </p:nvSpPr>
            <p:spPr>
              <a:xfrm>
                <a:off x="5490112" y="1611321"/>
                <a:ext cx="715187" cy="337439"/>
              </a:xfrm>
              <a:custGeom>
                <a:avLst/>
                <a:gdLst>
                  <a:gd name="connsiteX0" fmla="*/ 14585 w 715187"/>
                  <a:gd name="connsiteY0" fmla="*/ 0 h 337439"/>
                  <a:gd name="connsiteX1" fmla="*/ 700603 w 715187"/>
                  <a:gd name="connsiteY1" fmla="*/ 0 h 337439"/>
                  <a:gd name="connsiteX2" fmla="*/ 715187 w 715187"/>
                  <a:gd name="connsiteY2" fmla="*/ 29169 h 337439"/>
                  <a:gd name="connsiteX3" fmla="*/ 561052 w 715187"/>
                  <a:gd name="connsiteY3" fmla="*/ 337439 h 337439"/>
                  <a:gd name="connsiteX4" fmla="*/ 154135 w 715187"/>
                  <a:gd name="connsiteY4" fmla="*/ 337439 h 337439"/>
                  <a:gd name="connsiteX5" fmla="*/ 0 w 715187"/>
                  <a:gd name="connsiteY5" fmla="*/ 29169 h 33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187" h="337439">
                    <a:moveTo>
                      <a:pt x="14585" y="0"/>
                    </a:moveTo>
                    <a:lnTo>
                      <a:pt x="700603" y="0"/>
                    </a:lnTo>
                    <a:lnTo>
                      <a:pt x="715187" y="29169"/>
                    </a:lnTo>
                    <a:lnTo>
                      <a:pt x="561052" y="337439"/>
                    </a:lnTo>
                    <a:lnTo>
                      <a:pt x="154135" y="337439"/>
                    </a:lnTo>
                    <a:lnTo>
                      <a:pt x="0" y="29169"/>
                    </a:lnTo>
                    <a:close/>
                  </a:path>
                </a:pathLst>
              </a:custGeom>
              <a:solidFill>
                <a:schemeClr val="accent4">
                  <a:alpha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3" name="Graphic 62" descr="Lock outline">
                <a:extLst>
                  <a:ext uri="{FF2B5EF4-FFF2-40B4-BE49-F238E27FC236}">
                    <a16:creationId xmlns:a16="http://schemas.microsoft.com/office/drawing/2014/main" id="{2209631E-1938-4353-BED3-4911612704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21576" y="2524066"/>
                <a:ext cx="715187" cy="715187"/>
              </a:xfrm>
              <a:prstGeom prst="rect">
                <a:avLst/>
              </a:prstGeom>
            </p:spPr>
          </p:pic>
          <p:pic>
            <p:nvPicPr>
              <p:cNvPr id="64" name="Graphic 63" descr="User with solid fill">
                <a:extLst>
                  <a:ext uri="{FF2B5EF4-FFF2-40B4-BE49-F238E27FC236}">
                    <a16:creationId xmlns:a16="http://schemas.microsoft.com/office/drawing/2014/main" id="{FF815DD7-0315-4FAF-97F4-657747CF1F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43434" y="1815028"/>
                <a:ext cx="746678" cy="746678"/>
              </a:xfrm>
              <a:prstGeom prst="rect">
                <a:avLst/>
              </a:prstGeom>
            </p:spPr>
          </p:pic>
          <p:pic>
            <p:nvPicPr>
              <p:cNvPr id="65" name="Graphic 64" descr="Laptop outline">
                <a:extLst>
                  <a:ext uri="{FF2B5EF4-FFF2-40B4-BE49-F238E27FC236}">
                    <a16:creationId xmlns:a16="http://schemas.microsoft.com/office/drawing/2014/main" id="{764A464E-7CBC-428E-945F-BF8C005DF4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27599" y="2999267"/>
                <a:ext cx="715188" cy="715188"/>
              </a:xfrm>
              <a:prstGeom prst="rect">
                <a:avLst/>
              </a:prstGeom>
            </p:spPr>
          </p:pic>
          <p:pic>
            <p:nvPicPr>
              <p:cNvPr id="66" name="Graphic 65" descr="Hospital with solid fill">
                <a:extLst>
                  <a:ext uri="{FF2B5EF4-FFF2-40B4-BE49-F238E27FC236}">
                    <a16:creationId xmlns:a16="http://schemas.microsoft.com/office/drawing/2014/main" id="{64774768-406C-49BB-A4C3-40D157FBAF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44178" y="4389961"/>
                <a:ext cx="669982" cy="669982"/>
              </a:xfrm>
              <a:prstGeom prst="rect">
                <a:avLst/>
              </a:prstGeom>
            </p:spPr>
          </p:pic>
          <p:pic>
            <p:nvPicPr>
              <p:cNvPr id="67" name="Graphic 66" descr="Internet Of Things outline">
                <a:extLst>
                  <a:ext uri="{FF2B5EF4-FFF2-40B4-BE49-F238E27FC236}">
                    <a16:creationId xmlns:a16="http://schemas.microsoft.com/office/drawing/2014/main" id="{AD96E8D1-E561-4B18-ADE6-7C97C7531F3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13021" y="4007307"/>
                <a:ext cx="537061" cy="537061"/>
              </a:xfrm>
              <a:prstGeom prst="rect">
                <a:avLst/>
              </a:prstGeom>
            </p:spPr>
          </p:pic>
          <p:pic>
            <p:nvPicPr>
              <p:cNvPr id="68" name="Graphic 67" descr="Online Network with solid fill">
                <a:extLst>
                  <a:ext uri="{FF2B5EF4-FFF2-40B4-BE49-F238E27FC236}">
                    <a16:creationId xmlns:a16="http://schemas.microsoft.com/office/drawing/2014/main" id="{5F08ACA0-B002-4434-A62A-99DF310AB3B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343117" y="4738905"/>
                <a:ext cx="642076" cy="642076"/>
              </a:xfrm>
              <a:prstGeom prst="rect">
                <a:avLst/>
              </a:prstGeom>
            </p:spPr>
          </p:pic>
          <p:pic>
            <p:nvPicPr>
              <p:cNvPr id="69" name="Graphic 68" descr="Doctor female with solid fill">
                <a:extLst>
                  <a:ext uri="{FF2B5EF4-FFF2-40B4-BE49-F238E27FC236}">
                    <a16:creationId xmlns:a16="http://schemas.microsoft.com/office/drawing/2014/main" id="{BF31F62F-C5AE-41F9-B401-3BA07C9936E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58448" y="3543693"/>
                <a:ext cx="601710" cy="601710"/>
              </a:xfrm>
              <a:prstGeom prst="rect">
                <a:avLst/>
              </a:prstGeom>
            </p:spPr>
          </p:pic>
          <p:pic>
            <p:nvPicPr>
              <p:cNvPr id="70" name="Graphic 69" descr="Money with solid fill">
                <a:extLst>
                  <a:ext uri="{FF2B5EF4-FFF2-40B4-BE49-F238E27FC236}">
                    <a16:creationId xmlns:a16="http://schemas.microsoft.com/office/drawing/2014/main" id="{1A39DA65-139D-4BAF-B167-31F07AD485CC}"/>
                  </a:ext>
                </a:extLst>
              </p:cNvPr>
              <p:cNvPicPr>
                <a:picLocks noChangeAspect="1"/>
              </p:cNvPicPr>
              <p:nvPr/>
            </p:nvPicPr>
            <p:blipFill>
              <a:blip r:embed="rId16">
                <a:extLst>
                  <a:ext uri="{96DAC541-7B7A-43D3-8B79-37D633B846F1}">
                    <asvg:svgBlip xmlns:asvg="http://schemas.microsoft.com/office/drawing/2016/SVG/main" r:embed="rId17"/>
                  </a:ext>
                </a:extLst>
              </a:blip>
              <a:srcRect l="31018"/>
              <a:stretch>
                <a:fillRect/>
              </a:stretch>
            </p:blipFill>
            <p:spPr>
              <a:xfrm>
                <a:off x="4750246" y="3713418"/>
                <a:ext cx="493347" cy="715187"/>
              </a:xfrm>
              <a:custGeom>
                <a:avLst/>
                <a:gdLst>
                  <a:gd name="connsiteX0" fmla="*/ 0 w 493347"/>
                  <a:gd name="connsiteY0" fmla="*/ 0 h 715187"/>
                  <a:gd name="connsiteX1" fmla="*/ 493347 w 493347"/>
                  <a:gd name="connsiteY1" fmla="*/ 0 h 715187"/>
                  <a:gd name="connsiteX2" fmla="*/ 493347 w 493347"/>
                  <a:gd name="connsiteY2" fmla="*/ 715187 h 715187"/>
                  <a:gd name="connsiteX3" fmla="*/ 0 w 493347"/>
                  <a:gd name="connsiteY3" fmla="*/ 715187 h 715187"/>
                </a:gdLst>
                <a:ahLst/>
                <a:cxnLst>
                  <a:cxn ang="0">
                    <a:pos x="connsiteX0" y="connsiteY0"/>
                  </a:cxn>
                  <a:cxn ang="0">
                    <a:pos x="connsiteX1" y="connsiteY1"/>
                  </a:cxn>
                  <a:cxn ang="0">
                    <a:pos x="connsiteX2" y="connsiteY2"/>
                  </a:cxn>
                  <a:cxn ang="0">
                    <a:pos x="connsiteX3" y="connsiteY3"/>
                  </a:cxn>
                </a:cxnLst>
                <a:rect l="l" t="t" r="r" b="b"/>
                <a:pathLst>
                  <a:path w="493347" h="715187">
                    <a:moveTo>
                      <a:pt x="0" y="0"/>
                    </a:moveTo>
                    <a:lnTo>
                      <a:pt x="493347" y="0"/>
                    </a:lnTo>
                    <a:lnTo>
                      <a:pt x="493347" y="715187"/>
                    </a:lnTo>
                    <a:lnTo>
                      <a:pt x="0" y="715187"/>
                    </a:lnTo>
                    <a:close/>
                  </a:path>
                </a:pathLst>
              </a:custGeom>
            </p:spPr>
          </p:pic>
          <p:pic>
            <p:nvPicPr>
              <p:cNvPr id="71" name="Graphic 70" descr="Document with solid fill">
                <a:extLst>
                  <a:ext uri="{FF2B5EF4-FFF2-40B4-BE49-F238E27FC236}">
                    <a16:creationId xmlns:a16="http://schemas.microsoft.com/office/drawing/2014/main" id="{C21235C3-9736-4150-BE05-F52D62ED8A62}"/>
                  </a:ext>
                </a:extLst>
              </p:cNvPr>
              <p:cNvPicPr>
                <a:picLocks noChangeAspect="1"/>
              </p:cNvPicPr>
              <p:nvPr/>
            </p:nvPicPr>
            <p:blipFill>
              <a:blip r:embed="rId18">
                <a:extLst>
                  <a:ext uri="{96DAC541-7B7A-43D3-8B79-37D633B846F1}">
                    <asvg:svgBlip xmlns:asvg="http://schemas.microsoft.com/office/drawing/2016/SVG/main" r:embed="rId19"/>
                  </a:ext>
                </a:extLst>
              </a:blip>
              <a:srcRect t="37770"/>
              <a:stretch>
                <a:fillRect/>
              </a:stretch>
            </p:blipFill>
            <p:spPr>
              <a:xfrm>
                <a:off x="6409342" y="1602934"/>
                <a:ext cx="914400" cy="569033"/>
              </a:xfrm>
              <a:custGeom>
                <a:avLst/>
                <a:gdLst>
                  <a:gd name="connsiteX0" fmla="*/ 0 w 914400"/>
                  <a:gd name="connsiteY0" fmla="*/ 0 h 569033"/>
                  <a:gd name="connsiteX1" fmla="*/ 914400 w 914400"/>
                  <a:gd name="connsiteY1" fmla="*/ 0 h 569033"/>
                  <a:gd name="connsiteX2" fmla="*/ 914400 w 914400"/>
                  <a:gd name="connsiteY2" fmla="*/ 569033 h 569033"/>
                  <a:gd name="connsiteX3" fmla="*/ 0 w 914400"/>
                  <a:gd name="connsiteY3" fmla="*/ 569033 h 569033"/>
                </a:gdLst>
                <a:ahLst/>
                <a:cxnLst>
                  <a:cxn ang="0">
                    <a:pos x="connsiteX0" y="connsiteY0"/>
                  </a:cxn>
                  <a:cxn ang="0">
                    <a:pos x="connsiteX1" y="connsiteY1"/>
                  </a:cxn>
                  <a:cxn ang="0">
                    <a:pos x="connsiteX2" y="connsiteY2"/>
                  </a:cxn>
                  <a:cxn ang="0">
                    <a:pos x="connsiteX3" y="connsiteY3"/>
                  </a:cxn>
                </a:cxnLst>
                <a:rect l="l" t="t" r="r" b="b"/>
                <a:pathLst>
                  <a:path w="914400" h="569033">
                    <a:moveTo>
                      <a:pt x="0" y="0"/>
                    </a:moveTo>
                    <a:lnTo>
                      <a:pt x="914400" y="0"/>
                    </a:lnTo>
                    <a:lnTo>
                      <a:pt x="914400" y="569033"/>
                    </a:lnTo>
                    <a:lnTo>
                      <a:pt x="0" y="569033"/>
                    </a:lnTo>
                    <a:close/>
                  </a:path>
                </a:pathLst>
              </a:custGeom>
            </p:spPr>
          </p:pic>
          <p:pic>
            <p:nvPicPr>
              <p:cNvPr id="72" name="Graphic 71" descr="Court outline">
                <a:extLst>
                  <a:ext uri="{FF2B5EF4-FFF2-40B4-BE49-F238E27FC236}">
                    <a16:creationId xmlns:a16="http://schemas.microsoft.com/office/drawing/2014/main" id="{F00CC7B3-E380-4F44-A554-7F0B5FED1BE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877897" y="2779148"/>
                <a:ext cx="517651" cy="517651"/>
              </a:xfrm>
              <a:prstGeom prst="rect">
                <a:avLst/>
              </a:prstGeom>
            </p:spPr>
          </p:pic>
          <p:pic>
            <p:nvPicPr>
              <p:cNvPr id="73" name="Graphic 72" descr="Connections outline">
                <a:extLst>
                  <a:ext uri="{FF2B5EF4-FFF2-40B4-BE49-F238E27FC236}">
                    <a16:creationId xmlns:a16="http://schemas.microsoft.com/office/drawing/2014/main" id="{055BD543-DAB1-486B-8EDC-507E7CE41FF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714351" y="2304594"/>
                <a:ext cx="522631" cy="522631"/>
              </a:xfrm>
              <a:prstGeom prst="rect">
                <a:avLst/>
              </a:prstGeom>
            </p:spPr>
          </p:pic>
          <p:pic>
            <p:nvPicPr>
              <p:cNvPr id="74" name="Graphic 73" descr="Cloud Computing with solid fill">
                <a:extLst>
                  <a:ext uri="{FF2B5EF4-FFF2-40B4-BE49-F238E27FC236}">
                    <a16:creationId xmlns:a16="http://schemas.microsoft.com/office/drawing/2014/main" id="{629E32D4-1C6A-482B-93B5-6CC44A0091D1}"/>
                  </a:ext>
                </a:extLst>
              </p:cNvPr>
              <p:cNvPicPr>
                <a:picLocks noChangeAspect="1"/>
              </p:cNvPicPr>
              <p:nvPr/>
            </p:nvPicPr>
            <p:blipFill>
              <a:blip r:embed="rId24">
                <a:extLst>
                  <a:ext uri="{96DAC541-7B7A-43D3-8B79-37D633B846F1}">
                    <asvg:svgBlip xmlns:asvg="http://schemas.microsoft.com/office/drawing/2016/SVG/main" r:embed="rId25"/>
                  </a:ext>
                </a:extLst>
              </a:blip>
              <a:srcRect l="21920"/>
              <a:stretch>
                <a:fillRect/>
              </a:stretch>
            </p:blipFill>
            <p:spPr>
              <a:xfrm>
                <a:off x="4768693" y="4978445"/>
                <a:ext cx="392699" cy="502944"/>
              </a:xfrm>
              <a:custGeom>
                <a:avLst/>
                <a:gdLst>
                  <a:gd name="connsiteX0" fmla="*/ 0 w 392699"/>
                  <a:gd name="connsiteY0" fmla="*/ 0 h 502944"/>
                  <a:gd name="connsiteX1" fmla="*/ 392699 w 392699"/>
                  <a:gd name="connsiteY1" fmla="*/ 0 h 502944"/>
                  <a:gd name="connsiteX2" fmla="*/ 392699 w 392699"/>
                  <a:gd name="connsiteY2" fmla="*/ 502944 h 502944"/>
                  <a:gd name="connsiteX3" fmla="*/ 0 w 392699"/>
                  <a:gd name="connsiteY3" fmla="*/ 502944 h 502944"/>
                </a:gdLst>
                <a:ahLst/>
                <a:cxnLst>
                  <a:cxn ang="0">
                    <a:pos x="connsiteX0" y="connsiteY0"/>
                  </a:cxn>
                  <a:cxn ang="0">
                    <a:pos x="connsiteX1" y="connsiteY1"/>
                  </a:cxn>
                  <a:cxn ang="0">
                    <a:pos x="connsiteX2" y="connsiteY2"/>
                  </a:cxn>
                  <a:cxn ang="0">
                    <a:pos x="connsiteX3" y="connsiteY3"/>
                  </a:cxn>
                </a:cxnLst>
                <a:rect l="l" t="t" r="r" b="b"/>
                <a:pathLst>
                  <a:path w="392699" h="502944">
                    <a:moveTo>
                      <a:pt x="0" y="0"/>
                    </a:moveTo>
                    <a:lnTo>
                      <a:pt x="392699" y="0"/>
                    </a:lnTo>
                    <a:lnTo>
                      <a:pt x="392699" y="502944"/>
                    </a:lnTo>
                    <a:lnTo>
                      <a:pt x="0" y="502944"/>
                    </a:lnTo>
                    <a:close/>
                  </a:path>
                </a:pathLst>
              </a:custGeom>
            </p:spPr>
          </p:pic>
          <p:pic>
            <p:nvPicPr>
              <p:cNvPr id="75" name="Graphic 74" descr="Document outline">
                <a:extLst>
                  <a:ext uri="{FF2B5EF4-FFF2-40B4-BE49-F238E27FC236}">
                    <a16:creationId xmlns:a16="http://schemas.microsoft.com/office/drawing/2014/main" id="{EBDCDD9D-17D5-483D-8DD9-01FA1DF65C57}"/>
                  </a:ext>
                </a:extLst>
              </p:cNvPr>
              <p:cNvPicPr>
                <a:picLocks noChangeAspect="1"/>
              </p:cNvPicPr>
              <p:nvPr/>
            </p:nvPicPr>
            <p:blipFill>
              <a:blip r:embed="rId26">
                <a:extLst>
                  <a:ext uri="{96DAC541-7B7A-43D3-8B79-37D633B846F1}">
                    <asvg:svgBlip xmlns:asvg="http://schemas.microsoft.com/office/drawing/2016/SVG/main" r:embed="rId27"/>
                  </a:ext>
                </a:extLst>
              </a:blip>
              <a:srcRect r="47125"/>
              <a:stretch>
                <a:fillRect/>
              </a:stretch>
            </p:blipFill>
            <p:spPr>
              <a:xfrm>
                <a:off x="7256769" y="3403648"/>
                <a:ext cx="344710" cy="651931"/>
              </a:xfrm>
              <a:custGeom>
                <a:avLst/>
                <a:gdLst>
                  <a:gd name="connsiteX0" fmla="*/ 0 w 399948"/>
                  <a:gd name="connsiteY0" fmla="*/ 0 h 756400"/>
                  <a:gd name="connsiteX1" fmla="*/ 399948 w 399948"/>
                  <a:gd name="connsiteY1" fmla="*/ 0 h 756400"/>
                  <a:gd name="connsiteX2" fmla="*/ 399948 w 399948"/>
                  <a:gd name="connsiteY2" fmla="*/ 756400 h 756400"/>
                  <a:gd name="connsiteX3" fmla="*/ 0 w 399948"/>
                  <a:gd name="connsiteY3" fmla="*/ 756400 h 756400"/>
                </a:gdLst>
                <a:ahLst/>
                <a:cxnLst>
                  <a:cxn ang="0">
                    <a:pos x="connsiteX0" y="connsiteY0"/>
                  </a:cxn>
                  <a:cxn ang="0">
                    <a:pos x="connsiteX1" y="connsiteY1"/>
                  </a:cxn>
                  <a:cxn ang="0">
                    <a:pos x="connsiteX2" y="connsiteY2"/>
                  </a:cxn>
                  <a:cxn ang="0">
                    <a:pos x="connsiteX3" y="connsiteY3"/>
                  </a:cxn>
                </a:cxnLst>
                <a:rect l="l" t="t" r="r" b="b"/>
                <a:pathLst>
                  <a:path w="399948" h="756400">
                    <a:moveTo>
                      <a:pt x="0" y="0"/>
                    </a:moveTo>
                    <a:lnTo>
                      <a:pt x="399948" y="0"/>
                    </a:lnTo>
                    <a:lnTo>
                      <a:pt x="399948" y="756400"/>
                    </a:lnTo>
                    <a:lnTo>
                      <a:pt x="0" y="756400"/>
                    </a:lnTo>
                    <a:close/>
                  </a:path>
                </a:pathLst>
              </a:custGeom>
            </p:spPr>
          </p:pic>
          <p:pic>
            <p:nvPicPr>
              <p:cNvPr id="76" name="Graphic 75" descr="World with solid fill">
                <a:extLst>
                  <a:ext uri="{FF2B5EF4-FFF2-40B4-BE49-F238E27FC236}">
                    <a16:creationId xmlns:a16="http://schemas.microsoft.com/office/drawing/2014/main" id="{2E43C4EA-93BF-4C2D-A44F-9B5765204842}"/>
                  </a:ext>
                </a:extLst>
              </p:cNvPr>
              <p:cNvPicPr>
                <a:picLocks noChangeAspect="1"/>
              </p:cNvPicPr>
              <p:nvPr/>
            </p:nvPicPr>
            <p:blipFill>
              <a:blip r:embed="rId28">
                <a:extLst>
                  <a:ext uri="{96DAC541-7B7A-43D3-8B79-37D633B846F1}">
                    <asvg:svgBlip xmlns:asvg="http://schemas.microsoft.com/office/drawing/2016/SVG/main" r:embed="rId29"/>
                  </a:ext>
                </a:extLst>
              </a:blip>
              <a:srcRect b="48460"/>
              <a:stretch>
                <a:fillRect/>
              </a:stretch>
            </p:blipFill>
            <p:spPr>
              <a:xfrm>
                <a:off x="5961516" y="5254050"/>
                <a:ext cx="914400" cy="471280"/>
              </a:xfrm>
              <a:custGeom>
                <a:avLst/>
                <a:gdLst>
                  <a:gd name="connsiteX0" fmla="*/ 0 w 914400"/>
                  <a:gd name="connsiteY0" fmla="*/ 0 h 471280"/>
                  <a:gd name="connsiteX1" fmla="*/ 914400 w 914400"/>
                  <a:gd name="connsiteY1" fmla="*/ 0 h 471280"/>
                  <a:gd name="connsiteX2" fmla="*/ 914400 w 914400"/>
                  <a:gd name="connsiteY2" fmla="*/ 471280 h 471280"/>
                  <a:gd name="connsiteX3" fmla="*/ 0 w 914400"/>
                  <a:gd name="connsiteY3" fmla="*/ 471280 h 471280"/>
                </a:gdLst>
                <a:ahLst/>
                <a:cxnLst>
                  <a:cxn ang="0">
                    <a:pos x="connsiteX0" y="connsiteY0"/>
                  </a:cxn>
                  <a:cxn ang="0">
                    <a:pos x="connsiteX1" y="connsiteY1"/>
                  </a:cxn>
                  <a:cxn ang="0">
                    <a:pos x="connsiteX2" y="connsiteY2"/>
                  </a:cxn>
                  <a:cxn ang="0">
                    <a:pos x="connsiteX3" y="connsiteY3"/>
                  </a:cxn>
                </a:cxnLst>
                <a:rect l="l" t="t" r="r" b="b"/>
                <a:pathLst>
                  <a:path w="914400" h="471280">
                    <a:moveTo>
                      <a:pt x="0" y="0"/>
                    </a:moveTo>
                    <a:lnTo>
                      <a:pt x="914400" y="0"/>
                    </a:lnTo>
                    <a:lnTo>
                      <a:pt x="914400" y="471280"/>
                    </a:lnTo>
                    <a:lnTo>
                      <a:pt x="0" y="471280"/>
                    </a:lnTo>
                    <a:close/>
                  </a:path>
                </a:pathLst>
              </a:custGeom>
            </p:spPr>
          </p:pic>
          <p:pic>
            <p:nvPicPr>
              <p:cNvPr id="77" name="Graphic 76" descr="Table outline">
                <a:extLst>
                  <a:ext uri="{FF2B5EF4-FFF2-40B4-BE49-F238E27FC236}">
                    <a16:creationId xmlns:a16="http://schemas.microsoft.com/office/drawing/2014/main" id="{90C22D4B-57DE-4794-BED6-76C011E0376A}"/>
                  </a:ext>
                </a:extLst>
              </p:cNvPr>
              <p:cNvPicPr>
                <a:picLocks noChangeAspect="1"/>
              </p:cNvPicPr>
              <p:nvPr/>
            </p:nvPicPr>
            <p:blipFill>
              <a:blip r:embed="rId30">
                <a:extLst>
                  <a:ext uri="{96DAC541-7B7A-43D3-8B79-37D633B846F1}">
                    <asvg:svgBlip xmlns:asvg="http://schemas.microsoft.com/office/drawing/2016/SVG/main" r:embed="rId31"/>
                  </a:ext>
                </a:extLst>
              </a:blip>
              <a:srcRect t="44557"/>
              <a:stretch>
                <a:fillRect/>
              </a:stretch>
            </p:blipFill>
            <p:spPr>
              <a:xfrm>
                <a:off x="5551052" y="1617945"/>
                <a:ext cx="607267" cy="336688"/>
              </a:xfrm>
              <a:custGeom>
                <a:avLst/>
                <a:gdLst>
                  <a:gd name="connsiteX0" fmla="*/ 0 w 607267"/>
                  <a:gd name="connsiteY0" fmla="*/ 0 h 336688"/>
                  <a:gd name="connsiteX1" fmla="*/ 607267 w 607267"/>
                  <a:gd name="connsiteY1" fmla="*/ 0 h 336688"/>
                  <a:gd name="connsiteX2" fmla="*/ 607267 w 607267"/>
                  <a:gd name="connsiteY2" fmla="*/ 336688 h 336688"/>
                  <a:gd name="connsiteX3" fmla="*/ 0 w 607267"/>
                  <a:gd name="connsiteY3" fmla="*/ 336688 h 336688"/>
                </a:gdLst>
                <a:ahLst/>
                <a:cxnLst>
                  <a:cxn ang="0">
                    <a:pos x="connsiteX0" y="connsiteY0"/>
                  </a:cxn>
                  <a:cxn ang="0">
                    <a:pos x="connsiteX1" y="connsiteY1"/>
                  </a:cxn>
                  <a:cxn ang="0">
                    <a:pos x="connsiteX2" y="connsiteY2"/>
                  </a:cxn>
                  <a:cxn ang="0">
                    <a:pos x="connsiteX3" y="connsiteY3"/>
                  </a:cxn>
                </a:cxnLst>
                <a:rect l="l" t="t" r="r" b="b"/>
                <a:pathLst>
                  <a:path w="607267" h="336688">
                    <a:moveTo>
                      <a:pt x="0" y="0"/>
                    </a:moveTo>
                    <a:lnTo>
                      <a:pt x="607267" y="0"/>
                    </a:lnTo>
                    <a:lnTo>
                      <a:pt x="607267" y="336688"/>
                    </a:lnTo>
                    <a:lnTo>
                      <a:pt x="0" y="336688"/>
                    </a:lnTo>
                    <a:close/>
                  </a:path>
                </a:pathLst>
              </a:custGeom>
            </p:spPr>
          </p:pic>
        </p:grpSp>
        <p:cxnSp>
          <p:nvCxnSpPr>
            <p:cNvPr id="28" name="Straight Connector 27">
              <a:extLst>
                <a:ext uri="{FF2B5EF4-FFF2-40B4-BE49-F238E27FC236}">
                  <a16:creationId xmlns:a16="http://schemas.microsoft.com/office/drawing/2014/main" id="{EA651693-5630-4301-8D53-3244D943A945}"/>
                </a:ext>
              </a:extLst>
            </p:cNvPr>
            <p:cNvCxnSpPr>
              <a:cxnSpLocks/>
            </p:cNvCxnSpPr>
            <p:nvPr/>
          </p:nvCxnSpPr>
          <p:spPr>
            <a:xfrm flipH="1" flipV="1">
              <a:off x="5395548" y="2664036"/>
              <a:ext cx="371260" cy="177633"/>
            </a:xfrm>
            <a:prstGeom prst="line">
              <a:avLst/>
            </a:prstGeom>
            <a:ln>
              <a:solidFill>
                <a:schemeClr val="bg1">
                  <a:lumMod val="50000"/>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66FAA85-EAB1-4280-9C03-ED1CC05948E9}"/>
                </a:ext>
              </a:extLst>
            </p:cNvPr>
            <p:cNvCxnSpPr>
              <a:cxnSpLocks/>
              <a:stCxn id="60" idx="4"/>
            </p:cNvCxnSpPr>
            <p:nvPr/>
          </p:nvCxnSpPr>
          <p:spPr>
            <a:xfrm flipH="1" flipV="1">
              <a:off x="5635733" y="1943004"/>
              <a:ext cx="130460" cy="28212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CEE3023-5DFF-417C-952B-E14D8097672B}"/>
                </a:ext>
              </a:extLst>
            </p:cNvPr>
            <p:cNvCxnSpPr>
              <a:cxnSpLocks/>
            </p:cNvCxnSpPr>
            <p:nvPr/>
          </p:nvCxnSpPr>
          <p:spPr>
            <a:xfrm flipV="1">
              <a:off x="5613704" y="1943005"/>
              <a:ext cx="425730" cy="30512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E3A5AEB-959F-484F-91F0-20D4F36E7839}"/>
                </a:ext>
              </a:extLst>
            </p:cNvPr>
            <p:cNvCxnSpPr>
              <a:cxnSpLocks/>
              <a:stCxn id="53" idx="5"/>
            </p:cNvCxnSpPr>
            <p:nvPr/>
          </p:nvCxnSpPr>
          <p:spPr>
            <a:xfrm flipH="1" flipV="1">
              <a:off x="4842919" y="2659667"/>
              <a:ext cx="480400" cy="104614"/>
            </a:xfrm>
            <a:prstGeom prst="line">
              <a:avLst/>
            </a:prstGeom>
            <a:ln>
              <a:solidFill>
                <a:schemeClr val="bg1">
                  <a:lumMod val="50000"/>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607B182-4D9B-4B2A-B871-DF9D08111081}"/>
                </a:ext>
              </a:extLst>
            </p:cNvPr>
            <p:cNvCxnSpPr>
              <a:cxnSpLocks/>
              <a:stCxn id="49" idx="1"/>
            </p:cNvCxnSpPr>
            <p:nvPr/>
          </p:nvCxnSpPr>
          <p:spPr>
            <a:xfrm flipH="1" flipV="1">
              <a:off x="4909645" y="3393175"/>
              <a:ext cx="226468" cy="262946"/>
            </a:xfrm>
            <a:prstGeom prst="line">
              <a:avLst/>
            </a:prstGeom>
            <a:ln>
              <a:solidFill>
                <a:schemeClr val="bg1">
                  <a:lumMod val="50000"/>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90AE8ED-105B-4641-ACF9-3BE60259AEFA}"/>
                </a:ext>
              </a:extLst>
            </p:cNvPr>
            <p:cNvCxnSpPr>
              <a:cxnSpLocks/>
              <a:stCxn id="49" idx="2"/>
              <a:endCxn id="50" idx="3"/>
            </p:cNvCxnSpPr>
            <p:nvPr/>
          </p:nvCxnSpPr>
          <p:spPr>
            <a:xfrm flipV="1">
              <a:off x="5342519" y="3389778"/>
              <a:ext cx="100199" cy="679155"/>
            </a:xfrm>
            <a:prstGeom prst="line">
              <a:avLst/>
            </a:prstGeom>
            <a:ln>
              <a:solidFill>
                <a:schemeClr val="bg1">
                  <a:lumMod val="50000"/>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88ACD1A-067F-4112-824C-1878FF627C53}"/>
                </a:ext>
              </a:extLst>
            </p:cNvPr>
            <p:cNvCxnSpPr>
              <a:cxnSpLocks/>
              <a:stCxn id="59" idx="4"/>
            </p:cNvCxnSpPr>
            <p:nvPr/>
          </p:nvCxnSpPr>
          <p:spPr>
            <a:xfrm flipH="1" flipV="1">
              <a:off x="5133915" y="4487046"/>
              <a:ext cx="250548" cy="160086"/>
            </a:xfrm>
            <a:prstGeom prst="line">
              <a:avLst/>
            </a:prstGeom>
            <a:ln>
              <a:solidFill>
                <a:schemeClr val="bg1">
                  <a:lumMod val="50000"/>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2023F3C-5CE2-4654-99B7-2B29372AFB68}"/>
                </a:ext>
              </a:extLst>
            </p:cNvPr>
            <p:cNvCxnSpPr>
              <a:cxnSpLocks/>
            </p:cNvCxnSpPr>
            <p:nvPr/>
          </p:nvCxnSpPr>
          <p:spPr>
            <a:xfrm flipH="1">
              <a:off x="6122031" y="4772457"/>
              <a:ext cx="367710" cy="283978"/>
            </a:xfrm>
            <a:prstGeom prst="line">
              <a:avLst/>
            </a:prstGeom>
            <a:ln>
              <a:solidFill>
                <a:schemeClr val="bg1">
                  <a:lumMod val="50000"/>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28FA18D-1C35-49DC-A0B6-077A3DC40C67}"/>
                </a:ext>
              </a:extLst>
            </p:cNvPr>
            <p:cNvCxnSpPr>
              <a:cxnSpLocks/>
            </p:cNvCxnSpPr>
            <p:nvPr/>
          </p:nvCxnSpPr>
          <p:spPr>
            <a:xfrm flipH="1">
              <a:off x="6667022" y="5190542"/>
              <a:ext cx="578659" cy="83664"/>
            </a:xfrm>
            <a:prstGeom prst="line">
              <a:avLst/>
            </a:prstGeom>
            <a:ln>
              <a:solidFill>
                <a:schemeClr val="bg1">
                  <a:lumMod val="50000"/>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49296A7-ED08-4D1F-93F2-D48FA98F173B}"/>
                </a:ext>
              </a:extLst>
            </p:cNvPr>
            <p:cNvCxnSpPr>
              <a:cxnSpLocks/>
            </p:cNvCxnSpPr>
            <p:nvPr/>
          </p:nvCxnSpPr>
          <p:spPr>
            <a:xfrm flipV="1">
              <a:off x="6128889" y="3860865"/>
              <a:ext cx="251927" cy="402862"/>
            </a:xfrm>
            <a:prstGeom prst="line">
              <a:avLst/>
            </a:prstGeom>
            <a:ln>
              <a:solidFill>
                <a:schemeClr val="bg1">
                  <a:lumMod val="50000"/>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4FE655-0FAB-4538-B459-6D4DBDD2DBC8}"/>
                </a:ext>
              </a:extLst>
            </p:cNvPr>
            <p:cNvCxnSpPr>
              <a:cxnSpLocks/>
              <a:stCxn id="54" idx="5"/>
            </p:cNvCxnSpPr>
            <p:nvPr/>
          </p:nvCxnSpPr>
          <p:spPr>
            <a:xfrm flipV="1">
              <a:off x="7247903" y="4147899"/>
              <a:ext cx="137391" cy="200186"/>
            </a:xfrm>
            <a:prstGeom prst="line">
              <a:avLst/>
            </a:prstGeom>
            <a:ln>
              <a:solidFill>
                <a:schemeClr val="bg1">
                  <a:lumMod val="50000"/>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D5F94AD-F2EA-4E6D-829C-8A907B6C9E56}"/>
                </a:ext>
              </a:extLst>
            </p:cNvPr>
            <p:cNvCxnSpPr>
              <a:cxnSpLocks/>
              <a:stCxn id="54" idx="4"/>
            </p:cNvCxnSpPr>
            <p:nvPr/>
          </p:nvCxnSpPr>
          <p:spPr>
            <a:xfrm flipH="1" flipV="1">
              <a:off x="6553610" y="4136063"/>
              <a:ext cx="149382" cy="212022"/>
            </a:xfrm>
            <a:prstGeom prst="line">
              <a:avLst/>
            </a:prstGeom>
            <a:ln>
              <a:solidFill>
                <a:schemeClr val="bg1">
                  <a:lumMod val="50000"/>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2EDD67E-6907-48D5-8D15-8304A0FB0745}"/>
                </a:ext>
              </a:extLst>
            </p:cNvPr>
            <p:cNvCxnSpPr>
              <a:cxnSpLocks/>
              <a:stCxn id="56" idx="5"/>
            </p:cNvCxnSpPr>
            <p:nvPr/>
          </p:nvCxnSpPr>
          <p:spPr>
            <a:xfrm flipV="1">
              <a:off x="6955618" y="3302974"/>
              <a:ext cx="304218" cy="225888"/>
            </a:xfrm>
            <a:prstGeom prst="line">
              <a:avLst/>
            </a:prstGeom>
            <a:ln>
              <a:solidFill>
                <a:schemeClr val="bg1">
                  <a:lumMod val="50000"/>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D4ED227-06F2-40DB-BD3C-2DB58ED7EDEB}"/>
                </a:ext>
              </a:extLst>
            </p:cNvPr>
            <p:cNvCxnSpPr>
              <a:cxnSpLocks/>
              <a:endCxn id="55" idx="4"/>
            </p:cNvCxnSpPr>
            <p:nvPr/>
          </p:nvCxnSpPr>
          <p:spPr>
            <a:xfrm flipV="1">
              <a:off x="6324987" y="2489266"/>
              <a:ext cx="378005" cy="45092"/>
            </a:xfrm>
            <a:prstGeom prst="line">
              <a:avLst/>
            </a:prstGeom>
            <a:ln>
              <a:solidFill>
                <a:schemeClr val="bg1">
                  <a:lumMod val="50000"/>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4FACBC9-C065-47DC-8347-9BAF5AB321AC}"/>
                </a:ext>
              </a:extLst>
            </p:cNvPr>
            <p:cNvCxnSpPr>
              <a:cxnSpLocks/>
              <a:endCxn id="51" idx="5"/>
            </p:cNvCxnSpPr>
            <p:nvPr/>
          </p:nvCxnSpPr>
          <p:spPr>
            <a:xfrm flipV="1">
              <a:off x="6176130" y="1778844"/>
              <a:ext cx="158721" cy="452226"/>
            </a:xfrm>
            <a:prstGeom prst="line">
              <a:avLst/>
            </a:prstGeom>
            <a:ln>
              <a:solidFill>
                <a:schemeClr val="bg1">
                  <a:lumMod val="50000"/>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D938FC-9491-4B1B-8D71-B9F24BC357B9}"/>
                </a:ext>
              </a:extLst>
            </p:cNvPr>
            <p:cNvCxnSpPr>
              <a:cxnSpLocks/>
            </p:cNvCxnSpPr>
            <p:nvPr/>
          </p:nvCxnSpPr>
          <p:spPr>
            <a:xfrm flipV="1">
              <a:off x="6276515" y="2231070"/>
              <a:ext cx="287010" cy="692618"/>
            </a:xfrm>
            <a:prstGeom prst="line">
              <a:avLst/>
            </a:prstGeom>
            <a:ln>
              <a:solidFill>
                <a:schemeClr val="bg1">
                  <a:lumMod val="50000"/>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1015038-0C3A-4DAA-8043-8733CE8BB4CA}"/>
                </a:ext>
              </a:extLst>
            </p:cNvPr>
            <p:cNvCxnSpPr>
              <a:cxnSpLocks/>
            </p:cNvCxnSpPr>
            <p:nvPr/>
          </p:nvCxnSpPr>
          <p:spPr>
            <a:xfrm flipV="1">
              <a:off x="7247282" y="1788185"/>
              <a:ext cx="138012" cy="696692"/>
            </a:xfrm>
            <a:prstGeom prst="line">
              <a:avLst/>
            </a:prstGeom>
            <a:ln>
              <a:solidFill>
                <a:schemeClr val="bg1">
                  <a:lumMod val="50000"/>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3EF7203-E112-4959-B353-A7C4447C951E}"/>
                </a:ext>
              </a:extLst>
            </p:cNvPr>
            <p:cNvCxnSpPr>
              <a:cxnSpLocks/>
              <a:endCxn id="61" idx="1"/>
            </p:cNvCxnSpPr>
            <p:nvPr/>
          </p:nvCxnSpPr>
          <p:spPr>
            <a:xfrm>
              <a:off x="7455135" y="2902077"/>
              <a:ext cx="143300" cy="354975"/>
            </a:xfrm>
            <a:prstGeom prst="line">
              <a:avLst/>
            </a:prstGeom>
            <a:ln>
              <a:solidFill>
                <a:schemeClr val="bg1">
                  <a:lumMod val="50000"/>
                  <a:alpha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AD4CEFF-1FA3-40C9-8961-CAEED1D98696}"/>
                </a:ext>
              </a:extLst>
            </p:cNvPr>
            <p:cNvCxnSpPr>
              <a:cxnSpLocks/>
              <a:stCxn id="59" idx="2"/>
            </p:cNvCxnSpPr>
            <p:nvPr/>
          </p:nvCxnSpPr>
          <p:spPr>
            <a:xfrm flipH="1">
              <a:off x="5022879" y="5472755"/>
              <a:ext cx="361584" cy="61757"/>
            </a:xfrm>
            <a:prstGeom prst="line">
              <a:avLst/>
            </a:prstGeom>
            <a:ln>
              <a:solidFill>
                <a:schemeClr val="bg1">
                  <a:lumMod val="50000"/>
                  <a:alpha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769B1CF9-2AA8-4CA0-A03E-1F9CC498FEF3}"/>
              </a:ext>
            </a:extLst>
          </p:cNvPr>
          <p:cNvSpPr txBox="1"/>
          <p:nvPr/>
        </p:nvSpPr>
        <p:spPr>
          <a:xfrm>
            <a:off x="4546162" y="2290803"/>
            <a:ext cx="2113005" cy="369332"/>
          </a:xfrm>
          <a:prstGeom prst="rect">
            <a:avLst/>
          </a:prstGeom>
          <a:noFill/>
        </p:spPr>
        <p:txBody>
          <a:bodyPr wrap="square" rtlCol="0">
            <a:spAutoFit/>
          </a:bodyPr>
          <a:lstStyle/>
          <a:p>
            <a:r>
              <a:rPr lang="en-US">
                <a:solidFill>
                  <a:srgbClr val="4D4F53"/>
                </a:solidFill>
              </a:rPr>
              <a:t>Data Security</a:t>
            </a:r>
          </a:p>
        </p:txBody>
      </p:sp>
      <p:sp>
        <p:nvSpPr>
          <p:cNvPr id="103" name="TextBox 102">
            <a:extLst>
              <a:ext uri="{FF2B5EF4-FFF2-40B4-BE49-F238E27FC236}">
                <a16:creationId xmlns:a16="http://schemas.microsoft.com/office/drawing/2014/main" id="{E3A85A07-5BD9-4C9D-BB38-68F5B684A3E3}"/>
              </a:ext>
            </a:extLst>
          </p:cNvPr>
          <p:cNvSpPr txBox="1"/>
          <p:nvPr/>
        </p:nvSpPr>
        <p:spPr>
          <a:xfrm>
            <a:off x="4546162" y="2850750"/>
            <a:ext cx="2113005" cy="369332"/>
          </a:xfrm>
          <a:prstGeom prst="rect">
            <a:avLst/>
          </a:prstGeom>
          <a:noFill/>
        </p:spPr>
        <p:txBody>
          <a:bodyPr wrap="square" rtlCol="0">
            <a:spAutoFit/>
          </a:bodyPr>
          <a:lstStyle/>
          <a:p>
            <a:r>
              <a:rPr lang="en-US">
                <a:solidFill>
                  <a:srgbClr val="4D4F53"/>
                </a:solidFill>
              </a:rPr>
              <a:t>Payers</a:t>
            </a:r>
          </a:p>
        </p:txBody>
      </p:sp>
      <p:sp>
        <p:nvSpPr>
          <p:cNvPr id="104" name="TextBox 103">
            <a:extLst>
              <a:ext uri="{FF2B5EF4-FFF2-40B4-BE49-F238E27FC236}">
                <a16:creationId xmlns:a16="http://schemas.microsoft.com/office/drawing/2014/main" id="{288CD29E-7230-435D-819B-6AE97531C5A3}"/>
              </a:ext>
            </a:extLst>
          </p:cNvPr>
          <p:cNvSpPr txBox="1"/>
          <p:nvPr/>
        </p:nvSpPr>
        <p:spPr>
          <a:xfrm>
            <a:off x="4546162" y="3410697"/>
            <a:ext cx="2712348" cy="369332"/>
          </a:xfrm>
          <a:prstGeom prst="rect">
            <a:avLst/>
          </a:prstGeom>
          <a:noFill/>
        </p:spPr>
        <p:txBody>
          <a:bodyPr wrap="square" rtlCol="0">
            <a:spAutoFit/>
          </a:bodyPr>
          <a:lstStyle/>
          <a:p>
            <a:r>
              <a:rPr lang="en-US">
                <a:solidFill>
                  <a:srgbClr val="4D4F53"/>
                </a:solidFill>
              </a:rPr>
              <a:t>Complexity of Workforce</a:t>
            </a:r>
          </a:p>
        </p:txBody>
      </p:sp>
      <p:sp>
        <p:nvSpPr>
          <p:cNvPr id="105" name="TextBox 104">
            <a:extLst>
              <a:ext uri="{FF2B5EF4-FFF2-40B4-BE49-F238E27FC236}">
                <a16:creationId xmlns:a16="http://schemas.microsoft.com/office/drawing/2014/main" id="{FA1AB7BC-9A2D-412A-81DE-2CC7CAFBF213}"/>
              </a:ext>
            </a:extLst>
          </p:cNvPr>
          <p:cNvSpPr txBox="1"/>
          <p:nvPr/>
        </p:nvSpPr>
        <p:spPr>
          <a:xfrm>
            <a:off x="4546162" y="3954142"/>
            <a:ext cx="2712348" cy="369332"/>
          </a:xfrm>
          <a:prstGeom prst="rect">
            <a:avLst/>
          </a:prstGeom>
          <a:noFill/>
        </p:spPr>
        <p:txBody>
          <a:bodyPr wrap="square" rtlCol="0">
            <a:spAutoFit/>
          </a:bodyPr>
          <a:lstStyle/>
          <a:p>
            <a:r>
              <a:rPr lang="en-US">
                <a:solidFill>
                  <a:srgbClr val="4D4F53"/>
                </a:solidFill>
              </a:rPr>
              <a:t>Human Connection</a:t>
            </a:r>
          </a:p>
        </p:txBody>
      </p:sp>
      <p:sp>
        <p:nvSpPr>
          <p:cNvPr id="106" name="TextBox 105">
            <a:extLst>
              <a:ext uri="{FF2B5EF4-FFF2-40B4-BE49-F238E27FC236}">
                <a16:creationId xmlns:a16="http://schemas.microsoft.com/office/drawing/2014/main" id="{A945702E-2C6E-4399-A703-646A00955135}"/>
              </a:ext>
            </a:extLst>
          </p:cNvPr>
          <p:cNvSpPr txBox="1"/>
          <p:nvPr/>
        </p:nvSpPr>
        <p:spPr>
          <a:xfrm>
            <a:off x="4546162" y="4497779"/>
            <a:ext cx="2712348" cy="369332"/>
          </a:xfrm>
          <a:prstGeom prst="rect">
            <a:avLst/>
          </a:prstGeom>
          <a:noFill/>
        </p:spPr>
        <p:txBody>
          <a:bodyPr wrap="square" rtlCol="0">
            <a:spAutoFit/>
          </a:bodyPr>
          <a:lstStyle/>
          <a:p>
            <a:r>
              <a:rPr lang="en-US">
                <a:solidFill>
                  <a:srgbClr val="4D4F53"/>
                </a:solidFill>
              </a:rPr>
              <a:t>Fragmented Systems</a:t>
            </a:r>
          </a:p>
        </p:txBody>
      </p:sp>
      <p:sp>
        <p:nvSpPr>
          <p:cNvPr id="107" name="TextBox 106">
            <a:extLst>
              <a:ext uri="{FF2B5EF4-FFF2-40B4-BE49-F238E27FC236}">
                <a16:creationId xmlns:a16="http://schemas.microsoft.com/office/drawing/2014/main" id="{EE5C49E2-D050-487D-8504-B4953678C7E2}"/>
              </a:ext>
            </a:extLst>
          </p:cNvPr>
          <p:cNvSpPr txBox="1"/>
          <p:nvPr/>
        </p:nvSpPr>
        <p:spPr>
          <a:xfrm>
            <a:off x="4546162" y="5089688"/>
            <a:ext cx="2712348" cy="369332"/>
          </a:xfrm>
          <a:prstGeom prst="rect">
            <a:avLst/>
          </a:prstGeom>
          <a:noFill/>
        </p:spPr>
        <p:txBody>
          <a:bodyPr wrap="square" rtlCol="0">
            <a:spAutoFit/>
          </a:bodyPr>
          <a:lstStyle/>
          <a:p>
            <a:r>
              <a:rPr lang="en-US">
                <a:solidFill>
                  <a:srgbClr val="4D4F53"/>
                </a:solidFill>
              </a:rPr>
              <a:t>Multiple Constituents</a:t>
            </a:r>
          </a:p>
        </p:txBody>
      </p:sp>
      <p:sp>
        <p:nvSpPr>
          <p:cNvPr id="108" name="Title 1">
            <a:extLst>
              <a:ext uri="{FF2B5EF4-FFF2-40B4-BE49-F238E27FC236}">
                <a16:creationId xmlns:a16="http://schemas.microsoft.com/office/drawing/2014/main" id="{4ABA1661-FB8F-4668-B2D6-A2F323844287}"/>
              </a:ext>
            </a:extLst>
          </p:cNvPr>
          <p:cNvSpPr>
            <a:spLocks noGrp="1"/>
          </p:cNvSpPr>
          <p:nvPr>
            <p:ph type="title"/>
          </p:nvPr>
        </p:nvSpPr>
        <p:spPr>
          <a:xfrm>
            <a:off x="628650" y="365127"/>
            <a:ext cx="7886700" cy="565458"/>
          </a:xfrm>
        </p:spPr>
        <p:txBody>
          <a:bodyPr/>
          <a:lstStyle/>
          <a:p>
            <a:r>
              <a:rPr lang="en-US"/>
              <a:t>Challenges to Improving Patient Experience</a:t>
            </a:r>
          </a:p>
        </p:txBody>
      </p:sp>
    </p:spTree>
    <p:extLst>
      <p:ext uri="{BB962C8B-B14F-4D97-AF65-F5344CB8AC3E}">
        <p14:creationId xmlns:p14="http://schemas.microsoft.com/office/powerpoint/2010/main" val="3820721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E5D15E-ABB5-4A3B-9942-8F23AF067448}"/>
              </a:ext>
            </a:extLst>
          </p:cNvPr>
          <p:cNvSpPr>
            <a:spLocks noGrp="1"/>
          </p:cNvSpPr>
          <p:nvPr>
            <p:ph idx="11"/>
          </p:nvPr>
        </p:nvSpPr>
        <p:spPr>
          <a:xfrm>
            <a:off x="452762" y="1378453"/>
            <a:ext cx="3679190" cy="4850100"/>
          </a:xfrm>
        </p:spPr>
        <p:txBody>
          <a:bodyPr>
            <a:normAutofit/>
          </a:bodyPr>
          <a:lstStyle/>
          <a:p>
            <a:r>
              <a:rPr lang="en-US" sz="1800"/>
              <a:t>Traditional waiting rooms can be very unhealthy</a:t>
            </a:r>
          </a:p>
          <a:p>
            <a:r>
              <a:rPr lang="en-US" sz="1800"/>
              <a:t>Patients are less tolerant of wasting their time</a:t>
            </a:r>
          </a:p>
          <a:p>
            <a:r>
              <a:rPr lang="en-US" sz="1800"/>
              <a:t>Practices want and need to run their offices more efficiently, and traditional methods are outdated</a:t>
            </a:r>
          </a:p>
          <a:p>
            <a:r>
              <a:rPr lang="en-US" sz="1800"/>
              <a:t>Evaluate which aspects of the patient visit, such as check-in, patient education, financial counseling, etc., can be moved to phone, video, or online</a:t>
            </a:r>
          </a:p>
        </p:txBody>
      </p:sp>
      <p:sp>
        <p:nvSpPr>
          <p:cNvPr id="2" name="Title 1">
            <a:extLst>
              <a:ext uri="{FF2B5EF4-FFF2-40B4-BE49-F238E27FC236}">
                <a16:creationId xmlns:a16="http://schemas.microsoft.com/office/drawing/2014/main" id="{36613FA3-53AE-44B0-94CF-8ED14F3394FA}"/>
              </a:ext>
            </a:extLst>
          </p:cNvPr>
          <p:cNvSpPr>
            <a:spLocks noGrp="1"/>
          </p:cNvSpPr>
          <p:nvPr>
            <p:ph type="title"/>
          </p:nvPr>
        </p:nvSpPr>
        <p:spPr/>
        <p:txBody>
          <a:bodyPr/>
          <a:lstStyle/>
          <a:p>
            <a:r>
              <a:rPr lang="en-US"/>
              <a:t>Waiting Room and Intake/Checkout Process</a:t>
            </a:r>
          </a:p>
        </p:txBody>
      </p:sp>
      <p:pic>
        <p:nvPicPr>
          <p:cNvPr id="4" name="Picture 3">
            <a:extLst>
              <a:ext uri="{FF2B5EF4-FFF2-40B4-BE49-F238E27FC236}">
                <a16:creationId xmlns:a16="http://schemas.microsoft.com/office/drawing/2014/main" id="{F5C3B734-0BDE-4D4D-972D-E34F3A088230}"/>
              </a:ext>
            </a:extLst>
          </p:cNvPr>
          <p:cNvPicPr>
            <a:picLocks noChangeAspect="1"/>
          </p:cNvPicPr>
          <p:nvPr/>
        </p:nvPicPr>
        <p:blipFill>
          <a:blip r:embed="rId2"/>
          <a:stretch>
            <a:fillRect/>
          </a:stretch>
        </p:blipFill>
        <p:spPr>
          <a:xfrm>
            <a:off x="4239575" y="1953088"/>
            <a:ext cx="4451663" cy="2545204"/>
          </a:xfrm>
          <a:prstGeom prst="rect">
            <a:avLst/>
          </a:prstGeom>
        </p:spPr>
      </p:pic>
      <p:sp>
        <p:nvSpPr>
          <p:cNvPr id="8" name="Freeform: Shape 7">
            <a:extLst>
              <a:ext uri="{FF2B5EF4-FFF2-40B4-BE49-F238E27FC236}">
                <a16:creationId xmlns:a16="http://schemas.microsoft.com/office/drawing/2014/main" id="{7E7508C9-A022-47AD-913B-A57F11957B65}"/>
              </a:ext>
            </a:extLst>
          </p:cNvPr>
          <p:cNvSpPr/>
          <p:nvPr/>
        </p:nvSpPr>
        <p:spPr>
          <a:xfrm>
            <a:off x="3820247" y="1160511"/>
            <a:ext cx="5127738" cy="4536978"/>
          </a:xfrm>
          <a:custGeom>
            <a:avLst/>
            <a:gdLst>
              <a:gd name="connsiteX0" fmla="*/ 0 w 5127738"/>
              <a:gd name="connsiteY0" fmla="*/ 0 h 4536978"/>
              <a:gd name="connsiteX1" fmla="*/ 5127738 w 5127738"/>
              <a:gd name="connsiteY1" fmla="*/ 0 h 4536978"/>
              <a:gd name="connsiteX2" fmla="*/ 5127738 w 5127738"/>
              <a:gd name="connsiteY2" fmla="*/ 4536978 h 4536978"/>
              <a:gd name="connsiteX3" fmla="*/ 4356771 w 5127738"/>
              <a:gd name="connsiteY3" fmla="*/ 4536978 h 4536978"/>
              <a:gd name="connsiteX4" fmla="*/ 4356771 w 5127738"/>
              <a:gd name="connsiteY4" fmla="*/ 4340209 h 4536978"/>
              <a:gd name="connsiteX5" fmla="*/ 4936979 w 5127738"/>
              <a:gd name="connsiteY5" fmla="*/ 4340209 h 4536978"/>
              <a:gd name="connsiteX6" fmla="*/ 4936979 w 5127738"/>
              <a:gd name="connsiteY6" fmla="*/ 196769 h 4536978"/>
              <a:gd name="connsiteX7" fmla="*/ 391703 w 5127738"/>
              <a:gd name="connsiteY7" fmla="*/ 196769 h 4536978"/>
              <a:gd name="connsiteX8" fmla="*/ 391703 w 5127738"/>
              <a:gd name="connsiteY8" fmla="*/ 196511 h 4536978"/>
              <a:gd name="connsiteX9" fmla="*/ 0 w 5127738"/>
              <a:gd name="connsiteY9" fmla="*/ 196511 h 45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7738" h="4536978">
                <a:moveTo>
                  <a:pt x="0" y="0"/>
                </a:moveTo>
                <a:lnTo>
                  <a:pt x="5127738" y="0"/>
                </a:lnTo>
                <a:lnTo>
                  <a:pt x="5127738" y="4536978"/>
                </a:lnTo>
                <a:lnTo>
                  <a:pt x="4356771" y="4536978"/>
                </a:lnTo>
                <a:lnTo>
                  <a:pt x="4356771" y="4340209"/>
                </a:lnTo>
                <a:lnTo>
                  <a:pt x="4936979" y="4340209"/>
                </a:lnTo>
                <a:lnTo>
                  <a:pt x="4936979" y="196769"/>
                </a:lnTo>
                <a:lnTo>
                  <a:pt x="391703" y="196769"/>
                </a:lnTo>
                <a:lnTo>
                  <a:pt x="391703" y="196511"/>
                </a:lnTo>
                <a:lnTo>
                  <a:pt x="0" y="196511"/>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 name="TextBox 6">
            <a:extLst>
              <a:ext uri="{FF2B5EF4-FFF2-40B4-BE49-F238E27FC236}">
                <a16:creationId xmlns:a16="http://schemas.microsoft.com/office/drawing/2014/main" id="{1C5E4C24-7C77-4BDB-B606-8B50B44E197C}"/>
              </a:ext>
            </a:extLst>
          </p:cNvPr>
          <p:cNvSpPr txBox="1"/>
          <p:nvPr/>
        </p:nvSpPr>
        <p:spPr>
          <a:xfrm>
            <a:off x="4967056" y="6243845"/>
            <a:ext cx="4572000" cy="246221"/>
          </a:xfrm>
          <a:prstGeom prst="rect">
            <a:avLst/>
          </a:prstGeom>
          <a:noFill/>
        </p:spPr>
        <p:txBody>
          <a:bodyPr wrap="square">
            <a:spAutoFit/>
          </a:bodyPr>
          <a:lstStyle/>
          <a:p>
            <a:r>
              <a:rPr lang="en-US" sz="1000" u="sng">
                <a:solidFill>
                  <a:srgbClr val="000000"/>
                </a:solidFill>
                <a:effectLst/>
                <a:ea typeface="Calibri" panose="020F0502020204030204" pitchFamily="34" charset="0"/>
                <a:hlinkClick r:id="rId3"/>
              </a:rPr>
              <a:t>The Doctor Will See You Now (repertoiremag.com)</a:t>
            </a:r>
            <a:endParaRPr lang="en-US" sz="1000"/>
          </a:p>
        </p:txBody>
      </p:sp>
    </p:spTree>
    <p:extLst>
      <p:ext uri="{BB962C8B-B14F-4D97-AF65-F5344CB8AC3E}">
        <p14:creationId xmlns:p14="http://schemas.microsoft.com/office/powerpoint/2010/main" val="3423434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ck Arc 2">
            <a:extLst>
              <a:ext uri="{FF2B5EF4-FFF2-40B4-BE49-F238E27FC236}">
                <a16:creationId xmlns:a16="http://schemas.microsoft.com/office/drawing/2014/main" id="{056E6E8B-8D2B-014A-9981-AD544025EB0A}"/>
              </a:ext>
            </a:extLst>
          </p:cNvPr>
          <p:cNvSpPr/>
          <p:nvPr/>
        </p:nvSpPr>
        <p:spPr>
          <a:xfrm rot="5400000">
            <a:off x="-1" y="2010145"/>
            <a:ext cx="2969437" cy="2969437"/>
          </a:xfrm>
          <a:prstGeom prst="blockArc">
            <a:avLst>
              <a:gd name="adj1" fmla="val 10800000"/>
              <a:gd name="adj2" fmla="val 0"/>
              <a:gd name="adj3" fmla="val 198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tx1"/>
              </a:solidFill>
              <a:latin typeface="Lato Light" panose="020F0502020204030203" pitchFamily="34" charset="0"/>
            </a:endParaRPr>
          </a:p>
        </p:txBody>
      </p:sp>
      <p:sp>
        <p:nvSpPr>
          <p:cNvPr id="43" name="Subtitle 2">
            <a:extLst>
              <a:ext uri="{FF2B5EF4-FFF2-40B4-BE49-F238E27FC236}">
                <a16:creationId xmlns:a16="http://schemas.microsoft.com/office/drawing/2014/main" id="{837EEBAB-ECFD-874C-A65D-D934EF5CF8B2}"/>
              </a:ext>
            </a:extLst>
          </p:cNvPr>
          <p:cNvSpPr txBox="1">
            <a:spLocks/>
          </p:cNvSpPr>
          <p:nvPr/>
        </p:nvSpPr>
        <p:spPr>
          <a:xfrm>
            <a:off x="5635638" y="3292605"/>
            <a:ext cx="3215398" cy="36805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a:solidFill>
                  <a:schemeClr val="tx1"/>
                </a:solidFill>
                <a:latin typeface="+mn-lt"/>
                <a:ea typeface="Lato Light" panose="020F0502020204030203" pitchFamily="34" charset="0"/>
                <a:cs typeface="Mukta ExtraLight" panose="020B0000000000000000" pitchFamily="34" charset="77"/>
              </a:rPr>
              <a:t>Use of apps or texting to allow patients to wait in the car prior to the appointment</a:t>
            </a:r>
          </a:p>
        </p:txBody>
      </p:sp>
      <p:sp>
        <p:nvSpPr>
          <p:cNvPr id="2" name="Oval 1">
            <a:extLst>
              <a:ext uri="{FF2B5EF4-FFF2-40B4-BE49-F238E27FC236}">
                <a16:creationId xmlns:a16="http://schemas.microsoft.com/office/drawing/2014/main" id="{D2BE67CD-F353-8049-93A1-5E609D2D0240}"/>
              </a:ext>
            </a:extLst>
          </p:cNvPr>
          <p:cNvSpPr/>
          <p:nvPr/>
        </p:nvSpPr>
        <p:spPr>
          <a:xfrm>
            <a:off x="455593" y="2457485"/>
            <a:ext cx="2063192" cy="206319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4" name="Oval 3">
            <a:extLst>
              <a:ext uri="{FF2B5EF4-FFF2-40B4-BE49-F238E27FC236}">
                <a16:creationId xmlns:a16="http://schemas.microsoft.com/office/drawing/2014/main" id="{C81DA796-1651-FA4D-83E2-9A12364E4468}"/>
              </a:ext>
            </a:extLst>
          </p:cNvPr>
          <p:cNvSpPr/>
          <p:nvPr/>
        </p:nvSpPr>
        <p:spPr>
          <a:xfrm>
            <a:off x="1443446" y="1966031"/>
            <a:ext cx="138508" cy="1385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5" name="Oval 4">
            <a:extLst>
              <a:ext uri="{FF2B5EF4-FFF2-40B4-BE49-F238E27FC236}">
                <a16:creationId xmlns:a16="http://schemas.microsoft.com/office/drawing/2014/main" id="{4577A117-98C3-9D4F-AF1A-CC2C17D2F742}"/>
              </a:ext>
            </a:extLst>
          </p:cNvPr>
          <p:cNvSpPr/>
          <p:nvPr/>
        </p:nvSpPr>
        <p:spPr>
          <a:xfrm>
            <a:off x="1443446" y="4874235"/>
            <a:ext cx="138508" cy="1385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6" name="Oval 5">
            <a:extLst>
              <a:ext uri="{FF2B5EF4-FFF2-40B4-BE49-F238E27FC236}">
                <a16:creationId xmlns:a16="http://schemas.microsoft.com/office/drawing/2014/main" id="{FFB45D48-E485-6944-BFFD-06F122DC56B7}"/>
              </a:ext>
            </a:extLst>
          </p:cNvPr>
          <p:cNvSpPr/>
          <p:nvPr/>
        </p:nvSpPr>
        <p:spPr>
          <a:xfrm>
            <a:off x="2870375" y="3419827"/>
            <a:ext cx="138508" cy="1385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7" name="Oval 6">
            <a:extLst>
              <a:ext uri="{FF2B5EF4-FFF2-40B4-BE49-F238E27FC236}">
                <a16:creationId xmlns:a16="http://schemas.microsoft.com/office/drawing/2014/main" id="{50E97B2B-DDAE-E441-A6BA-7575C3855F98}"/>
              </a:ext>
            </a:extLst>
          </p:cNvPr>
          <p:cNvSpPr/>
          <p:nvPr/>
        </p:nvSpPr>
        <p:spPr>
          <a:xfrm>
            <a:off x="2508761" y="2464053"/>
            <a:ext cx="138508" cy="1385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8" name="Oval 7">
            <a:extLst>
              <a:ext uri="{FF2B5EF4-FFF2-40B4-BE49-F238E27FC236}">
                <a16:creationId xmlns:a16="http://schemas.microsoft.com/office/drawing/2014/main" id="{8EC32694-D9AD-1546-AA1F-299DD58A92A7}"/>
              </a:ext>
            </a:extLst>
          </p:cNvPr>
          <p:cNvSpPr/>
          <p:nvPr/>
        </p:nvSpPr>
        <p:spPr>
          <a:xfrm>
            <a:off x="2507912" y="4380979"/>
            <a:ext cx="138508" cy="1385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13" name="Oval 12">
            <a:extLst>
              <a:ext uri="{FF2B5EF4-FFF2-40B4-BE49-F238E27FC236}">
                <a16:creationId xmlns:a16="http://schemas.microsoft.com/office/drawing/2014/main" id="{623867DD-1BF1-374A-B903-7054DF20DEFC}"/>
              </a:ext>
            </a:extLst>
          </p:cNvPr>
          <p:cNvSpPr/>
          <p:nvPr/>
        </p:nvSpPr>
        <p:spPr>
          <a:xfrm>
            <a:off x="3413991" y="1374889"/>
            <a:ext cx="661492" cy="6614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14" name="Oval 13">
            <a:extLst>
              <a:ext uri="{FF2B5EF4-FFF2-40B4-BE49-F238E27FC236}">
                <a16:creationId xmlns:a16="http://schemas.microsoft.com/office/drawing/2014/main" id="{EAD9E390-9BEB-FB40-A69F-E399B85D84B8}"/>
              </a:ext>
            </a:extLst>
          </p:cNvPr>
          <p:cNvSpPr/>
          <p:nvPr/>
        </p:nvSpPr>
        <p:spPr>
          <a:xfrm>
            <a:off x="3413991" y="4941661"/>
            <a:ext cx="661492" cy="6614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15" name="Oval 14">
            <a:extLst>
              <a:ext uri="{FF2B5EF4-FFF2-40B4-BE49-F238E27FC236}">
                <a16:creationId xmlns:a16="http://schemas.microsoft.com/office/drawing/2014/main" id="{57E2E2CF-9C70-B047-81B3-0F0615220027}"/>
              </a:ext>
            </a:extLst>
          </p:cNvPr>
          <p:cNvSpPr/>
          <p:nvPr/>
        </p:nvSpPr>
        <p:spPr>
          <a:xfrm>
            <a:off x="4888668" y="3169290"/>
            <a:ext cx="661492" cy="6614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18" name="Oval 17">
            <a:extLst>
              <a:ext uri="{FF2B5EF4-FFF2-40B4-BE49-F238E27FC236}">
                <a16:creationId xmlns:a16="http://schemas.microsoft.com/office/drawing/2014/main" id="{91A1734D-D56D-7E46-98BE-5FE3A7DF81DA}"/>
              </a:ext>
            </a:extLst>
          </p:cNvPr>
          <p:cNvSpPr/>
          <p:nvPr/>
        </p:nvSpPr>
        <p:spPr>
          <a:xfrm>
            <a:off x="4362742" y="4188741"/>
            <a:ext cx="661492" cy="6614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19" name="Oval 18">
            <a:extLst>
              <a:ext uri="{FF2B5EF4-FFF2-40B4-BE49-F238E27FC236}">
                <a16:creationId xmlns:a16="http://schemas.microsoft.com/office/drawing/2014/main" id="{6EE762A3-0E82-A440-AFED-0F650DC329A9}"/>
              </a:ext>
            </a:extLst>
          </p:cNvPr>
          <p:cNvSpPr/>
          <p:nvPr/>
        </p:nvSpPr>
        <p:spPr>
          <a:xfrm>
            <a:off x="4361803" y="2137605"/>
            <a:ext cx="661492" cy="6614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cxnSp>
        <p:nvCxnSpPr>
          <p:cNvPr id="20" name="Straight Connector 19">
            <a:extLst>
              <a:ext uri="{FF2B5EF4-FFF2-40B4-BE49-F238E27FC236}">
                <a16:creationId xmlns:a16="http://schemas.microsoft.com/office/drawing/2014/main" id="{9007DEB1-2C70-5B4B-9278-5FADC327F6B9}"/>
              </a:ext>
            </a:extLst>
          </p:cNvPr>
          <p:cNvCxnSpPr>
            <a:cxnSpLocks/>
            <a:stCxn id="15" idx="2"/>
            <a:endCxn id="6" idx="6"/>
          </p:cNvCxnSpPr>
          <p:nvPr/>
        </p:nvCxnSpPr>
        <p:spPr>
          <a:xfrm flipH="1" flipV="1">
            <a:off x="3008882" y="3489080"/>
            <a:ext cx="1879786"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B488058-4292-364E-84C4-6C5F1379355A}"/>
              </a:ext>
            </a:extLst>
          </p:cNvPr>
          <p:cNvCxnSpPr>
            <a:cxnSpLocks/>
          </p:cNvCxnSpPr>
          <p:nvPr/>
        </p:nvCxnSpPr>
        <p:spPr>
          <a:xfrm flipH="1">
            <a:off x="2646419" y="2523293"/>
            <a:ext cx="1715384"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68712DF-AF03-5D46-9A69-0611CF29F1EE}"/>
              </a:ext>
            </a:extLst>
          </p:cNvPr>
          <p:cNvCxnSpPr>
            <a:cxnSpLocks/>
          </p:cNvCxnSpPr>
          <p:nvPr/>
        </p:nvCxnSpPr>
        <p:spPr>
          <a:xfrm flipH="1">
            <a:off x="1701568" y="1695159"/>
            <a:ext cx="1714036"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314615-E749-E241-9502-B107BEF4B0E8}"/>
              </a:ext>
            </a:extLst>
          </p:cNvPr>
          <p:cNvCxnSpPr>
            <a:cxnSpLocks/>
            <a:endCxn id="4" idx="0"/>
          </p:cNvCxnSpPr>
          <p:nvPr/>
        </p:nvCxnSpPr>
        <p:spPr>
          <a:xfrm flipH="1">
            <a:off x="1512699" y="1687386"/>
            <a:ext cx="202105" cy="27864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BCB8F6-BF98-EF42-A02A-8D29E49874D2}"/>
              </a:ext>
            </a:extLst>
          </p:cNvPr>
          <p:cNvCxnSpPr>
            <a:cxnSpLocks/>
          </p:cNvCxnSpPr>
          <p:nvPr/>
        </p:nvCxnSpPr>
        <p:spPr>
          <a:xfrm flipH="1">
            <a:off x="2635691" y="4463874"/>
            <a:ext cx="1714036"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341D8D0-FEAB-F247-AA8B-E25BAABBC11D}"/>
              </a:ext>
            </a:extLst>
          </p:cNvPr>
          <p:cNvCxnSpPr>
            <a:cxnSpLocks/>
          </p:cNvCxnSpPr>
          <p:nvPr/>
        </p:nvCxnSpPr>
        <p:spPr>
          <a:xfrm flipH="1">
            <a:off x="1703168" y="5267187"/>
            <a:ext cx="1714036"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B9D0266-B1E1-554C-B548-997F30876E77}"/>
              </a:ext>
            </a:extLst>
          </p:cNvPr>
          <p:cNvCxnSpPr>
            <a:cxnSpLocks/>
            <a:endCxn id="5" idx="4"/>
          </p:cNvCxnSpPr>
          <p:nvPr/>
        </p:nvCxnSpPr>
        <p:spPr>
          <a:xfrm flipH="1" flipV="1">
            <a:off x="1512699" y="5012742"/>
            <a:ext cx="194131" cy="26221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3E97916-F494-B147-A7D5-A3B95B4CB176}"/>
              </a:ext>
            </a:extLst>
          </p:cNvPr>
          <p:cNvSpPr txBox="1"/>
          <p:nvPr/>
        </p:nvSpPr>
        <p:spPr>
          <a:xfrm>
            <a:off x="1633402" y="1428700"/>
            <a:ext cx="1620957" cy="276999"/>
          </a:xfrm>
          <a:prstGeom prst="rect">
            <a:avLst/>
          </a:prstGeom>
          <a:noFill/>
        </p:spPr>
        <p:txBody>
          <a:bodyPr wrap="none" rtlCol="0" anchor="b" anchorCtr="0">
            <a:spAutoFit/>
          </a:bodyPr>
          <a:lstStyle/>
          <a:p>
            <a:pPr algn="r"/>
            <a:r>
              <a:rPr lang="en-US" sz="1200" b="1">
                <a:solidFill>
                  <a:schemeClr val="tx2"/>
                </a:solidFill>
                <a:ea typeface="League Spartan" charset="0"/>
                <a:cs typeface="Poppins" pitchFamily="2" charset="77"/>
              </a:rPr>
              <a:t>Electronic Check-in</a:t>
            </a:r>
          </a:p>
        </p:txBody>
      </p:sp>
      <p:sp>
        <p:nvSpPr>
          <p:cNvPr id="30" name="TextBox 29">
            <a:extLst>
              <a:ext uri="{FF2B5EF4-FFF2-40B4-BE49-F238E27FC236}">
                <a16:creationId xmlns:a16="http://schemas.microsoft.com/office/drawing/2014/main" id="{80924B73-6C6B-674E-A7A5-D65AF03A1D71}"/>
              </a:ext>
            </a:extLst>
          </p:cNvPr>
          <p:cNvSpPr txBox="1"/>
          <p:nvPr/>
        </p:nvSpPr>
        <p:spPr>
          <a:xfrm>
            <a:off x="1760559" y="4980135"/>
            <a:ext cx="1575431" cy="276999"/>
          </a:xfrm>
          <a:prstGeom prst="rect">
            <a:avLst/>
          </a:prstGeom>
          <a:noFill/>
        </p:spPr>
        <p:txBody>
          <a:bodyPr wrap="none" rtlCol="0" anchor="b" anchorCtr="0">
            <a:spAutoFit/>
          </a:bodyPr>
          <a:lstStyle/>
          <a:p>
            <a:pPr algn="r"/>
            <a:r>
              <a:rPr lang="en-US" sz="1200" b="1">
                <a:solidFill>
                  <a:schemeClr val="tx2"/>
                </a:solidFill>
                <a:ea typeface="League Spartan" charset="0"/>
                <a:cs typeface="Poppins" pitchFamily="2" charset="77"/>
              </a:rPr>
              <a:t>Testing &amp; Vaccines</a:t>
            </a:r>
          </a:p>
        </p:txBody>
      </p:sp>
      <p:sp>
        <p:nvSpPr>
          <p:cNvPr id="31" name="TextBox 30">
            <a:extLst>
              <a:ext uri="{FF2B5EF4-FFF2-40B4-BE49-F238E27FC236}">
                <a16:creationId xmlns:a16="http://schemas.microsoft.com/office/drawing/2014/main" id="{167E9A06-C697-9C4C-A724-57D39E7FAC87}"/>
              </a:ext>
            </a:extLst>
          </p:cNvPr>
          <p:cNvSpPr txBox="1"/>
          <p:nvPr/>
        </p:nvSpPr>
        <p:spPr>
          <a:xfrm>
            <a:off x="2712338" y="2256050"/>
            <a:ext cx="1486304" cy="276999"/>
          </a:xfrm>
          <a:prstGeom prst="rect">
            <a:avLst/>
          </a:prstGeom>
          <a:noFill/>
        </p:spPr>
        <p:txBody>
          <a:bodyPr wrap="none" rtlCol="0" anchor="b" anchorCtr="0">
            <a:spAutoFit/>
          </a:bodyPr>
          <a:lstStyle/>
          <a:p>
            <a:pPr algn="r"/>
            <a:r>
              <a:rPr lang="en-US" sz="1200" b="1">
                <a:solidFill>
                  <a:schemeClr val="tx2"/>
                </a:solidFill>
                <a:ea typeface="League Spartan" charset="0"/>
                <a:cs typeface="Poppins" pitchFamily="2" charset="77"/>
              </a:rPr>
              <a:t>Patient Education</a:t>
            </a:r>
          </a:p>
        </p:txBody>
      </p:sp>
      <p:sp>
        <p:nvSpPr>
          <p:cNvPr id="32" name="TextBox 31">
            <a:extLst>
              <a:ext uri="{FF2B5EF4-FFF2-40B4-BE49-F238E27FC236}">
                <a16:creationId xmlns:a16="http://schemas.microsoft.com/office/drawing/2014/main" id="{839C9235-39C0-A245-8916-03A41002D267}"/>
              </a:ext>
            </a:extLst>
          </p:cNvPr>
          <p:cNvSpPr txBox="1"/>
          <p:nvPr/>
        </p:nvSpPr>
        <p:spPr>
          <a:xfrm>
            <a:off x="3303590" y="4185980"/>
            <a:ext cx="936475" cy="276999"/>
          </a:xfrm>
          <a:prstGeom prst="rect">
            <a:avLst/>
          </a:prstGeom>
          <a:noFill/>
        </p:spPr>
        <p:txBody>
          <a:bodyPr wrap="none" rtlCol="0" anchor="b" anchorCtr="0">
            <a:spAutoFit/>
          </a:bodyPr>
          <a:lstStyle/>
          <a:p>
            <a:pPr algn="r"/>
            <a:r>
              <a:rPr lang="en-US" sz="1200" b="1">
                <a:solidFill>
                  <a:schemeClr val="tx2"/>
                </a:solidFill>
                <a:ea typeface="League Spartan" charset="0"/>
                <a:cs typeface="Poppins" pitchFamily="2" charset="77"/>
              </a:rPr>
              <a:t>Check-out</a:t>
            </a:r>
          </a:p>
        </p:txBody>
      </p:sp>
      <p:sp>
        <p:nvSpPr>
          <p:cNvPr id="34" name="TextBox 33">
            <a:extLst>
              <a:ext uri="{FF2B5EF4-FFF2-40B4-BE49-F238E27FC236}">
                <a16:creationId xmlns:a16="http://schemas.microsoft.com/office/drawing/2014/main" id="{E49D1720-F769-4843-9D7E-F69D9A3F9A01}"/>
              </a:ext>
            </a:extLst>
          </p:cNvPr>
          <p:cNvSpPr txBox="1"/>
          <p:nvPr/>
        </p:nvSpPr>
        <p:spPr>
          <a:xfrm>
            <a:off x="3691002" y="3193030"/>
            <a:ext cx="1034963" cy="276999"/>
          </a:xfrm>
          <a:prstGeom prst="rect">
            <a:avLst/>
          </a:prstGeom>
          <a:noFill/>
        </p:spPr>
        <p:txBody>
          <a:bodyPr wrap="none" rtlCol="0" anchor="b" anchorCtr="0">
            <a:spAutoFit/>
          </a:bodyPr>
          <a:lstStyle/>
          <a:p>
            <a:pPr algn="r"/>
            <a:r>
              <a:rPr lang="en-US" sz="1200" b="1">
                <a:solidFill>
                  <a:schemeClr val="tx2"/>
                </a:solidFill>
                <a:ea typeface="League Spartan" charset="0"/>
                <a:cs typeface="Poppins" pitchFamily="2" charset="77"/>
              </a:rPr>
              <a:t>Car Waiting</a:t>
            </a:r>
          </a:p>
        </p:txBody>
      </p:sp>
      <p:sp>
        <p:nvSpPr>
          <p:cNvPr id="46" name="Subtitle 2">
            <a:extLst>
              <a:ext uri="{FF2B5EF4-FFF2-40B4-BE49-F238E27FC236}">
                <a16:creationId xmlns:a16="http://schemas.microsoft.com/office/drawing/2014/main" id="{E5F8B8D1-3667-9041-BC21-3299723708C8}"/>
              </a:ext>
            </a:extLst>
          </p:cNvPr>
          <p:cNvSpPr txBox="1">
            <a:spLocks/>
          </p:cNvSpPr>
          <p:nvPr/>
        </p:nvSpPr>
        <p:spPr>
          <a:xfrm>
            <a:off x="5174876" y="2267577"/>
            <a:ext cx="3215398" cy="53477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a:solidFill>
                  <a:schemeClr val="tx1"/>
                </a:solidFill>
                <a:latin typeface="+mn-lt"/>
                <a:ea typeface="Lato Light" panose="020F0502020204030203" pitchFamily="34" charset="0"/>
                <a:cs typeface="Mukta ExtraLight" panose="020B0000000000000000" pitchFamily="34" charset="77"/>
              </a:rPr>
              <a:t>Delivered electronically before or after visit to prepare patients with alternatives, procedures and or follow ups</a:t>
            </a:r>
          </a:p>
        </p:txBody>
      </p:sp>
      <p:sp>
        <p:nvSpPr>
          <p:cNvPr id="47" name="Subtitle 2">
            <a:extLst>
              <a:ext uri="{FF2B5EF4-FFF2-40B4-BE49-F238E27FC236}">
                <a16:creationId xmlns:a16="http://schemas.microsoft.com/office/drawing/2014/main" id="{1652400B-F8F2-1F42-8400-9D2321139C39}"/>
              </a:ext>
            </a:extLst>
          </p:cNvPr>
          <p:cNvSpPr txBox="1">
            <a:spLocks/>
          </p:cNvSpPr>
          <p:nvPr/>
        </p:nvSpPr>
        <p:spPr>
          <a:xfrm>
            <a:off x="5174026" y="4323585"/>
            <a:ext cx="3215398" cy="36805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a:solidFill>
                  <a:schemeClr val="tx1"/>
                </a:solidFill>
                <a:latin typeface="+mn-lt"/>
                <a:ea typeface="Lato Light" panose="020F0502020204030203" pitchFamily="34" charset="0"/>
                <a:cs typeface="Mukta ExtraLight" panose="020B0000000000000000" pitchFamily="34" charset="77"/>
              </a:rPr>
              <a:t>Check-out and schedule follow up appointments in exam room</a:t>
            </a:r>
          </a:p>
        </p:txBody>
      </p:sp>
      <p:sp>
        <p:nvSpPr>
          <p:cNvPr id="48" name="Subtitle 2">
            <a:extLst>
              <a:ext uri="{FF2B5EF4-FFF2-40B4-BE49-F238E27FC236}">
                <a16:creationId xmlns:a16="http://schemas.microsoft.com/office/drawing/2014/main" id="{5420940E-17B6-9241-83E8-B55834CB9D0E}"/>
              </a:ext>
            </a:extLst>
          </p:cNvPr>
          <p:cNvSpPr txBox="1">
            <a:spLocks/>
          </p:cNvSpPr>
          <p:nvPr/>
        </p:nvSpPr>
        <p:spPr>
          <a:xfrm>
            <a:off x="4207590" y="5126905"/>
            <a:ext cx="3215398" cy="36805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a:solidFill>
                  <a:schemeClr val="tx1"/>
                </a:solidFill>
                <a:latin typeface="+mn-lt"/>
                <a:ea typeface="Lato Light" panose="020F0502020204030203" pitchFamily="34" charset="0"/>
                <a:cs typeface="Mukta ExtraLight" panose="020B0000000000000000" pitchFamily="34" charset="77"/>
              </a:rPr>
              <a:t>Drive through vaccines and/or allow patients to skip waiting room</a:t>
            </a:r>
          </a:p>
        </p:txBody>
      </p:sp>
      <p:sp>
        <p:nvSpPr>
          <p:cNvPr id="49" name="Subtitle 2">
            <a:extLst>
              <a:ext uri="{FF2B5EF4-FFF2-40B4-BE49-F238E27FC236}">
                <a16:creationId xmlns:a16="http://schemas.microsoft.com/office/drawing/2014/main" id="{43C61D05-D04E-0749-9266-DC920175D7FE}"/>
              </a:ext>
            </a:extLst>
          </p:cNvPr>
          <p:cNvSpPr txBox="1">
            <a:spLocks/>
          </p:cNvSpPr>
          <p:nvPr/>
        </p:nvSpPr>
        <p:spPr>
          <a:xfrm>
            <a:off x="4207590" y="1422336"/>
            <a:ext cx="3215398" cy="53477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a:solidFill>
                  <a:schemeClr val="tx1"/>
                </a:solidFill>
                <a:latin typeface="+mn-lt"/>
                <a:ea typeface="Lato Light" panose="020F0502020204030203" pitchFamily="34" charset="0"/>
                <a:cs typeface="Mukta ExtraLight" panose="020B0000000000000000" pitchFamily="34" charset="77"/>
              </a:rPr>
              <a:t>Demographic &amp; insurance updates, co-pays, patient forms complected electronically before the visit</a:t>
            </a:r>
          </a:p>
        </p:txBody>
      </p:sp>
      <p:sp>
        <p:nvSpPr>
          <p:cNvPr id="44" name="Title 4">
            <a:extLst>
              <a:ext uri="{FF2B5EF4-FFF2-40B4-BE49-F238E27FC236}">
                <a16:creationId xmlns:a16="http://schemas.microsoft.com/office/drawing/2014/main" id="{1FBC31CD-A46C-49B8-A00B-B7CC8BD596B9}"/>
              </a:ext>
            </a:extLst>
          </p:cNvPr>
          <p:cNvSpPr txBox="1">
            <a:spLocks/>
          </p:cNvSpPr>
          <p:nvPr/>
        </p:nvSpPr>
        <p:spPr>
          <a:xfrm>
            <a:off x="628650" y="365127"/>
            <a:ext cx="7886700" cy="565458"/>
          </a:xfrm>
          <a:prstGeom prst="rect">
            <a:avLst/>
          </a:prstGeom>
        </p:spPr>
        <p:txBody>
          <a:bodyPr/>
          <a:lstStyle>
            <a:lvl1pPr algn="l" defTabSz="914400" rtl="0" eaLnBrk="1" latinLnBrk="0" hangingPunct="1">
              <a:lnSpc>
                <a:spcPct val="90000"/>
              </a:lnSpc>
              <a:spcBef>
                <a:spcPct val="0"/>
              </a:spcBef>
              <a:buNone/>
              <a:defRPr sz="3200" kern="1200">
                <a:solidFill>
                  <a:srgbClr val="4D4F53"/>
                </a:solidFill>
                <a:latin typeface="Times" pitchFamily="2" charset="0"/>
                <a:ea typeface="+mj-ea"/>
                <a:cs typeface="+mj-cs"/>
              </a:defRPr>
            </a:lvl1pPr>
          </a:lstStyle>
          <a:p>
            <a:r>
              <a:rPr lang="en-US"/>
              <a:t>Waiting Room Efficiency</a:t>
            </a:r>
          </a:p>
        </p:txBody>
      </p:sp>
      <p:pic>
        <p:nvPicPr>
          <p:cNvPr id="12" name="Graphic 11" descr="Check In with solid fill">
            <a:extLst>
              <a:ext uri="{FF2B5EF4-FFF2-40B4-BE49-F238E27FC236}">
                <a16:creationId xmlns:a16="http://schemas.microsoft.com/office/drawing/2014/main" id="{06E337FB-AC2F-498D-B9B9-D8BA9F17E5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94203" y="1455101"/>
            <a:ext cx="501069" cy="501069"/>
          </a:xfrm>
          <a:prstGeom prst="rect">
            <a:avLst/>
          </a:prstGeom>
        </p:spPr>
      </p:pic>
      <p:pic>
        <p:nvPicPr>
          <p:cNvPr id="17" name="Graphic 16" descr="Remote learning language with solid fill">
            <a:extLst>
              <a:ext uri="{FF2B5EF4-FFF2-40B4-BE49-F238E27FC236}">
                <a16:creationId xmlns:a16="http://schemas.microsoft.com/office/drawing/2014/main" id="{A88500FB-2E1C-49DE-93CC-A3A960F30C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92195" y="2194497"/>
            <a:ext cx="591183" cy="591183"/>
          </a:xfrm>
          <a:prstGeom prst="rect">
            <a:avLst/>
          </a:prstGeom>
        </p:spPr>
      </p:pic>
      <p:pic>
        <p:nvPicPr>
          <p:cNvPr id="22" name="Graphic 21" descr="Car outline">
            <a:extLst>
              <a:ext uri="{FF2B5EF4-FFF2-40B4-BE49-F238E27FC236}">
                <a16:creationId xmlns:a16="http://schemas.microsoft.com/office/drawing/2014/main" id="{5209D501-D436-4F68-B72C-D8EFA448B8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2987" y="3165706"/>
            <a:ext cx="611875" cy="611875"/>
          </a:xfrm>
          <a:prstGeom prst="rect">
            <a:avLst/>
          </a:prstGeom>
        </p:spPr>
      </p:pic>
      <p:pic>
        <p:nvPicPr>
          <p:cNvPr id="35" name="Graphic 34" descr="Checkmark with solid fill">
            <a:extLst>
              <a:ext uri="{FF2B5EF4-FFF2-40B4-BE49-F238E27FC236}">
                <a16:creationId xmlns:a16="http://schemas.microsoft.com/office/drawing/2014/main" id="{68F19137-B266-4322-9D71-337176CA0F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50070" y="4270818"/>
            <a:ext cx="497337" cy="497337"/>
          </a:xfrm>
          <a:prstGeom prst="rect">
            <a:avLst/>
          </a:prstGeom>
        </p:spPr>
      </p:pic>
      <p:pic>
        <p:nvPicPr>
          <p:cNvPr id="40" name="Graphic 39" descr="Needle with solid fill">
            <a:extLst>
              <a:ext uri="{FF2B5EF4-FFF2-40B4-BE49-F238E27FC236}">
                <a16:creationId xmlns:a16="http://schemas.microsoft.com/office/drawing/2014/main" id="{9FA6FB73-4A8B-4A90-965B-DF18411F2DC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08825" y="5038592"/>
            <a:ext cx="472735" cy="472735"/>
          </a:xfrm>
          <a:prstGeom prst="rect">
            <a:avLst/>
          </a:prstGeom>
        </p:spPr>
      </p:pic>
      <p:grpSp>
        <p:nvGrpSpPr>
          <p:cNvPr id="45" name="Group 44">
            <a:extLst>
              <a:ext uri="{FF2B5EF4-FFF2-40B4-BE49-F238E27FC236}">
                <a16:creationId xmlns:a16="http://schemas.microsoft.com/office/drawing/2014/main" id="{42CE24A9-27E9-4A00-AF5A-0681F11F8FE4}"/>
              </a:ext>
            </a:extLst>
          </p:cNvPr>
          <p:cNvGrpSpPr/>
          <p:nvPr/>
        </p:nvGrpSpPr>
        <p:grpSpPr>
          <a:xfrm>
            <a:off x="536879" y="2535875"/>
            <a:ext cx="1906410" cy="1906410"/>
            <a:chOff x="536879" y="2535875"/>
            <a:chExt cx="1906410" cy="1906410"/>
          </a:xfrm>
        </p:grpSpPr>
        <p:sp>
          <p:nvSpPr>
            <p:cNvPr id="52" name="Oval 51">
              <a:extLst>
                <a:ext uri="{FF2B5EF4-FFF2-40B4-BE49-F238E27FC236}">
                  <a16:creationId xmlns:a16="http://schemas.microsoft.com/office/drawing/2014/main" id="{CB894A11-A2DE-8748-8174-09319F3FC813}"/>
                </a:ext>
              </a:extLst>
            </p:cNvPr>
            <p:cNvSpPr/>
            <p:nvPr/>
          </p:nvSpPr>
          <p:spPr>
            <a:xfrm>
              <a:off x="536879" y="2535875"/>
              <a:ext cx="1906410" cy="190641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64" name="Freeform 13">
              <a:extLst>
                <a:ext uri="{FF2B5EF4-FFF2-40B4-BE49-F238E27FC236}">
                  <a16:creationId xmlns:a16="http://schemas.microsoft.com/office/drawing/2014/main" id="{E7B46A81-EE6A-4FBD-86DE-D00AD0AEE93F}"/>
                </a:ext>
              </a:extLst>
            </p:cNvPr>
            <p:cNvSpPr/>
            <p:nvPr/>
          </p:nvSpPr>
          <p:spPr>
            <a:xfrm rot="20294224">
              <a:off x="1281891" y="3582656"/>
              <a:ext cx="679875" cy="633380"/>
            </a:xfrm>
            <a:custGeom>
              <a:avLst/>
              <a:gdLst>
                <a:gd name="connsiteX0" fmla="*/ 697584 w 1395168"/>
                <a:gd name="connsiteY0" fmla="*/ 245098 h 1395168"/>
                <a:gd name="connsiteX1" fmla="*/ 245098 w 1395168"/>
                <a:gd name="connsiteY1" fmla="*/ 697584 h 1395168"/>
                <a:gd name="connsiteX2" fmla="*/ 697584 w 1395168"/>
                <a:gd name="connsiteY2" fmla="*/ 1150070 h 1395168"/>
                <a:gd name="connsiteX3" fmla="*/ 1150070 w 1395168"/>
                <a:gd name="connsiteY3" fmla="*/ 697584 h 1395168"/>
                <a:gd name="connsiteX4" fmla="*/ 697584 w 1395168"/>
                <a:gd name="connsiteY4" fmla="*/ 245098 h 1395168"/>
                <a:gd name="connsiteX5" fmla="*/ 697584 w 1395168"/>
                <a:gd name="connsiteY5" fmla="*/ 0 h 1395168"/>
                <a:gd name="connsiteX6" fmla="*/ 746433 w 1395168"/>
                <a:gd name="connsiteY6" fmla="*/ 4925 h 1395168"/>
                <a:gd name="connsiteX7" fmla="*/ 758588 w 1395168"/>
                <a:gd name="connsiteY7" fmla="*/ 88245 h 1395168"/>
                <a:gd name="connsiteX8" fmla="*/ 821628 w 1395168"/>
                <a:gd name="connsiteY8" fmla="*/ 94600 h 1395168"/>
                <a:gd name="connsiteX9" fmla="*/ 872639 w 1395168"/>
                <a:gd name="connsiteY9" fmla="*/ 110434 h 1395168"/>
                <a:gd name="connsiteX10" fmla="*/ 915454 w 1395168"/>
                <a:gd name="connsiteY10" fmla="*/ 38162 h 1395168"/>
                <a:gd name="connsiteX11" fmla="*/ 969115 w 1395168"/>
                <a:gd name="connsiteY11" fmla="*/ 54820 h 1395168"/>
                <a:gd name="connsiteX12" fmla="*/ 1005796 w 1395168"/>
                <a:gd name="connsiteY12" fmla="*/ 74730 h 1395168"/>
                <a:gd name="connsiteX13" fmla="*/ 985376 w 1395168"/>
                <a:gd name="connsiteY13" fmla="*/ 156633 h 1395168"/>
                <a:gd name="connsiteX14" fmla="*/ 1041712 w 1395168"/>
                <a:gd name="connsiteY14" fmla="*/ 187211 h 1395168"/>
                <a:gd name="connsiteX15" fmla="*/ 1083427 w 1395168"/>
                <a:gd name="connsiteY15" fmla="*/ 221630 h 1395168"/>
                <a:gd name="connsiteX16" fmla="*/ 1150681 w 1395168"/>
                <a:gd name="connsiteY16" fmla="*/ 171175 h 1395168"/>
                <a:gd name="connsiteX17" fmla="*/ 1190851 w 1395168"/>
                <a:gd name="connsiteY17" fmla="*/ 204318 h 1395168"/>
                <a:gd name="connsiteX18" fmla="*/ 1219808 w 1395168"/>
                <a:gd name="connsiteY18" fmla="*/ 239414 h 1395168"/>
                <a:gd name="connsiteX19" fmla="*/ 1169840 w 1395168"/>
                <a:gd name="connsiteY19" fmla="*/ 307258 h 1395168"/>
                <a:gd name="connsiteX20" fmla="*/ 1207959 w 1395168"/>
                <a:gd name="connsiteY20" fmla="*/ 353459 h 1395168"/>
                <a:gd name="connsiteX21" fmla="*/ 1236663 w 1395168"/>
                <a:gd name="connsiteY21" fmla="*/ 406341 h 1395168"/>
                <a:gd name="connsiteX22" fmla="*/ 1318384 w 1395168"/>
                <a:gd name="connsiteY22" fmla="*/ 385587 h 1395168"/>
                <a:gd name="connsiteX23" fmla="*/ 1340349 w 1395168"/>
                <a:gd name="connsiteY23" fmla="*/ 426053 h 1395168"/>
                <a:gd name="connsiteX24" fmla="*/ 1355523 w 1395168"/>
                <a:gd name="connsiteY24" fmla="*/ 474938 h 1395168"/>
                <a:gd name="connsiteX25" fmla="*/ 1283461 w 1395168"/>
                <a:gd name="connsiteY25" fmla="*/ 518423 h 1395168"/>
                <a:gd name="connsiteX26" fmla="*/ 1300571 w 1395168"/>
                <a:gd name="connsiteY26" fmla="*/ 573542 h 1395168"/>
                <a:gd name="connsiteX27" fmla="*/ 1306953 w 1395168"/>
                <a:gd name="connsiteY27" fmla="*/ 636849 h 1395168"/>
                <a:gd name="connsiteX28" fmla="*/ 1390294 w 1395168"/>
                <a:gd name="connsiteY28" fmla="*/ 649233 h 1395168"/>
                <a:gd name="connsiteX29" fmla="*/ 1395168 w 1395168"/>
                <a:gd name="connsiteY29" fmla="*/ 697584 h 1395168"/>
                <a:gd name="connsiteX30" fmla="*/ 1390294 w 1395168"/>
                <a:gd name="connsiteY30" fmla="*/ 745933 h 1395168"/>
                <a:gd name="connsiteX31" fmla="*/ 1306953 w 1395168"/>
                <a:gd name="connsiteY31" fmla="*/ 758317 h 1395168"/>
                <a:gd name="connsiteX32" fmla="*/ 1300571 w 1395168"/>
                <a:gd name="connsiteY32" fmla="*/ 821628 h 1395168"/>
                <a:gd name="connsiteX33" fmla="*/ 1283462 w 1395168"/>
                <a:gd name="connsiteY33" fmla="*/ 876743 h 1395168"/>
                <a:gd name="connsiteX34" fmla="*/ 1355524 w 1395168"/>
                <a:gd name="connsiteY34" fmla="*/ 920228 h 1395168"/>
                <a:gd name="connsiteX35" fmla="*/ 1340349 w 1395168"/>
                <a:gd name="connsiteY35" fmla="*/ 969115 h 1395168"/>
                <a:gd name="connsiteX36" fmla="*/ 1318385 w 1395168"/>
                <a:gd name="connsiteY36" fmla="*/ 1009580 h 1395168"/>
                <a:gd name="connsiteX37" fmla="*/ 1236664 w 1395168"/>
                <a:gd name="connsiteY37" fmla="*/ 988826 h 1395168"/>
                <a:gd name="connsiteX38" fmla="*/ 1207959 w 1395168"/>
                <a:gd name="connsiteY38" fmla="*/ 1041712 h 1395168"/>
                <a:gd name="connsiteX39" fmla="*/ 1169842 w 1395168"/>
                <a:gd name="connsiteY39" fmla="*/ 1087910 h 1395168"/>
                <a:gd name="connsiteX40" fmla="*/ 1219809 w 1395168"/>
                <a:gd name="connsiteY40" fmla="*/ 1155753 h 1395168"/>
                <a:gd name="connsiteX41" fmla="*/ 1190851 w 1395168"/>
                <a:gd name="connsiteY41" fmla="*/ 1190851 h 1395168"/>
                <a:gd name="connsiteX42" fmla="*/ 1150682 w 1395168"/>
                <a:gd name="connsiteY42" fmla="*/ 1223992 h 1395168"/>
                <a:gd name="connsiteX43" fmla="*/ 1083430 w 1395168"/>
                <a:gd name="connsiteY43" fmla="*/ 1173539 h 1395168"/>
                <a:gd name="connsiteX44" fmla="*/ 1041712 w 1395168"/>
                <a:gd name="connsiteY44" fmla="*/ 1207959 h 1395168"/>
                <a:gd name="connsiteX45" fmla="*/ 985377 w 1395168"/>
                <a:gd name="connsiteY45" fmla="*/ 1238536 h 1395168"/>
                <a:gd name="connsiteX46" fmla="*/ 1005797 w 1395168"/>
                <a:gd name="connsiteY46" fmla="*/ 1320438 h 1395168"/>
                <a:gd name="connsiteX47" fmla="*/ 969115 w 1395168"/>
                <a:gd name="connsiteY47" fmla="*/ 1340348 h 1395168"/>
                <a:gd name="connsiteX48" fmla="*/ 915455 w 1395168"/>
                <a:gd name="connsiteY48" fmla="*/ 1357005 h 1395168"/>
                <a:gd name="connsiteX49" fmla="*/ 872641 w 1395168"/>
                <a:gd name="connsiteY49" fmla="*/ 1284735 h 1395168"/>
                <a:gd name="connsiteX50" fmla="*/ 821628 w 1395168"/>
                <a:gd name="connsiteY50" fmla="*/ 1300571 h 1395168"/>
                <a:gd name="connsiteX51" fmla="*/ 758588 w 1395168"/>
                <a:gd name="connsiteY51" fmla="*/ 1306926 h 1395168"/>
                <a:gd name="connsiteX52" fmla="*/ 746433 w 1395168"/>
                <a:gd name="connsiteY52" fmla="*/ 1390244 h 1395168"/>
                <a:gd name="connsiteX53" fmla="*/ 697584 w 1395168"/>
                <a:gd name="connsiteY53" fmla="*/ 1395168 h 1395168"/>
                <a:gd name="connsiteX54" fmla="*/ 648733 w 1395168"/>
                <a:gd name="connsiteY54" fmla="*/ 1390244 h 1395168"/>
                <a:gd name="connsiteX55" fmla="*/ 636579 w 1395168"/>
                <a:gd name="connsiteY55" fmla="*/ 1306925 h 1395168"/>
                <a:gd name="connsiteX56" fmla="*/ 573542 w 1395168"/>
                <a:gd name="connsiteY56" fmla="*/ 1300571 h 1395168"/>
                <a:gd name="connsiteX57" fmla="*/ 522526 w 1395168"/>
                <a:gd name="connsiteY57" fmla="*/ 1284734 h 1395168"/>
                <a:gd name="connsiteX58" fmla="*/ 479711 w 1395168"/>
                <a:gd name="connsiteY58" fmla="*/ 1357005 h 1395168"/>
                <a:gd name="connsiteX59" fmla="*/ 426053 w 1395168"/>
                <a:gd name="connsiteY59" fmla="*/ 1340348 h 1395168"/>
                <a:gd name="connsiteX60" fmla="*/ 389370 w 1395168"/>
                <a:gd name="connsiteY60" fmla="*/ 1320438 h 1395168"/>
                <a:gd name="connsiteX61" fmla="*/ 409790 w 1395168"/>
                <a:gd name="connsiteY61" fmla="*/ 1238535 h 1395168"/>
                <a:gd name="connsiteX62" fmla="*/ 353459 w 1395168"/>
                <a:gd name="connsiteY62" fmla="*/ 1207959 h 1395168"/>
                <a:gd name="connsiteX63" fmla="*/ 311739 w 1395168"/>
                <a:gd name="connsiteY63" fmla="*/ 1173537 h 1395168"/>
                <a:gd name="connsiteX64" fmla="*/ 244485 w 1395168"/>
                <a:gd name="connsiteY64" fmla="*/ 1223992 h 1395168"/>
                <a:gd name="connsiteX65" fmla="*/ 204318 w 1395168"/>
                <a:gd name="connsiteY65" fmla="*/ 1190851 h 1395168"/>
                <a:gd name="connsiteX66" fmla="*/ 175359 w 1395168"/>
                <a:gd name="connsiteY66" fmla="*/ 1155752 h 1395168"/>
                <a:gd name="connsiteX67" fmla="*/ 225327 w 1395168"/>
                <a:gd name="connsiteY67" fmla="*/ 1087908 h 1395168"/>
                <a:gd name="connsiteX68" fmla="*/ 187211 w 1395168"/>
                <a:gd name="connsiteY68" fmla="*/ 1041712 h 1395168"/>
                <a:gd name="connsiteX69" fmla="*/ 158505 w 1395168"/>
                <a:gd name="connsiteY69" fmla="*/ 988825 h 1395168"/>
                <a:gd name="connsiteX70" fmla="*/ 76783 w 1395168"/>
                <a:gd name="connsiteY70" fmla="*/ 1009579 h 1395168"/>
                <a:gd name="connsiteX71" fmla="*/ 54820 w 1395168"/>
                <a:gd name="connsiteY71" fmla="*/ 969115 h 1395168"/>
                <a:gd name="connsiteX72" fmla="*/ 39644 w 1395168"/>
                <a:gd name="connsiteY72" fmla="*/ 920227 h 1395168"/>
                <a:gd name="connsiteX73" fmla="*/ 111708 w 1395168"/>
                <a:gd name="connsiteY73" fmla="*/ 876741 h 1395168"/>
                <a:gd name="connsiteX74" fmla="*/ 94600 w 1395168"/>
                <a:gd name="connsiteY74" fmla="*/ 821628 h 1395168"/>
                <a:gd name="connsiteX75" fmla="*/ 88218 w 1395168"/>
                <a:gd name="connsiteY75" fmla="*/ 758318 h 1395168"/>
                <a:gd name="connsiteX76" fmla="*/ 4874 w 1395168"/>
                <a:gd name="connsiteY76" fmla="*/ 745934 h 1395168"/>
                <a:gd name="connsiteX77" fmla="*/ 0 w 1395168"/>
                <a:gd name="connsiteY77" fmla="*/ 697584 h 1395168"/>
                <a:gd name="connsiteX78" fmla="*/ 4874 w 1395168"/>
                <a:gd name="connsiteY78" fmla="*/ 649232 h 1395168"/>
                <a:gd name="connsiteX79" fmla="*/ 88218 w 1395168"/>
                <a:gd name="connsiteY79" fmla="*/ 636848 h 1395168"/>
                <a:gd name="connsiteX80" fmla="*/ 94600 w 1395168"/>
                <a:gd name="connsiteY80" fmla="*/ 573542 h 1395168"/>
                <a:gd name="connsiteX81" fmla="*/ 111709 w 1395168"/>
                <a:gd name="connsiteY81" fmla="*/ 518425 h 1395168"/>
                <a:gd name="connsiteX82" fmla="*/ 39645 w 1395168"/>
                <a:gd name="connsiteY82" fmla="*/ 474939 h 1395168"/>
                <a:gd name="connsiteX83" fmla="*/ 54820 w 1395168"/>
                <a:gd name="connsiteY83" fmla="*/ 426053 h 1395168"/>
                <a:gd name="connsiteX84" fmla="*/ 76784 w 1395168"/>
                <a:gd name="connsiteY84" fmla="*/ 385587 h 1395168"/>
                <a:gd name="connsiteX85" fmla="*/ 158507 w 1395168"/>
                <a:gd name="connsiteY85" fmla="*/ 406342 h 1395168"/>
                <a:gd name="connsiteX86" fmla="*/ 187211 w 1395168"/>
                <a:gd name="connsiteY86" fmla="*/ 353459 h 1395168"/>
                <a:gd name="connsiteX87" fmla="*/ 225328 w 1395168"/>
                <a:gd name="connsiteY87" fmla="*/ 307261 h 1395168"/>
                <a:gd name="connsiteX88" fmla="*/ 175359 w 1395168"/>
                <a:gd name="connsiteY88" fmla="*/ 239416 h 1395168"/>
                <a:gd name="connsiteX89" fmla="*/ 204318 w 1395168"/>
                <a:gd name="connsiteY89" fmla="*/ 204318 h 1395168"/>
                <a:gd name="connsiteX90" fmla="*/ 244486 w 1395168"/>
                <a:gd name="connsiteY90" fmla="*/ 171176 h 1395168"/>
                <a:gd name="connsiteX91" fmla="*/ 311741 w 1395168"/>
                <a:gd name="connsiteY91" fmla="*/ 221631 h 1395168"/>
                <a:gd name="connsiteX92" fmla="*/ 353459 w 1395168"/>
                <a:gd name="connsiteY92" fmla="*/ 187211 h 1395168"/>
                <a:gd name="connsiteX93" fmla="*/ 409791 w 1395168"/>
                <a:gd name="connsiteY93" fmla="*/ 156635 h 1395168"/>
                <a:gd name="connsiteX94" fmla="*/ 389370 w 1395168"/>
                <a:gd name="connsiteY94" fmla="*/ 74730 h 1395168"/>
                <a:gd name="connsiteX95" fmla="*/ 426053 w 1395168"/>
                <a:gd name="connsiteY95" fmla="*/ 54820 h 1395168"/>
                <a:gd name="connsiteX96" fmla="*/ 479712 w 1395168"/>
                <a:gd name="connsiteY96" fmla="*/ 38163 h 1395168"/>
                <a:gd name="connsiteX97" fmla="*/ 522528 w 1395168"/>
                <a:gd name="connsiteY97" fmla="*/ 110436 h 1395168"/>
                <a:gd name="connsiteX98" fmla="*/ 573542 w 1395168"/>
                <a:gd name="connsiteY98" fmla="*/ 94600 h 1395168"/>
                <a:gd name="connsiteX99" fmla="*/ 636578 w 1395168"/>
                <a:gd name="connsiteY99" fmla="*/ 88245 h 1395168"/>
                <a:gd name="connsiteX100" fmla="*/ 648733 w 1395168"/>
                <a:gd name="connsiteY100" fmla="*/ 4925 h 139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95168" h="1395168">
                  <a:moveTo>
                    <a:pt x="697584" y="245098"/>
                  </a:moveTo>
                  <a:cubicBezTo>
                    <a:pt x="447683" y="245098"/>
                    <a:pt x="245098" y="447683"/>
                    <a:pt x="245098" y="697584"/>
                  </a:cubicBezTo>
                  <a:cubicBezTo>
                    <a:pt x="245098" y="947485"/>
                    <a:pt x="447683" y="1150070"/>
                    <a:pt x="697584" y="1150070"/>
                  </a:cubicBezTo>
                  <a:cubicBezTo>
                    <a:pt x="947485" y="1150070"/>
                    <a:pt x="1150070" y="947485"/>
                    <a:pt x="1150070" y="697584"/>
                  </a:cubicBezTo>
                  <a:cubicBezTo>
                    <a:pt x="1150070" y="447683"/>
                    <a:pt x="947485" y="245098"/>
                    <a:pt x="697584" y="245098"/>
                  </a:cubicBezTo>
                  <a:close/>
                  <a:moveTo>
                    <a:pt x="697584" y="0"/>
                  </a:moveTo>
                  <a:lnTo>
                    <a:pt x="746433" y="4925"/>
                  </a:lnTo>
                  <a:lnTo>
                    <a:pt x="758588" y="88245"/>
                  </a:lnTo>
                  <a:lnTo>
                    <a:pt x="821628" y="94600"/>
                  </a:lnTo>
                  <a:lnTo>
                    <a:pt x="872639" y="110434"/>
                  </a:lnTo>
                  <a:lnTo>
                    <a:pt x="915454" y="38162"/>
                  </a:lnTo>
                  <a:lnTo>
                    <a:pt x="969115" y="54820"/>
                  </a:lnTo>
                  <a:lnTo>
                    <a:pt x="1005796" y="74730"/>
                  </a:lnTo>
                  <a:lnTo>
                    <a:pt x="985376" y="156633"/>
                  </a:lnTo>
                  <a:lnTo>
                    <a:pt x="1041712" y="187211"/>
                  </a:lnTo>
                  <a:lnTo>
                    <a:pt x="1083427" y="221630"/>
                  </a:lnTo>
                  <a:lnTo>
                    <a:pt x="1150681" y="171175"/>
                  </a:lnTo>
                  <a:lnTo>
                    <a:pt x="1190851" y="204318"/>
                  </a:lnTo>
                  <a:lnTo>
                    <a:pt x="1219808" y="239414"/>
                  </a:lnTo>
                  <a:lnTo>
                    <a:pt x="1169840" y="307258"/>
                  </a:lnTo>
                  <a:lnTo>
                    <a:pt x="1207959" y="353459"/>
                  </a:lnTo>
                  <a:lnTo>
                    <a:pt x="1236663" y="406341"/>
                  </a:lnTo>
                  <a:lnTo>
                    <a:pt x="1318384" y="385587"/>
                  </a:lnTo>
                  <a:lnTo>
                    <a:pt x="1340349" y="426053"/>
                  </a:lnTo>
                  <a:lnTo>
                    <a:pt x="1355523" y="474938"/>
                  </a:lnTo>
                  <a:lnTo>
                    <a:pt x="1283461" y="518423"/>
                  </a:lnTo>
                  <a:lnTo>
                    <a:pt x="1300571" y="573542"/>
                  </a:lnTo>
                  <a:lnTo>
                    <a:pt x="1306953" y="636849"/>
                  </a:lnTo>
                  <a:lnTo>
                    <a:pt x="1390294" y="649233"/>
                  </a:lnTo>
                  <a:lnTo>
                    <a:pt x="1395168" y="697584"/>
                  </a:lnTo>
                  <a:lnTo>
                    <a:pt x="1390294" y="745933"/>
                  </a:lnTo>
                  <a:lnTo>
                    <a:pt x="1306953" y="758317"/>
                  </a:lnTo>
                  <a:lnTo>
                    <a:pt x="1300571" y="821628"/>
                  </a:lnTo>
                  <a:lnTo>
                    <a:pt x="1283462" y="876743"/>
                  </a:lnTo>
                  <a:lnTo>
                    <a:pt x="1355524" y="920228"/>
                  </a:lnTo>
                  <a:lnTo>
                    <a:pt x="1340349" y="969115"/>
                  </a:lnTo>
                  <a:lnTo>
                    <a:pt x="1318385" y="1009580"/>
                  </a:lnTo>
                  <a:lnTo>
                    <a:pt x="1236664" y="988826"/>
                  </a:lnTo>
                  <a:lnTo>
                    <a:pt x="1207959" y="1041712"/>
                  </a:lnTo>
                  <a:lnTo>
                    <a:pt x="1169842" y="1087910"/>
                  </a:lnTo>
                  <a:lnTo>
                    <a:pt x="1219809" y="1155753"/>
                  </a:lnTo>
                  <a:lnTo>
                    <a:pt x="1190851" y="1190851"/>
                  </a:lnTo>
                  <a:lnTo>
                    <a:pt x="1150682" y="1223992"/>
                  </a:lnTo>
                  <a:lnTo>
                    <a:pt x="1083430" y="1173539"/>
                  </a:lnTo>
                  <a:lnTo>
                    <a:pt x="1041712" y="1207959"/>
                  </a:lnTo>
                  <a:lnTo>
                    <a:pt x="985377" y="1238536"/>
                  </a:lnTo>
                  <a:lnTo>
                    <a:pt x="1005797" y="1320438"/>
                  </a:lnTo>
                  <a:lnTo>
                    <a:pt x="969115" y="1340348"/>
                  </a:lnTo>
                  <a:lnTo>
                    <a:pt x="915455" y="1357005"/>
                  </a:lnTo>
                  <a:lnTo>
                    <a:pt x="872641" y="1284735"/>
                  </a:lnTo>
                  <a:lnTo>
                    <a:pt x="821628" y="1300571"/>
                  </a:lnTo>
                  <a:lnTo>
                    <a:pt x="758588" y="1306926"/>
                  </a:lnTo>
                  <a:lnTo>
                    <a:pt x="746433" y="1390244"/>
                  </a:lnTo>
                  <a:lnTo>
                    <a:pt x="697584" y="1395168"/>
                  </a:lnTo>
                  <a:lnTo>
                    <a:pt x="648733" y="1390244"/>
                  </a:lnTo>
                  <a:lnTo>
                    <a:pt x="636579" y="1306925"/>
                  </a:lnTo>
                  <a:lnTo>
                    <a:pt x="573542" y="1300571"/>
                  </a:lnTo>
                  <a:lnTo>
                    <a:pt x="522526" y="1284734"/>
                  </a:lnTo>
                  <a:lnTo>
                    <a:pt x="479711" y="1357005"/>
                  </a:lnTo>
                  <a:lnTo>
                    <a:pt x="426053" y="1340348"/>
                  </a:lnTo>
                  <a:lnTo>
                    <a:pt x="389370" y="1320438"/>
                  </a:lnTo>
                  <a:lnTo>
                    <a:pt x="409790" y="1238535"/>
                  </a:lnTo>
                  <a:lnTo>
                    <a:pt x="353459" y="1207959"/>
                  </a:lnTo>
                  <a:lnTo>
                    <a:pt x="311739" y="1173537"/>
                  </a:lnTo>
                  <a:lnTo>
                    <a:pt x="244485" y="1223992"/>
                  </a:lnTo>
                  <a:lnTo>
                    <a:pt x="204318" y="1190851"/>
                  </a:lnTo>
                  <a:lnTo>
                    <a:pt x="175359" y="1155752"/>
                  </a:lnTo>
                  <a:lnTo>
                    <a:pt x="225327" y="1087908"/>
                  </a:lnTo>
                  <a:lnTo>
                    <a:pt x="187211" y="1041712"/>
                  </a:lnTo>
                  <a:lnTo>
                    <a:pt x="158505" y="988825"/>
                  </a:lnTo>
                  <a:lnTo>
                    <a:pt x="76783" y="1009579"/>
                  </a:lnTo>
                  <a:lnTo>
                    <a:pt x="54820" y="969115"/>
                  </a:lnTo>
                  <a:lnTo>
                    <a:pt x="39644" y="920227"/>
                  </a:lnTo>
                  <a:lnTo>
                    <a:pt x="111708" y="876741"/>
                  </a:lnTo>
                  <a:lnTo>
                    <a:pt x="94600" y="821628"/>
                  </a:lnTo>
                  <a:lnTo>
                    <a:pt x="88218" y="758318"/>
                  </a:lnTo>
                  <a:lnTo>
                    <a:pt x="4874" y="745934"/>
                  </a:lnTo>
                  <a:lnTo>
                    <a:pt x="0" y="697584"/>
                  </a:lnTo>
                  <a:lnTo>
                    <a:pt x="4874" y="649232"/>
                  </a:lnTo>
                  <a:lnTo>
                    <a:pt x="88218" y="636848"/>
                  </a:lnTo>
                  <a:lnTo>
                    <a:pt x="94600" y="573542"/>
                  </a:lnTo>
                  <a:lnTo>
                    <a:pt x="111709" y="518425"/>
                  </a:lnTo>
                  <a:lnTo>
                    <a:pt x="39645" y="474939"/>
                  </a:lnTo>
                  <a:lnTo>
                    <a:pt x="54820" y="426053"/>
                  </a:lnTo>
                  <a:lnTo>
                    <a:pt x="76784" y="385587"/>
                  </a:lnTo>
                  <a:lnTo>
                    <a:pt x="158507" y="406342"/>
                  </a:lnTo>
                  <a:lnTo>
                    <a:pt x="187211" y="353459"/>
                  </a:lnTo>
                  <a:lnTo>
                    <a:pt x="225328" y="307261"/>
                  </a:lnTo>
                  <a:lnTo>
                    <a:pt x="175359" y="239416"/>
                  </a:lnTo>
                  <a:lnTo>
                    <a:pt x="204318" y="204318"/>
                  </a:lnTo>
                  <a:lnTo>
                    <a:pt x="244486" y="171176"/>
                  </a:lnTo>
                  <a:lnTo>
                    <a:pt x="311741" y="221631"/>
                  </a:lnTo>
                  <a:lnTo>
                    <a:pt x="353459" y="187211"/>
                  </a:lnTo>
                  <a:lnTo>
                    <a:pt x="409791" y="156635"/>
                  </a:lnTo>
                  <a:lnTo>
                    <a:pt x="389370" y="74730"/>
                  </a:lnTo>
                  <a:lnTo>
                    <a:pt x="426053" y="54820"/>
                  </a:lnTo>
                  <a:lnTo>
                    <a:pt x="479712" y="38163"/>
                  </a:lnTo>
                  <a:lnTo>
                    <a:pt x="522528" y="110436"/>
                  </a:lnTo>
                  <a:lnTo>
                    <a:pt x="573542" y="94600"/>
                  </a:lnTo>
                  <a:lnTo>
                    <a:pt x="636578" y="88245"/>
                  </a:lnTo>
                  <a:lnTo>
                    <a:pt x="648733" y="4925"/>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Freeform 19">
              <a:extLst>
                <a:ext uri="{FF2B5EF4-FFF2-40B4-BE49-F238E27FC236}">
                  <a16:creationId xmlns:a16="http://schemas.microsoft.com/office/drawing/2014/main" id="{A441ADC5-C43A-462B-946B-9F5E4E04882E}"/>
                </a:ext>
              </a:extLst>
            </p:cNvPr>
            <p:cNvSpPr/>
            <p:nvPr/>
          </p:nvSpPr>
          <p:spPr>
            <a:xfrm rot="21427626">
              <a:off x="1281891" y="2793369"/>
              <a:ext cx="679875" cy="633380"/>
            </a:xfrm>
            <a:custGeom>
              <a:avLst/>
              <a:gdLst>
                <a:gd name="connsiteX0" fmla="*/ 697584 w 1395168"/>
                <a:gd name="connsiteY0" fmla="*/ 245098 h 1395168"/>
                <a:gd name="connsiteX1" fmla="*/ 245098 w 1395168"/>
                <a:gd name="connsiteY1" fmla="*/ 697584 h 1395168"/>
                <a:gd name="connsiteX2" fmla="*/ 697584 w 1395168"/>
                <a:gd name="connsiteY2" fmla="*/ 1150070 h 1395168"/>
                <a:gd name="connsiteX3" fmla="*/ 1150070 w 1395168"/>
                <a:gd name="connsiteY3" fmla="*/ 697584 h 1395168"/>
                <a:gd name="connsiteX4" fmla="*/ 697584 w 1395168"/>
                <a:gd name="connsiteY4" fmla="*/ 245098 h 1395168"/>
                <a:gd name="connsiteX5" fmla="*/ 697584 w 1395168"/>
                <a:gd name="connsiteY5" fmla="*/ 0 h 1395168"/>
                <a:gd name="connsiteX6" fmla="*/ 746433 w 1395168"/>
                <a:gd name="connsiteY6" fmla="*/ 4925 h 1395168"/>
                <a:gd name="connsiteX7" fmla="*/ 758588 w 1395168"/>
                <a:gd name="connsiteY7" fmla="*/ 88245 h 1395168"/>
                <a:gd name="connsiteX8" fmla="*/ 821628 w 1395168"/>
                <a:gd name="connsiteY8" fmla="*/ 94600 h 1395168"/>
                <a:gd name="connsiteX9" fmla="*/ 872639 w 1395168"/>
                <a:gd name="connsiteY9" fmla="*/ 110434 h 1395168"/>
                <a:gd name="connsiteX10" fmla="*/ 915454 w 1395168"/>
                <a:gd name="connsiteY10" fmla="*/ 38162 h 1395168"/>
                <a:gd name="connsiteX11" fmla="*/ 969115 w 1395168"/>
                <a:gd name="connsiteY11" fmla="*/ 54820 h 1395168"/>
                <a:gd name="connsiteX12" fmla="*/ 1005796 w 1395168"/>
                <a:gd name="connsiteY12" fmla="*/ 74730 h 1395168"/>
                <a:gd name="connsiteX13" fmla="*/ 985376 w 1395168"/>
                <a:gd name="connsiteY13" fmla="*/ 156633 h 1395168"/>
                <a:gd name="connsiteX14" fmla="*/ 1041712 w 1395168"/>
                <a:gd name="connsiteY14" fmla="*/ 187211 h 1395168"/>
                <a:gd name="connsiteX15" fmla="*/ 1083427 w 1395168"/>
                <a:gd name="connsiteY15" fmla="*/ 221630 h 1395168"/>
                <a:gd name="connsiteX16" fmla="*/ 1150681 w 1395168"/>
                <a:gd name="connsiteY16" fmla="*/ 171175 h 1395168"/>
                <a:gd name="connsiteX17" fmla="*/ 1190851 w 1395168"/>
                <a:gd name="connsiteY17" fmla="*/ 204318 h 1395168"/>
                <a:gd name="connsiteX18" fmla="*/ 1219808 w 1395168"/>
                <a:gd name="connsiteY18" fmla="*/ 239414 h 1395168"/>
                <a:gd name="connsiteX19" fmla="*/ 1169840 w 1395168"/>
                <a:gd name="connsiteY19" fmla="*/ 307258 h 1395168"/>
                <a:gd name="connsiteX20" fmla="*/ 1207959 w 1395168"/>
                <a:gd name="connsiteY20" fmla="*/ 353459 h 1395168"/>
                <a:gd name="connsiteX21" fmla="*/ 1236663 w 1395168"/>
                <a:gd name="connsiteY21" fmla="*/ 406341 h 1395168"/>
                <a:gd name="connsiteX22" fmla="*/ 1318384 w 1395168"/>
                <a:gd name="connsiteY22" fmla="*/ 385587 h 1395168"/>
                <a:gd name="connsiteX23" fmla="*/ 1340349 w 1395168"/>
                <a:gd name="connsiteY23" fmla="*/ 426053 h 1395168"/>
                <a:gd name="connsiteX24" fmla="*/ 1355523 w 1395168"/>
                <a:gd name="connsiteY24" fmla="*/ 474938 h 1395168"/>
                <a:gd name="connsiteX25" fmla="*/ 1283461 w 1395168"/>
                <a:gd name="connsiteY25" fmla="*/ 518423 h 1395168"/>
                <a:gd name="connsiteX26" fmla="*/ 1300571 w 1395168"/>
                <a:gd name="connsiteY26" fmla="*/ 573542 h 1395168"/>
                <a:gd name="connsiteX27" fmla="*/ 1306953 w 1395168"/>
                <a:gd name="connsiteY27" fmla="*/ 636849 h 1395168"/>
                <a:gd name="connsiteX28" fmla="*/ 1390294 w 1395168"/>
                <a:gd name="connsiteY28" fmla="*/ 649233 h 1395168"/>
                <a:gd name="connsiteX29" fmla="*/ 1395168 w 1395168"/>
                <a:gd name="connsiteY29" fmla="*/ 697584 h 1395168"/>
                <a:gd name="connsiteX30" fmla="*/ 1390294 w 1395168"/>
                <a:gd name="connsiteY30" fmla="*/ 745933 h 1395168"/>
                <a:gd name="connsiteX31" fmla="*/ 1306953 w 1395168"/>
                <a:gd name="connsiteY31" fmla="*/ 758317 h 1395168"/>
                <a:gd name="connsiteX32" fmla="*/ 1300571 w 1395168"/>
                <a:gd name="connsiteY32" fmla="*/ 821628 h 1395168"/>
                <a:gd name="connsiteX33" fmla="*/ 1283462 w 1395168"/>
                <a:gd name="connsiteY33" fmla="*/ 876743 h 1395168"/>
                <a:gd name="connsiteX34" fmla="*/ 1355524 w 1395168"/>
                <a:gd name="connsiteY34" fmla="*/ 920228 h 1395168"/>
                <a:gd name="connsiteX35" fmla="*/ 1340349 w 1395168"/>
                <a:gd name="connsiteY35" fmla="*/ 969115 h 1395168"/>
                <a:gd name="connsiteX36" fmla="*/ 1318385 w 1395168"/>
                <a:gd name="connsiteY36" fmla="*/ 1009580 h 1395168"/>
                <a:gd name="connsiteX37" fmla="*/ 1236664 w 1395168"/>
                <a:gd name="connsiteY37" fmla="*/ 988826 h 1395168"/>
                <a:gd name="connsiteX38" fmla="*/ 1207959 w 1395168"/>
                <a:gd name="connsiteY38" fmla="*/ 1041712 h 1395168"/>
                <a:gd name="connsiteX39" fmla="*/ 1169842 w 1395168"/>
                <a:gd name="connsiteY39" fmla="*/ 1087910 h 1395168"/>
                <a:gd name="connsiteX40" fmla="*/ 1219809 w 1395168"/>
                <a:gd name="connsiteY40" fmla="*/ 1155753 h 1395168"/>
                <a:gd name="connsiteX41" fmla="*/ 1190851 w 1395168"/>
                <a:gd name="connsiteY41" fmla="*/ 1190851 h 1395168"/>
                <a:gd name="connsiteX42" fmla="*/ 1150682 w 1395168"/>
                <a:gd name="connsiteY42" fmla="*/ 1223992 h 1395168"/>
                <a:gd name="connsiteX43" fmla="*/ 1083430 w 1395168"/>
                <a:gd name="connsiteY43" fmla="*/ 1173539 h 1395168"/>
                <a:gd name="connsiteX44" fmla="*/ 1041712 w 1395168"/>
                <a:gd name="connsiteY44" fmla="*/ 1207959 h 1395168"/>
                <a:gd name="connsiteX45" fmla="*/ 985377 w 1395168"/>
                <a:gd name="connsiteY45" fmla="*/ 1238536 h 1395168"/>
                <a:gd name="connsiteX46" fmla="*/ 1005797 w 1395168"/>
                <a:gd name="connsiteY46" fmla="*/ 1320438 h 1395168"/>
                <a:gd name="connsiteX47" fmla="*/ 969115 w 1395168"/>
                <a:gd name="connsiteY47" fmla="*/ 1340348 h 1395168"/>
                <a:gd name="connsiteX48" fmla="*/ 915455 w 1395168"/>
                <a:gd name="connsiteY48" fmla="*/ 1357005 h 1395168"/>
                <a:gd name="connsiteX49" fmla="*/ 872641 w 1395168"/>
                <a:gd name="connsiteY49" fmla="*/ 1284735 h 1395168"/>
                <a:gd name="connsiteX50" fmla="*/ 821628 w 1395168"/>
                <a:gd name="connsiteY50" fmla="*/ 1300571 h 1395168"/>
                <a:gd name="connsiteX51" fmla="*/ 758588 w 1395168"/>
                <a:gd name="connsiteY51" fmla="*/ 1306926 h 1395168"/>
                <a:gd name="connsiteX52" fmla="*/ 746433 w 1395168"/>
                <a:gd name="connsiteY52" fmla="*/ 1390244 h 1395168"/>
                <a:gd name="connsiteX53" fmla="*/ 697584 w 1395168"/>
                <a:gd name="connsiteY53" fmla="*/ 1395168 h 1395168"/>
                <a:gd name="connsiteX54" fmla="*/ 648733 w 1395168"/>
                <a:gd name="connsiteY54" fmla="*/ 1390244 h 1395168"/>
                <a:gd name="connsiteX55" fmla="*/ 636579 w 1395168"/>
                <a:gd name="connsiteY55" fmla="*/ 1306925 h 1395168"/>
                <a:gd name="connsiteX56" fmla="*/ 573542 w 1395168"/>
                <a:gd name="connsiteY56" fmla="*/ 1300571 h 1395168"/>
                <a:gd name="connsiteX57" fmla="*/ 522526 w 1395168"/>
                <a:gd name="connsiteY57" fmla="*/ 1284734 h 1395168"/>
                <a:gd name="connsiteX58" fmla="*/ 479711 w 1395168"/>
                <a:gd name="connsiteY58" fmla="*/ 1357005 h 1395168"/>
                <a:gd name="connsiteX59" fmla="*/ 426053 w 1395168"/>
                <a:gd name="connsiteY59" fmla="*/ 1340348 h 1395168"/>
                <a:gd name="connsiteX60" fmla="*/ 389370 w 1395168"/>
                <a:gd name="connsiteY60" fmla="*/ 1320438 h 1395168"/>
                <a:gd name="connsiteX61" fmla="*/ 409790 w 1395168"/>
                <a:gd name="connsiteY61" fmla="*/ 1238535 h 1395168"/>
                <a:gd name="connsiteX62" fmla="*/ 353459 w 1395168"/>
                <a:gd name="connsiteY62" fmla="*/ 1207959 h 1395168"/>
                <a:gd name="connsiteX63" fmla="*/ 311739 w 1395168"/>
                <a:gd name="connsiteY63" fmla="*/ 1173537 h 1395168"/>
                <a:gd name="connsiteX64" fmla="*/ 244485 w 1395168"/>
                <a:gd name="connsiteY64" fmla="*/ 1223992 h 1395168"/>
                <a:gd name="connsiteX65" fmla="*/ 204318 w 1395168"/>
                <a:gd name="connsiteY65" fmla="*/ 1190851 h 1395168"/>
                <a:gd name="connsiteX66" fmla="*/ 175359 w 1395168"/>
                <a:gd name="connsiteY66" fmla="*/ 1155752 h 1395168"/>
                <a:gd name="connsiteX67" fmla="*/ 225327 w 1395168"/>
                <a:gd name="connsiteY67" fmla="*/ 1087908 h 1395168"/>
                <a:gd name="connsiteX68" fmla="*/ 187211 w 1395168"/>
                <a:gd name="connsiteY68" fmla="*/ 1041712 h 1395168"/>
                <a:gd name="connsiteX69" fmla="*/ 158505 w 1395168"/>
                <a:gd name="connsiteY69" fmla="*/ 988825 h 1395168"/>
                <a:gd name="connsiteX70" fmla="*/ 76783 w 1395168"/>
                <a:gd name="connsiteY70" fmla="*/ 1009579 h 1395168"/>
                <a:gd name="connsiteX71" fmla="*/ 54820 w 1395168"/>
                <a:gd name="connsiteY71" fmla="*/ 969115 h 1395168"/>
                <a:gd name="connsiteX72" fmla="*/ 39644 w 1395168"/>
                <a:gd name="connsiteY72" fmla="*/ 920227 h 1395168"/>
                <a:gd name="connsiteX73" fmla="*/ 111708 w 1395168"/>
                <a:gd name="connsiteY73" fmla="*/ 876741 h 1395168"/>
                <a:gd name="connsiteX74" fmla="*/ 94600 w 1395168"/>
                <a:gd name="connsiteY74" fmla="*/ 821628 h 1395168"/>
                <a:gd name="connsiteX75" fmla="*/ 88218 w 1395168"/>
                <a:gd name="connsiteY75" fmla="*/ 758318 h 1395168"/>
                <a:gd name="connsiteX76" fmla="*/ 4874 w 1395168"/>
                <a:gd name="connsiteY76" fmla="*/ 745934 h 1395168"/>
                <a:gd name="connsiteX77" fmla="*/ 0 w 1395168"/>
                <a:gd name="connsiteY77" fmla="*/ 697584 h 1395168"/>
                <a:gd name="connsiteX78" fmla="*/ 4874 w 1395168"/>
                <a:gd name="connsiteY78" fmla="*/ 649232 h 1395168"/>
                <a:gd name="connsiteX79" fmla="*/ 88218 w 1395168"/>
                <a:gd name="connsiteY79" fmla="*/ 636848 h 1395168"/>
                <a:gd name="connsiteX80" fmla="*/ 94600 w 1395168"/>
                <a:gd name="connsiteY80" fmla="*/ 573542 h 1395168"/>
                <a:gd name="connsiteX81" fmla="*/ 111709 w 1395168"/>
                <a:gd name="connsiteY81" fmla="*/ 518425 h 1395168"/>
                <a:gd name="connsiteX82" fmla="*/ 39645 w 1395168"/>
                <a:gd name="connsiteY82" fmla="*/ 474939 h 1395168"/>
                <a:gd name="connsiteX83" fmla="*/ 54820 w 1395168"/>
                <a:gd name="connsiteY83" fmla="*/ 426053 h 1395168"/>
                <a:gd name="connsiteX84" fmla="*/ 76784 w 1395168"/>
                <a:gd name="connsiteY84" fmla="*/ 385587 h 1395168"/>
                <a:gd name="connsiteX85" fmla="*/ 158507 w 1395168"/>
                <a:gd name="connsiteY85" fmla="*/ 406342 h 1395168"/>
                <a:gd name="connsiteX86" fmla="*/ 187211 w 1395168"/>
                <a:gd name="connsiteY86" fmla="*/ 353459 h 1395168"/>
                <a:gd name="connsiteX87" fmla="*/ 225328 w 1395168"/>
                <a:gd name="connsiteY87" fmla="*/ 307261 h 1395168"/>
                <a:gd name="connsiteX88" fmla="*/ 175359 w 1395168"/>
                <a:gd name="connsiteY88" fmla="*/ 239416 h 1395168"/>
                <a:gd name="connsiteX89" fmla="*/ 204318 w 1395168"/>
                <a:gd name="connsiteY89" fmla="*/ 204318 h 1395168"/>
                <a:gd name="connsiteX90" fmla="*/ 244486 w 1395168"/>
                <a:gd name="connsiteY90" fmla="*/ 171176 h 1395168"/>
                <a:gd name="connsiteX91" fmla="*/ 311741 w 1395168"/>
                <a:gd name="connsiteY91" fmla="*/ 221631 h 1395168"/>
                <a:gd name="connsiteX92" fmla="*/ 353459 w 1395168"/>
                <a:gd name="connsiteY92" fmla="*/ 187211 h 1395168"/>
                <a:gd name="connsiteX93" fmla="*/ 409791 w 1395168"/>
                <a:gd name="connsiteY93" fmla="*/ 156635 h 1395168"/>
                <a:gd name="connsiteX94" fmla="*/ 389370 w 1395168"/>
                <a:gd name="connsiteY94" fmla="*/ 74730 h 1395168"/>
                <a:gd name="connsiteX95" fmla="*/ 426053 w 1395168"/>
                <a:gd name="connsiteY95" fmla="*/ 54820 h 1395168"/>
                <a:gd name="connsiteX96" fmla="*/ 479712 w 1395168"/>
                <a:gd name="connsiteY96" fmla="*/ 38163 h 1395168"/>
                <a:gd name="connsiteX97" fmla="*/ 522528 w 1395168"/>
                <a:gd name="connsiteY97" fmla="*/ 110436 h 1395168"/>
                <a:gd name="connsiteX98" fmla="*/ 573542 w 1395168"/>
                <a:gd name="connsiteY98" fmla="*/ 94600 h 1395168"/>
                <a:gd name="connsiteX99" fmla="*/ 636578 w 1395168"/>
                <a:gd name="connsiteY99" fmla="*/ 88245 h 1395168"/>
                <a:gd name="connsiteX100" fmla="*/ 648733 w 1395168"/>
                <a:gd name="connsiteY100" fmla="*/ 4925 h 139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95168" h="1395168">
                  <a:moveTo>
                    <a:pt x="697584" y="245098"/>
                  </a:moveTo>
                  <a:cubicBezTo>
                    <a:pt x="447683" y="245098"/>
                    <a:pt x="245098" y="447683"/>
                    <a:pt x="245098" y="697584"/>
                  </a:cubicBezTo>
                  <a:cubicBezTo>
                    <a:pt x="245098" y="947485"/>
                    <a:pt x="447683" y="1150070"/>
                    <a:pt x="697584" y="1150070"/>
                  </a:cubicBezTo>
                  <a:cubicBezTo>
                    <a:pt x="947485" y="1150070"/>
                    <a:pt x="1150070" y="947485"/>
                    <a:pt x="1150070" y="697584"/>
                  </a:cubicBezTo>
                  <a:cubicBezTo>
                    <a:pt x="1150070" y="447683"/>
                    <a:pt x="947485" y="245098"/>
                    <a:pt x="697584" y="245098"/>
                  </a:cubicBezTo>
                  <a:close/>
                  <a:moveTo>
                    <a:pt x="697584" y="0"/>
                  </a:moveTo>
                  <a:lnTo>
                    <a:pt x="746433" y="4925"/>
                  </a:lnTo>
                  <a:lnTo>
                    <a:pt x="758588" y="88245"/>
                  </a:lnTo>
                  <a:lnTo>
                    <a:pt x="821628" y="94600"/>
                  </a:lnTo>
                  <a:lnTo>
                    <a:pt x="872639" y="110434"/>
                  </a:lnTo>
                  <a:lnTo>
                    <a:pt x="915454" y="38162"/>
                  </a:lnTo>
                  <a:lnTo>
                    <a:pt x="969115" y="54820"/>
                  </a:lnTo>
                  <a:lnTo>
                    <a:pt x="1005796" y="74730"/>
                  </a:lnTo>
                  <a:lnTo>
                    <a:pt x="985376" y="156633"/>
                  </a:lnTo>
                  <a:lnTo>
                    <a:pt x="1041712" y="187211"/>
                  </a:lnTo>
                  <a:lnTo>
                    <a:pt x="1083427" y="221630"/>
                  </a:lnTo>
                  <a:lnTo>
                    <a:pt x="1150681" y="171175"/>
                  </a:lnTo>
                  <a:lnTo>
                    <a:pt x="1190851" y="204318"/>
                  </a:lnTo>
                  <a:lnTo>
                    <a:pt x="1219808" y="239414"/>
                  </a:lnTo>
                  <a:lnTo>
                    <a:pt x="1169840" y="307258"/>
                  </a:lnTo>
                  <a:lnTo>
                    <a:pt x="1207959" y="353459"/>
                  </a:lnTo>
                  <a:lnTo>
                    <a:pt x="1236663" y="406341"/>
                  </a:lnTo>
                  <a:lnTo>
                    <a:pt x="1318384" y="385587"/>
                  </a:lnTo>
                  <a:lnTo>
                    <a:pt x="1340349" y="426053"/>
                  </a:lnTo>
                  <a:lnTo>
                    <a:pt x="1355523" y="474938"/>
                  </a:lnTo>
                  <a:lnTo>
                    <a:pt x="1283461" y="518423"/>
                  </a:lnTo>
                  <a:lnTo>
                    <a:pt x="1300571" y="573542"/>
                  </a:lnTo>
                  <a:lnTo>
                    <a:pt x="1306953" y="636849"/>
                  </a:lnTo>
                  <a:lnTo>
                    <a:pt x="1390294" y="649233"/>
                  </a:lnTo>
                  <a:lnTo>
                    <a:pt x="1395168" y="697584"/>
                  </a:lnTo>
                  <a:lnTo>
                    <a:pt x="1390294" y="745933"/>
                  </a:lnTo>
                  <a:lnTo>
                    <a:pt x="1306953" y="758317"/>
                  </a:lnTo>
                  <a:lnTo>
                    <a:pt x="1300571" y="821628"/>
                  </a:lnTo>
                  <a:lnTo>
                    <a:pt x="1283462" y="876743"/>
                  </a:lnTo>
                  <a:lnTo>
                    <a:pt x="1355524" y="920228"/>
                  </a:lnTo>
                  <a:lnTo>
                    <a:pt x="1340349" y="969115"/>
                  </a:lnTo>
                  <a:lnTo>
                    <a:pt x="1318385" y="1009580"/>
                  </a:lnTo>
                  <a:lnTo>
                    <a:pt x="1236664" y="988826"/>
                  </a:lnTo>
                  <a:lnTo>
                    <a:pt x="1207959" y="1041712"/>
                  </a:lnTo>
                  <a:lnTo>
                    <a:pt x="1169842" y="1087910"/>
                  </a:lnTo>
                  <a:lnTo>
                    <a:pt x="1219809" y="1155753"/>
                  </a:lnTo>
                  <a:lnTo>
                    <a:pt x="1190851" y="1190851"/>
                  </a:lnTo>
                  <a:lnTo>
                    <a:pt x="1150682" y="1223992"/>
                  </a:lnTo>
                  <a:lnTo>
                    <a:pt x="1083430" y="1173539"/>
                  </a:lnTo>
                  <a:lnTo>
                    <a:pt x="1041712" y="1207959"/>
                  </a:lnTo>
                  <a:lnTo>
                    <a:pt x="985377" y="1238536"/>
                  </a:lnTo>
                  <a:lnTo>
                    <a:pt x="1005797" y="1320438"/>
                  </a:lnTo>
                  <a:lnTo>
                    <a:pt x="969115" y="1340348"/>
                  </a:lnTo>
                  <a:lnTo>
                    <a:pt x="915455" y="1357005"/>
                  </a:lnTo>
                  <a:lnTo>
                    <a:pt x="872641" y="1284735"/>
                  </a:lnTo>
                  <a:lnTo>
                    <a:pt x="821628" y="1300571"/>
                  </a:lnTo>
                  <a:lnTo>
                    <a:pt x="758588" y="1306926"/>
                  </a:lnTo>
                  <a:lnTo>
                    <a:pt x="746433" y="1390244"/>
                  </a:lnTo>
                  <a:lnTo>
                    <a:pt x="697584" y="1395168"/>
                  </a:lnTo>
                  <a:lnTo>
                    <a:pt x="648733" y="1390244"/>
                  </a:lnTo>
                  <a:lnTo>
                    <a:pt x="636579" y="1306925"/>
                  </a:lnTo>
                  <a:lnTo>
                    <a:pt x="573542" y="1300571"/>
                  </a:lnTo>
                  <a:lnTo>
                    <a:pt x="522526" y="1284734"/>
                  </a:lnTo>
                  <a:lnTo>
                    <a:pt x="479711" y="1357005"/>
                  </a:lnTo>
                  <a:lnTo>
                    <a:pt x="426053" y="1340348"/>
                  </a:lnTo>
                  <a:lnTo>
                    <a:pt x="389370" y="1320438"/>
                  </a:lnTo>
                  <a:lnTo>
                    <a:pt x="409790" y="1238535"/>
                  </a:lnTo>
                  <a:lnTo>
                    <a:pt x="353459" y="1207959"/>
                  </a:lnTo>
                  <a:lnTo>
                    <a:pt x="311739" y="1173537"/>
                  </a:lnTo>
                  <a:lnTo>
                    <a:pt x="244485" y="1223992"/>
                  </a:lnTo>
                  <a:lnTo>
                    <a:pt x="204318" y="1190851"/>
                  </a:lnTo>
                  <a:lnTo>
                    <a:pt x="175359" y="1155752"/>
                  </a:lnTo>
                  <a:lnTo>
                    <a:pt x="225327" y="1087908"/>
                  </a:lnTo>
                  <a:lnTo>
                    <a:pt x="187211" y="1041712"/>
                  </a:lnTo>
                  <a:lnTo>
                    <a:pt x="158505" y="988825"/>
                  </a:lnTo>
                  <a:lnTo>
                    <a:pt x="76783" y="1009579"/>
                  </a:lnTo>
                  <a:lnTo>
                    <a:pt x="54820" y="969115"/>
                  </a:lnTo>
                  <a:lnTo>
                    <a:pt x="39644" y="920227"/>
                  </a:lnTo>
                  <a:lnTo>
                    <a:pt x="111708" y="876741"/>
                  </a:lnTo>
                  <a:lnTo>
                    <a:pt x="94600" y="821628"/>
                  </a:lnTo>
                  <a:lnTo>
                    <a:pt x="88218" y="758318"/>
                  </a:lnTo>
                  <a:lnTo>
                    <a:pt x="4874" y="745934"/>
                  </a:lnTo>
                  <a:lnTo>
                    <a:pt x="0" y="697584"/>
                  </a:lnTo>
                  <a:lnTo>
                    <a:pt x="4874" y="649232"/>
                  </a:lnTo>
                  <a:lnTo>
                    <a:pt x="88218" y="636848"/>
                  </a:lnTo>
                  <a:lnTo>
                    <a:pt x="94600" y="573542"/>
                  </a:lnTo>
                  <a:lnTo>
                    <a:pt x="111709" y="518425"/>
                  </a:lnTo>
                  <a:lnTo>
                    <a:pt x="39645" y="474939"/>
                  </a:lnTo>
                  <a:lnTo>
                    <a:pt x="54820" y="426053"/>
                  </a:lnTo>
                  <a:lnTo>
                    <a:pt x="76784" y="385587"/>
                  </a:lnTo>
                  <a:lnTo>
                    <a:pt x="158507" y="406342"/>
                  </a:lnTo>
                  <a:lnTo>
                    <a:pt x="187211" y="353459"/>
                  </a:lnTo>
                  <a:lnTo>
                    <a:pt x="225328" y="307261"/>
                  </a:lnTo>
                  <a:lnTo>
                    <a:pt x="175359" y="239416"/>
                  </a:lnTo>
                  <a:lnTo>
                    <a:pt x="204318" y="204318"/>
                  </a:lnTo>
                  <a:lnTo>
                    <a:pt x="244486" y="171176"/>
                  </a:lnTo>
                  <a:lnTo>
                    <a:pt x="311741" y="221631"/>
                  </a:lnTo>
                  <a:lnTo>
                    <a:pt x="353459" y="187211"/>
                  </a:lnTo>
                  <a:lnTo>
                    <a:pt x="409791" y="156635"/>
                  </a:lnTo>
                  <a:lnTo>
                    <a:pt x="389370" y="74730"/>
                  </a:lnTo>
                  <a:lnTo>
                    <a:pt x="426053" y="54820"/>
                  </a:lnTo>
                  <a:lnTo>
                    <a:pt x="479712" y="38163"/>
                  </a:lnTo>
                  <a:lnTo>
                    <a:pt x="522528" y="110436"/>
                  </a:lnTo>
                  <a:lnTo>
                    <a:pt x="573542" y="94600"/>
                  </a:lnTo>
                  <a:lnTo>
                    <a:pt x="636578" y="88245"/>
                  </a:lnTo>
                  <a:lnTo>
                    <a:pt x="648733" y="4925"/>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Freeform 20">
              <a:extLst>
                <a:ext uri="{FF2B5EF4-FFF2-40B4-BE49-F238E27FC236}">
                  <a16:creationId xmlns:a16="http://schemas.microsoft.com/office/drawing/2014/main" id="{AD497B99-A84F-485F-8F2A-BDFBC11D91F3}"/>
                </a:ext>
              </a:extLst>
            </p:cNvPr>
            <p:cNvSpPr/>
            <p:nvPr/>
          </p:nvSpPr>
          <p:spPr>
            <a:xfrm>
              <a:off x="782949" y="3193655"/>
              <a:ext cx="679875" cy="633380"/>
            </a:xfrm>
            <a:custGeom>
              <a:avLst/>
              <a:gdLst>
                <a:gd name="connsiteX0" fmla="*/ 697584 w 1395168"/>
                <a:gd name="connsiteY0" fmla="*/ 245098 h 1395168"/>
                <a:gd name="connsiteX1" fmla="*/ 245098 w 1395168"/>
                <a:gd name="connsiteY1" fmla="*/ 697584 h 1395168"/>
                <a:gd name="connsiteX2" fmla="*/ 697584 w 1395168"/>
                <a:gd name="connsiteY2" fmla="*/ 1150070 h 1395168"/>
                <a:gd name="connsiteX3" fmla="*/ 1150070 w 1395168"/>
                <a:gd name="connsiteY3" fmla="*/ 697584 h 1395168"/>
                <a:gd name="connsiteX4" fmla="*/ 697584 w 1395168"/>
                <a:gd name="connsiteY4" fmla="*/ 245098 h 1395168"/>
                <a:gd name="connsiteX5" fmla="*/ 697584 w 1395168"/>
                <a:gd name="connsiteY5" fmla="*/ 0 h 1395168"/>
                <a:gd name="connsiteX6" fmla="*/ 746433 w 1395168"/>
                <a:gd name="connsiteY6" fmla="*/ 4925 h 1395168"/>
                <a:gd name="connsiteX7" fmla="*/ 758588 w 1395168"/>
                <a:gd name="connsiteY7" fmla="*/ 88245 h 1395168"/>
                <a:gd name="connsiteX8" fmla="*/ 821628 w 1395168"/>
                <a:gd name="connsiteY8" fmla="*/ 94600 h 1395168"/>
                <a:gd name="connsiteX9" fmla="*/ 872639 w 1395168"/>
                <a:gd name="connsiteY9" fmla="*/ 110434 h 1395168"/>
                <a:gd name="connsiteX10" fmla="*/ 915454 w 1395168"/>
                <a:gd name="connsiteY10" fmla="*/ 38162 h 1395168"/>
                <a:gd name="connsiteX11" fmla="*/ 969115 w 1395168"/>
                <a:gd name="connsiteY11" fmla="*/ 54820 h 1395168"/>
                <a:gd name="connsiteX12" fmla="*/ 1005796 w 1395168"/>
                <a:gd name="connsiteY12" fmla="*/ 74730 h 1395168"/>
                <a:gd name="connsiteX13" fmla="*/ 985376 w 1395168"/>
                <a:gd name="connsiteY13" fmla="*/ 156633 h 1395168"/>
                <a:gd name="connsiteX14" fmla="*/ 1041712 w 1395168"/>
                <a:gd name="connsiteY14" fmla="*/ 187211 h 1395168"/>
                <a:gd name="connsiteX15" fmla="*/ 1083427 w 1395168"/>
                <a:gd name="connsiteY15" fmla="*/ 221630 h 1395168"/>
                <a:gd name="connsiteX16" fmla="*/ 1150681 w 1395168"/>
                <a:gd name="connsiteY16" fmla="*/ 171175 h 1395168"/>
                <a:gd name="connsiteX17" fmla="*/ 1190851 w 1395168"/>
                <a:gd name="connsiteY17" fmla="*/ 204318 h 1395168"/>
                <a:gd name="connsiteX18" fmla="*/ 1219808 w 1395168"/>
                <a:gd name="connsiteY18" fmla="*/ 239414 h 1395168"/>
                <a:gd name="connsiteX19" fmla="*/ 1169840 w 1395168"/>
                <a:gd name="connsiteY19" fmla="*/ 307258 h 1395168"/>
                <a:gd name="connsiteX20" fmla="*/ 1207959 w 1395168"/>
                <a:gd name="connsiteY20" fmla="*/ 353459 h 1395168"/>
                <a:gd name="connsiteX21" fmla="*/ 1236663 w 1395168"/>
                <a:gd name="connsiteY21" fmla="*/ 406341 h 1395168"/>
                <a:gd name="connsiteX22" fmla="*/ 1318384 w 1395168"/>
                <a:gd name="connsiteY22" fmla="*/ 385587 h 1395168"/>
                <a:gd name="connsiteX23" fmla="*/ 1340349 w 1395168"/>
                <a:gd name="connsiteY23" fmla="*/ 426053 h 1395168"/>
                <a:gd name="connsiteX24" fmla="*/ 1355523 w 1395168"/>
                <a:gd name="connsiteY24" fmla="*/ 474938 h 1395168"/>
                <a:gd name="connsiteX25" fmla="*/ 1283461 w 1395168"/>
                <a:gd name="connsiteY25" fmla="*/ 518423 h 1395168"/>
                <a:gd name="connsiteX26" fmla="*/ 1300571 w 1395168"/>
                <a:gd name="connsiteY26" fmla="*/ 573542 h 1395168"/>
                <a:gd name="connsiteX27" fmla="*/ 1306953 w 1395168"/>
                <a:gd name="connsiteY27" fmla="*/ 636849 h 1395168"/>
                <a:gd name="connsiteX28" fmla="*/ 1390294 w 1395168"/>
                <a:gd name="connsiteY28" fmla="*/ 649233 h 1395168"/>
                <a:gd name="connsiteX29" fmla="*/ 1395168 w 1395168"/>
                <a:gd name="connsiteY29" fmla="*/ 697584 h 1395168"/>
                <a:gd name="connsiteX30" fmla="*/ 1390294 w 1395168"/>
                <a:gd name="connsiteY30" fmla="*/ 745933 h 1395168"/>
                <a:gd name="connsiteX31" fmla="*/ 1306953 w 1395168"/>
                <a:gd name="connsiteY31" fmla="*/ 758317 h 1395168"/>
                <a:gd name="connsiteX32" fmla="*/ 1300571 w 1395168"/>
                <a:gd name="connsiteY32" fmla="*/ 821628 h 1395168"/>
                <a:gd name="connsiteX33" fmla="*/ 1283462 w 1395168"/>
                <a:gd name="connsiteY33" fmla="*/ 876743 h 1395168"/>
                <a:gd name="connsiteX34" fmla="*/ 1355524 w 1395168"/>
                <a:gd name="connsiteY34" fmla="*/ 920228 h 1395168"/>
                <a:gd name="connsiteX35" fmla="*/ 1340349 w 1395168"/>
                <a:gd name="connsiteY35" fmla="*/ 969115 h 1395168"/>
                <a:gd name="connsiteX36" fmla="*/ 1318385 w 1395168"/>
                <a:gd name="connsiteY36" fmla="*/ 1009580 h 1395168"/>
                <a:gd name="connsiteX37" fmla="*/ 1236664 w 1395168"/>
                <a:gd name="connsiteY37" fmla="*/ 988826 h 1395168"/>
                <a:gd name="connsiteX38" fmla="*/ 1207959 w 1395168"/>
                <a:gd name="connsiteY38" fmla="*/ 1041712 h 1395168"/>
                <a:gd name="connsiteX39" fmla="*/ 1169842 w 1395168"/>
                <a:gd name="connsiteY39" fmla="*/ 1087910 h 1395168"/>
                <a:gd name="connsiteX40" fmla="*/ 1219809 w 1395168"/>
                <a:gd name="connsiteY40" fmla="*/ 1155753 h 1395168"/>
                <a:gd name="connsiteX41" fmla="*/ 1190851 w 1395168"/>
                <a:gd name="connsiteY41" fmla="*/ 1190851 h 1395168"/>
                <a:gd name="connsiteX42" fmla="*/ 1150682 w 1395168"/>
                <a:gd name="connsiteY42" fmla="*/ 1223992 h 1395168"/>
                <a:gd name="connsiteX43" fmla="*/ 1083430 w 1395168"/>
                <a:gd name="connsiteY43" fmla="*/ 1173539 h 1395168"/>
                <a:gd name="connsiteX44" fmla="*/ 1041712 w 1395168"/>
                <a:gd name="connsiteY44" fmla="*/ 1207959 h 1395168"/>
                <a:gd name="connsiteX45" fmla="*/ 985377 w 1395168"/>
                <a:gd name="connsiteY45" fmla="*/ 1238536 h 1395168"/>
                <a:gd name="connsiteX46" fmla="*/ 1005797 w 1395168"/>
                <a:gd name="connsiteY46" fmla="*/ 1320438 h 1395168"/>
                <a:gd name="connsiteX47" fmla="*/ 969115 w 1395168"/>
                <a:gd name="connsiteY47" fmla="*/ 1340348 h 1395168"/>
                <a:gd name="connsiteX48" fmla="*/ 915455 w 1395168"/>
                <a:gd name="connsiteY48" fmla="*/ 1357005 h 1395168"/>
                <a:gd name="connsiteX49" fmla="*/ 872641 w 1395168"/>
                <a:gd name="connsiteY49" fmla="*/ 1284735 h 1395168"/>
                <a:gd name="connsiteX50" fmla="*/ 821628 w 1395168"/>
                <a:gd name="connsiteY50" fmla="*/ 1300571 h 1395168"/>
                <a:gd name="connsiteX51" fmla="*/ 758588 w 1395168"/>
                <a:gd name="connsiteY51" fmla="*/ 1306926 h 1395168"/>
                <a:gd name="connsiteX52" fmla="*/ 746433 w 1395168"/>
                <a:gd name="connsiteY52" fmla="*/ 1390244 h 1395168"/>
                <a:gd name="connsiteX53" fmla="*/ 697584 w 1395168"/>
                <a:gd name="connsiteY53" fmla="*/ 1395168 h 1395168"/>
                <a:gd name="connsiteX54" fmla="*/ 648733 w 1395168"/>
                <a:gd name="connsiteY54" fmla="*/ 1390244 h 1395168"/>
                <a:gd name="connsiteX55" fmla="*/ 636579 w 1395168"/>
                <a:gd name="connsiteY55" fmla="*/ 1306925 h 1395168"/>
                <a:gd name="connsiteX56" fmla="*/ 573542 w 1395168"/>
                <a:gd name="connsiteY56" fmla="*/ 1300571 h 1395168"/>
                <a:gd name="connsiteX57" fmla="*/ 522526 w 1395168"/>
                <a:gd name="connsiteY57" fmla="*/ 1284734 h 1395168"/>
                <a:gd name="connsiteX58" fmla="*/ 479711 w 1395168"/>
                <a:gd name="connsiteY58" fmla="*/ 1357005 h 1395168"/>
                <a:gd name="connsiteX59" fmla="*/ 426053 w 1395168"/>
                <a:gd name="connsiteY59" fmla="*/ 1340348 h 1395168"/>
                <a:gd name="connsiteX60" fmla="*/ 389370 w 1395168"/>
                <a:gd name="connsiteY60" fmla="*/ 1320438 h 1395168"/>
                <a:gd name="connsiteX61" fmla="*/ 409790 w 1395168"/>
                <a:gd name="connsiteY61" fmla="*/ 1238535 h 1395168"/>
                <a:gd name="connsiteX62" fmla="*/ 353459 w 1395168"/>
                <a:gd name="connsiteY62" fmla="*/ 1207959 h 1395168"/>
                <a:gd name="connsiteX63" fmla="*/ 311739 w 1395168"/>
                <a:gd name="connsiteY63" fmla="*/ 1173537 h 1395168"/>
                <a:gd name="connsiteX64" fmla="*/ 244485 w 1395168"/>
                <a:gd name="connsiteY64" fmla="*/ 1223992 h 1395168"/>
                <a:gd name="connsiteX65" fmla="*/ 204318 w 1395168"/>
                <a:gd name="connsiteY65" fmla="*/ 1190851 h 1395168"/>
                <a:gd name="connsiteX66" fmla="*/ 175359 w 1395168"/>
                <a:gd name="connsiteY66" fmla="*/ 1155752 h 1395168"/>
                <a:gd name="connsiteX67" fmla="*/ 225327 w 1395168"/>
                <a:gd name="connsiteY67" fmla="*/ 1087908 h 1395168"/>
                <a:gd name="connsiteX68" fmla="*/ 187211 w 1395168"/>
                <a:gd name="connsiteY68" fmla="*/ 1041712 h 1395168"/>
                <a:gd name="connsiteX69" fmla="*/ 158505 w 1395168"/>
                <a:gd name="connsiteY69" fmla="*/ 988825 h 1395168"/>
                <a:gd name="connsiteX70" fmla="*/ 76783 w 1395168"/>
                <a:gd name="connsiteY70" fmla="*/ 1009579 h 1395168"/>
                <a:gd name="connsiteX71" fmla="*/ 54820 w 1395168"/>
                <a:gd name="connsiteY71" fmla="*/ 969115 h 1395168"/>
                <a:gd name="connsiteX72" fmla="*/ 39644 w 1395168"/>
                <a:gd name="connsiteY72" fmla="*/ 920227 h 1395168"/>
                <a:gd name="connsiteX73" fmla="*/ 111708 w 1395168"/>
                <a:gd name="connsiteY73" fmla="*/ 876741 h 1395168"/>
                <a:gd name="connsiteX74" fmla="*/ 94600 w 1395168"/>
                <a:gd name="connsiteY74" fmla="*/ 821628 h 1395168"/>
                <a:gd name="connsiteX75" fmla="*/ 88218 w 1395168"/>
                <a:gd name="connsiteY75" fmla="*/ 758318 h 1395168"/>
                <a:gd name="connsiteX76" fmla="*/ 4874 w 1395168"/>
                <a:gd name="connsiteY76" fmla="*/ 745934 h 1395168"/>
                <a:gd name="connsiteX77" fmla="*/ 0 w 1395168"/>
                <a:gd name="connsiteY77" fmla="*/ 697584 h 1395168"/>
                <a:gd name="connsiteX78" fmla="*/ 4874 w 1395168"/>
                <a:gd name="connsiteY78" fmla="*/ 649232 h 1395168"/>
                <a:gd name="connsiteX79" fmla="*/ 88218 w 1395168"/>
                <a:gd name="connsiteY79" fmla="*/ 636848 h 1395168"/>
                <a:gd name="connsiteX80" fmla="*/ 94600 w 1395168"/>
                <a:gd name="connsiteY80" fmla="*/ 573542 h 1395168"/>
                <a:gd name="connsiteX81" fmla="*/ 111709 w 1395168"/>
                <a:gd name="connsiteY81" fmla="*/ 518425 h 1395168"/>
                <a:gd name="connsiteX82" fmla="*/ 39645 w 1395168"/>
                <a:gd name="connsiteY82" fmla="*/ 474939 h 1395168"/>
                <a:gd name="connsiteX83" fmla="*/ 54820 w 1395168"/>
                <a:gd name="connsiteY83" fmla="*/ 426053 h 1395168"/>
                <a:gd name="connsiteX84" fmla="*/ 76784 w 1395168"/>
                <a:gd name="connsiteY84" fmla="*/ 385587 h 1395168"/>
                <a:gd name="connsiteX85" fmla="*/ 158507 w 1395168"/>
                <a:gd name="connsiteY85" fmla="*/ 406342 h 1395168"/>
                <a:gd name="connsiteX86" fmla="*/ 187211 w 1395168"/>
                <a:gd name="connsiteY86" fmla="*/ 353459 h 1395168"/>
                <a:gd name="connsiteX87" fmla="*/ 225328 w 1395168"/>
                <a:gd name="connsiteY87" fmla="*/ 307261 h 1395168"/>
                <a:gd name="connsiteX88" fmla="*/ 175359 w 1395168"/>
                <a:gd name="connsiteY88" fmla="*/ 239416 h 1395168"/>
                <a:gd name="connsiteX89" fmla="*/ 204318 w 1395168"/>
                <a:gd name="connsiteY89" fmla="*/ 204318 h 1395168"/>
                <a:gd name="connsiteX90" fmla="*/ 244486 w 1395168"/>
                <a:gd name="connsiteY90" fmla="*/ 171176 h 1395168"/>
                <a:gd name="connsiteX91" fmla="*/ 311741 w 1395168"/>
                <a:gd name="connsiteY91" fmla="*/ 221631 h 1395168"/>
                <a:gd name="connsiteX92" fmla="*/ 353459 w 1395168"/>
                <a:gd name="connsiteY92" fmla="*/ 187211 h 1395168"/>
                <a:gd name="connsiteX93" fmla="*/ 409791 w 1395168"/>
                <a:gd name="connsiteY93" fmla="*/ 156635 h 1395168"/>
                <a:gd name="connsiteX94" fmla="*/ 389370 w 1395168"/>
                <a:gd name="connsiteY94" fmla="*/ 74730 h 1395168"/>
                <a:gd name="connsiteX95" fmla="*/ 426053 w 1395168"/>
                <a:gd name="connsiteY95" fmla="*/ 54820 h 1395168"/>
                <a:gd name="connsiteX96" fmla="*/ 479712 w 1395168"/>
                <a:gd name="connsiteY96" fmla="*/ 38163 h 1395168"/>
                <a:gd name="connsiteX97" fmla="*/ 522528 w 1395168"/>
                <a:gd name="connsiteY97" fmla="*/ 110436 h 1395168"/>
                <a:gd name="connsiteX98" fmla="*/ 573542 w 1395168"/>
                <a:gd name="connsiteY98" fmla="*/ 94600 h 1395168"/>
                <a:gd name="connsiteX99" fmla="*/ 636578 w 1395168"/>
                <a:gd name="connsiteY99" fmla="*/ 88245 h 1395168"/>
                <a:gd name="connsiteX100" fmla="*/ 648733 w 1395168"/>
                <a:gd name="connsiteY100" fmla="*/ 4925 h 139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95168" h="1395168">
                  <a:moveTo>
                    <a:pt x="697584" y="245098"/>
                  </a:moveTo>
                  <a:cubicBezTo>
                    <a:pt x="447683" y="245098"/>
                    <a:pt x="245098" y="447683"/>
                    <a:pt x="245098" y="697584"/>
                  </a:cubicBezTo>
                  <a:cubicBezTo>
                    <a:pt x="245098" y="947485"/>
                    <a:pt x="447683" y="1150070"/>
                    <a:pt x="697584" y="1150070"/>
                  </a:cubicBezTo>
                  <a:cubicBezTo>
                    <a:pt x="947485" y="1150070"/>
                    <a:pt x="1150070" y="947485"/>
                    <a:pt x="1150070" y="697584"/>
                  </a:cubicBezTo>
                  <a:cubicBezTo>
                    <a:pt x="1150070" y="447683"/>
                    <a:pt x="947485" y="245098"/>
                    <a:pt x="697584" y="245098"/>
                  </a:cubicBezTo>
                  <a:close/>
                  <a:moveTo>
                    <a:pt x="697584" y="0"/>
                  </a:moveTo>
                  <a:lnTo>
                    <a:pt x="746433" y="4925"/>
                  </a:lnTo>
                  <a:lnTo>
                    <a:pt x="758588" y="88245"/>
                  </a:lnTo>
                  <a:lnTo>
                    <a:pt x="821628" y="94600"/>
                  </a:lnTo>
                  <a:lnTo>
                    <a:pt x="872639" y="110434"/>
                  </a:lnTo>
                  <a:lnTo>
                    <a:pt x="915454" y="38162"/>
                  </a:lnTo>
                  <a:lnTo>
                    <a:pt x="969115" y="54820"/>
                  </a:lnTo>
                  <a:lnTo>
                    <a:pt x="1005796" y="74730"/>
                  </a:lnTo>
                  <a:lnTo>
                    <a:pt x="985376" y="156633"/>
                  </a:lnTo>
                  <a:lnTo>
                    <a:pt x="1041712" y="187211"/>
                  </a:lnTo>
                  <a:lnTo>
                    <a:pt x="1083427" y="221630"/>
                  </a:lnTo>
                  <a:lnTo>
                    <a:pt x="1150681" y="171175"/>
                  </a:lnTo>
                  <a:lnTo>
                    <a:pt x="1190851" y="204318"/>
                  </a:lnTo>
                  <a:lnTo>
                    <a:pt x="1219808" y="239414"/>
                  </a:lnTo>
                  <a:lnTo>
                    <a:pt x="1169840" y="307258"/>
                  </a:lnTo>
                  <a:lnTo>
                    <a:pt x="1207959" y="353459"/>
                  </a:lnTo>
                  <a:lnTo>
                    <a:pt x="1236663" y="406341"/>
                  </a:lnTo>
                  <a:lnTo>
                    <a:pt x="1318384" y="385587"/>
                  </a:lnTo>
                  <a:lnTo>
                    <a:pt x="1340349" y="426053"/>
                  </a:lnTo>
                  <a:lnTo>
                    <a:pt x="1355523" y="474938"/>
                  </a:lnTo>
                  <a:lnTo>
                    <a:pt x="1283461" y="518423"/>
                  </a:lnTo>
                  <a:lnTo>
                    <a:pt x="1300571" y="573542"/>
                  </a:lnTo>
                  <a:lnTo>
                    <a:pt x="1306953" y="636849"/>
                  </a:lnTo>
                  <a:lnTo>
                    <a:pt x="1390294" y="649233"/>
                  </a:lnTo>
                  <a:lnTo>
                    <a:pt x="1395168" y="697584"/>
                  </a:lnTo>
                  <a:lnTo>
                    <a:pt x="1390294" y="745933"/>
                  </a:lnTo>
                  <a:lnTo>
                    <a:pt x="1306953" y="758317"/>
                  </a:lnTo>
                  <a:lnTo>
                    <a:pt x="1300571" y="821628"/>
                  </a:lnTo>
                  <a:lnTo>
                    <a:pt x="1283462" y="876743"/>
                  </a:lnTo>
                  <a:lnTo>
                    <a:pt x="1355524" y="920228"/>
                  </a:lnTo>
                  <a:lnTo>
                    <a:pt x="1340349" y="969115"/>
                  </a:lnTo>
                  <a:lnTo>
                    <a:pt x="1318385" y="1009580"/>
                  </a:lnTo>
                  <a:lnTo>
                    <a:pt x="1236664" y="988826"/>
                  </a:lnTo>
                  <a:lnTo>
                    <a:pt x="1207959" y="1041712"/>
                  </a:lnTo>
                  <a:lnTo>
                    <a:pt x="1169842" y="1087910"/>
                  </a:lnTo>
                  <a:lnTo>
                    <a:pt x="1219809" y="1155753"/>
                  </a:lnTo>
                  <a:lnTo>
                    <a:pt x="1190851" y="1190851"/>
                  </a:lnTo>
                  <a:lnTo>
                    <a:pt x="1150682" y="1223992"/>
                  </a:lnTo>
                  <a:lnTo>
                    <a:pt x="1083430" y="1173539"/>
                  </a:lnTo>
                  <a:lnTo>
                    <a:pt x="1041712" y="1207959"/>
                  </a:lnTo>
                  <a:lnTo>
                    <a:pt x="985377" y="1238536"/>
                  </a:lnTo>
                  <a:lnTo>
                    <a:pt x="1005797" y="1320438"/>
                  </a:lnTo>
                  <a:lnTo>
                    <a:pt x="969115" y="1340348"/>
                  </a:lnTo>
                  <a:lnTo>
                    <a:pt x="915455" y="1357005"/>
                  </a:lnTo>
                  <a:lnTo>
                    <a:pt x="872641" y="1284735"/>
                  </a:lnTo>
                  <a:lnTo>
                    <a:pt x="821628" y="1300571"/>
                  </a:lnTo>
                  <a:lnTo>
                    <a:pt x="758588" y="1306926"/>
                  </a:lnTo>
                  <a:lnTo>
                    <a:pt x="746433" y="1390244"/>
                  </a:lnTo>
                  <a:lnTo>
                    <a:pt x="697584" y="1395168"/>
                  </a:lnTo>
                  <a:lnTo>
                    <a:pt x="648733" y="1390244"/>
                  </a:lnTo>
                  <a:lnTo>
                    <a:pt x="636579" y="1306925"/>
                  </a:lnTo>
                  <a:lnTo>
                    <a:pt x="573542" y="1300571"/>
                  </a:lnTo>
                  <a:lnTo>
                    <a:pt x="522526" y="1284734"/>
                  </a:lnTo>
                  <a:lnTo>
                    <a:pt x="479711" y="1357005"/>
                  </a:lnTo>
                  <a:lnTo>
                    <a:pt x="426053" y="1340348"/>
                  </a:lnTo>
                  <a:lnTo>
                    <a:pt x="389370" y="1320438"/>
                  </a:lnTo>
                  <a:lnTo>
                    <a:pt x="409790" y="1238535"/>
                  </a:lnTo>
                  <a:lnTo>
                    <a:pt x="353459" y="1207959"/>
                  </a:lnTo>
                  <a:lnTo>
                    <a:pt x="311739" y="1173537"/>
                  </a:lnTo>
                  <a:lnTo>
                    <a:pt x="244485" y="1223992"/>
                  </a:lnTo>
                  <a:lnTo>
                    <a:pt x="204318" y="1190851"/>
                  </a:lnTo>
                  <a:lnTo>
                    <a:pt x="175359" y="1155752"/>
                  </a:lnTo>
                  <a:lnTo>
                    <a:pt x="225327" y="1087908"/>
                  </a:lnTo>
                  <a:lnTo>
                    <a:pt x="187211" y="1041712"/>
                  </a:lnTo>
                  <a:lnTo>
                    <a:pt x="158505" y="988825"/>
                  </a:lnTo>
                  <a:lnTo>
                    <a:pt x="76783" y="1009579"/>
                  </a:lnTo>
                  <a:lnTo>
                    <a:pt x="54820" y="969115"/>
                  </a:lnTo>
                  <a:lnTo>
                    <a:pt x="39644" y="920227"/>
                  </a:lnTo>
                  <a:lnTo>
                    <a:pt x="111708" y="876741"/>
                  </a:lnTo>
                  <a:lnTo>
                    <a:pt x="94600" y="821628"/>
                  </a:lnTo>
                  <a:lnTo>
                    <a:pt x="88218" y="758318"/>
                  </a:lnTo>
                  <a:lnTo>
                    <a:pt x="4874" y="745934"/>
                  </a:lnTo>
                  <a:lnTo>
                    <a:pt x="0" y="697584"/>
                  </a:lnTo>
                  <a:lnTo>
                    <a:pt x="4874" y="649232"/>
                  </a:lnTo>
                  <a:lnTo>
                    <a:pt x="88218" y="636848"/>
                  </a:lnTo>
                  <a:lnTo>
                    <a:pt x="94600" y="573542"/>
                  </a:lnTo>
                  <a:lnTo>
                    <a:pt x="111709" y="518425"/>
                  </a:lnTo>
                  <a:lnTo>
                    <a:pt x="39645" y="474939"/>
                  </a:lnTo>
                  <a:lnTo>
                    <a:pt x="54820" y="426053"/>
                  </a:lnTo>
                  <a:lnTo>
                    <a:pt x="76784" y="385587"/>
                  </a:lnTo>
                  <a:lnTo>
                    <a:pt x="158507" y="406342"/>
                  </a:lnTo>
                  <a:lnTo>
                    <a:pt x="187211" y="353459"/>
                  </a:lnTo>
                  <a:lnTo>
                    <a:pt x="225328" y="307261"/>
                  </a:lnTo>
                  <a:lnTo>
                    <a:pt x="175359" y="239416"/>
                  </a:lnTo>
                  <a:lnTo>
                    <a:pt x="204318" y="204318"/>
                  </a:lnTo>
                  <a:lnTo>
                    <a:pt x="244486" y="171176"/>
                  </a:lnTo>
                  <a:lnTo>
                    <a:pt x="311741" y="221631"/>
                  </a:lnTo>
                  <a:lnTo>
                    <a:pt x="353459" y="187211"/>
                  </a:lnTo>
                  <a:lnTo>
                    <a:pt x="409791" y="156635"/>
                  </a:lnTo>
                  <a:lnTo>
                    <a:pt x="389370" y="74730"/>
                  </a:lnTo>
                  <a:lnTo>
                    <a:pt x="426053" y="54820"/>
                  </a:lnTo>
                  <a:lnTo>
                    <a:pt x="479712" y="38163"/>
                  </a:lnTo>
                  <a:lnTo>
                    <a:pt x="522528" y="110436"/>
                  </a:lnTo>
                  <a:lnTo>
                    <a:pt x="573542" y="94600"/>
                  </a:lnTo>
                  <a:lnTo>
                    <a:pt x="636578" y="88245"/>
                  </a:lnTo>
                  <a:lnTo>
                    <a:pt x="648733" y="4925"/>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8" name="TextBox 67">
            <a:extLst>
              <a:ext uri="{FF2B5EF4-FFF2-40B4-BE49-F238E27FC236}">
                <a16:creationId xmlns:a16="http://schemas.microsoft.com/office/drawing/2014/main" id="{2087E6AA-E05F-46A6-AC4B-71241BA73B21}"/>
              </a:ext>
            </a:extLst>
          </p:cNvPr>
          <p:cNvSpPr txBox="1"/>
          <p:nvPr/>
        </p:nvSpPr>
        <p:spPr>
          <a:xfrm>
            <a:off x="4698738" y="6241836"/>
            <a:ext cx="4572000" cy="246221"/>
          </a:xfrm>
          <a:prstGeom prst="rect">
            <a:avLst/>
          </a:prstGeom>
          <a:noFill/>
        </p:spPr>
        <p:txBody>
          <a:bodyPr wrap="square">
            <a:spAutoFit/>
          </a:bodyPr>
          <a:lstStyle/>
          <a:p>
            <a:r>
              <a:rPr lang="en-US" sz="1000" u="sng">
                <a:solidFill>
                  <a:srgbClr val="000000"/>
                </a:solidFill>
                <a:effectLst/>
                <a:ea typeface="Calibri" panose="020F0502020204030204" pitchFamily="34" charset="0"/>
                <a:hlinkClick r:id="rId13"/>
              </a:rPr>
              <a:t>The Doctor Will See You Now (repertoiremag.com)</a:t>
            </a:r>
            <a:endParaRPr lang="en-US" sz="1000"/>
          </a:p>
        </p:txBody>
      </p:sp>
    </p:spTree>
    <p:extLst>
      <p:ext uri="{BB962C8B-B14F-4D97-AF65-F5344CB8AC3E}">
        <p14:creationId xmlns:p14="http://schemas.microsoft.com/office/powerpoint/2010/main" val="1947175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1555">
            <a:extLst>
              <a:ext uri="{FF2B5EF4-FFF2-40B4-BE49-F238E27FC236}">
                <a16:creationId xmlns:a16="http://schemas.microsoft.com/office/drawing/2014/main" id="{FAE43CE5-DDDA-490D-9A76-4A136305F594}"/>
              </a:ext>
            </a:extLst>
          </p:cNvPr>
          <p:cNvGrpSpPr/>
          <p:nvPr/>
        </p:nvGrpSpPr>
        <p:grpSpPr>
          <a:xfrm>
            <a:off x="6582962" y="3395926"/>
            <a:ext cx="1961797" cy="1287471"/>
            <a:chOff x="0" y="0"/>
            <a:chExt cx="3870354" cy="2539998"/>
          </a:xfrm>
          <a:solidFill>
            <a:schemeClr val="accent1">
              <a:lumMod val="20000"/>
              <a:lumOff val="80000"/>
            </a:schemeClr>
          </a:solidFill>
        </p:grpSpPr>
        <p:grpSp>
          <p:nvGrpSpPr>
            <p:cNvPr id="14" name="Group 41525">
              <a:extLst>
                <a:ext uri="{FF2B5EF4-FFF2-40B4-BE49-F238E27FC236}">
                  <a16:creationId xmlns:a16="http://schemas.microsoft.com/office/drawing/2014/main" id="{8E26CD38-087D-4BC5-9EAF-C1B3F3FEFAFE}"/>
                </a:ext>
              </a:extLst>
            </p:cNvPr>
            <p:cNvGrpSpPr/>
            <p:nvPr/>
          </p:nvGrpSpPr>
          <p:grpSpPr>
            <a:xfrm>
              <a:off x="2541880" y="0"/>
              <a:ext cx="1328474" cy="2539996"/>
              <a:chOff x="0" y="0"/>
              <a:chExt cx="1328471" cy="2539999"/>
            </a:xfrm>
            <a:grpFill/>
          </p:grpSpPr>
          <p:sp>
            <p:nvSpPr>
              <p:cNvPr id="44" name="Shape 41505">
                <a:extLst>
                  <a:ext uri="{FF2B5EF4-FFF2-40B4-BE49-F238E27FC236}">
                    <a16:creationId xmlns:a16="http://schemas.microsoft.com/office/drawing/2014/main" id="{DEF2A5F9-D410-41BA-B85D-EAC93C1F3DB1}"/>
                  </a:ext>
                </a:extLst>
              </p:cNvPr>
              <p:cNvSpPr/>
              <p:nvPr/>
            </p:nvSpPr>
            <p:spPr>
              <a:xfrm>
                <a:off x="31380" y="2301727"/>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45" name="Shape 41506">
                <a:extLst>
                  <a:ext uri="{FF2B5EF4-FFF2-40B4-BE49-F238E27FC236}">
                    <a16:creationId xmlns:a16="http://schemas.microsoft.com/office/drawing/2014/main" id="{E30D065F-9D90-40A2-A8AE-4FEF0C5831C4}"/>
                  </a:ext>
                </a:extLst>
              </p:cNvPr>
              <p:cNvSpPr/>
              <p:nvPr/>
            </p:nvSpPr>
            <p:spPr>
              <a:xfrm>
                <a:off x="31380" y="2188482"/>
                <a:ext cx="1150637" cy="188506"/>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46" name="Shape 41507">
                <a:extLst>
                  <a:ext uri="{FF2B5EF4-FFF2-40B4-BE49-F238E27FC236}">
                    <a16:creationId xmlns:a16="http://schemas.microsoft.com/office/drawing/2014/main" id="{1ED24B1F-E003-47A9-BE2A-1997EBB88BAF}"/>
                  </a:ext>
                </a:extLst>
              </p:cNvPr>
              <p:cNvSpPr/>
              <p:nvPr/>
            </p:nvSpPr>
            <p:spPr>
              <a:xfrm>
                <a:off x="31380" y="2063602"/>
                <a:ext cx="1150646" cy="2382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47" name="Shape 41508">
                <a:extLst>
                  <a:ext uri="{FF2B5EF4-FFF2-40B4-BE49-F238E27FC236}">
                    <a16:creationId xmlns:a16="http://schemas.microsoft.com/office/drawing/2014/main" id="{EC5377B1-4477-4313-8CF8-FA660CD6B1FF}"/>
                  </a:ext>
                </a:extLst>
              </p:cNvPr>
              <p:cNvSpPr/>
              <p:nvPr/>
            </p:nvSpPr>
            <p:spPr>
              <a:xfrm>
                <a:off x="31380" y="1950357"/>
                <a:ext cx="1150637" cy="188506"/>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48" name="Shape 41509">
                <a:extLst>
                  <a:ext uri="{FF2B5EF4-FFF2-40B4-BE49-F238E27FC236}">
                    <a16:creationId xmlns:a16="http://schemas.microsoft.com/office/drawing/2014/main" id="{6E771408-5371-463D-B653-30843D9A07C3}"/>
                  </a:ext>
                </a:extLst>
              </p:cNvPr>
              <p:cNvSpPr/>
              <p:nvPr/>
            </p:nvSpPr>
            <p:spPr>
              <a:xfrm>
                <a:off x="31380" y="1836817"/>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49" name="Shape 41510">
                <a:extLst>
                  <a:ext uri="{FF2B5EF4-FFF2-40B4-BE49-F238E27FC236}">
                    <a16:creationId xmlns:a16="http://schemas.microsoft.com/office/drawing/2014/main" id="{103CB0B2-E4E1-4AE4-AC2C-F646DF854F04}"/>
                  </a:ext>
                </a:extLst>
              </p:cNvPr>
              <p:cNvSpPr/>
              <p:nvPr/>
            </p:nvSpPr>
            <p:spPr>
              <a:xfrm>
                <a:off x="31380" y="1723571"/>
                <a:ext cx="1150637" cy="188506"/>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50" name="Shape 41511">
                <a:extLst>
                  <a:ext uri="{FF2B5EF4-FFF2-40B4-BE49-F238E27FC236}">
                    <a16:creationId xmlns:a16="http://schemas.microsoft.com/office/drawing/2014/main" id="{F037A81B-AA9B-4537-A7CD-007BA28C8FA6}"/>
                  </a:ext>
                </a:extLst>
              </p:cNvPr>
              <p:cNvSpPr/>
              <p:nvPr/>
            </p:nvSpPr>
            <p:spPr>
              <a:xfrm>
                <a:off x="125525" y="1587352"/>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51" name="Shape 41512">
                <a:extLst>
                  <a:ext uri="{FF2B5EF4-FFF2-40B4-BE49-F238E27FC236}">
                    <a16:creationId xmlns:a16="http://schemas.microsoft.com/office/drawing/2014/main" id="{5950894A-C0D4-48B2-8CC1-9250BF982BE8}"/>
                  </a:ext>
                </a:extLst>
              </p:cNvPr>
              <p:cNvSpPr/>
              <p:nvPr/>
            </p:nvSpPr>
            <p:spPr>
              <a:xfrm>
                <a:off x="125525" y="1474107"/>
                <a:ext cx="1150637" cy="188506"/>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52" name="Shape 41513">
                <a:extLst>
                  <a:ext uri="{FF2B5EF4-FFF2-40B4-BE49-F238E27FC236}">
                    <a16:creationId xmlns:a16="http://schemas.microsoft.com/office/drawing/2014/main" id="{D58AF43F-CC1E-4877-8B70-50DCFBA748CD}"/>
                  </a:ext>
                </a:extLst>
              </p:cNvPr>
              <p:cNvSpPr/>
              <p:nvPr/>
            </p:nvSpPr>
            <p:spPr>
              <a:xfrm>
                <a:off x="73223" y="1326548"/>
                <a:ext cx="1150646" cy="2382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53" name="Shape 41514">
                <a:extLst>
                  <a:ext uri="{FF2B5EF4-FFF2-40B4-BE49-F238E27FC236}">
                    <a16:creationId xmlns:a16="http://schemas.microsoft.com/office/drawing/2014/main" id="{E51A0C58-55C7-4F21-A1FB-6C20E250D78B}"/>
                  </a:ext>
                </a:extLst>
              </p:cNvPr>
              <p:cNvSpPr/>
              <p:nvPr/>
            </p:nvSpPr>
            <p:spPr>
              <a:xfrm>
                <a:off x="73223" y="1213303"/>
                <a:ext cx="1150637" cy="188506"/>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54" name="Shape 41515">
                <a:extLst>
                  <a:ext uri="{FF2B5EF4-FFF2-40B4-BE49-F238E27FC236}">
                    <a16:creationId xmlns:a16="http://schemas.microsoft.com/office/drawing/2014/main" id="{DF1E3671-7CF4-4B68-9E18-617AD1183762}"/>
                  </a:ext>
                </a:extLst>
              </p:cNvPr>
              <p:cNvSpPr/>
              <p:nvPr/>
            </p:nvSpPr>
            <p:spPr>
              <a:xfrm>
                <a:off x="0" y="1088424"/>
                <a:ext cx="1150645"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55" name="Shape 41516">
                <a:extLst>
                  <a:ext uri="{FF2B5EF4-FFF2-40B4-BE49-F238E27FC236}">
                    <a16:creationId xmlns:a16="http://schemas.microsoft.com/office/drawing/2014/main" id="{A80C4B10-3E18-46F8-9C8C-8798ED737377}"/>
                  </a:ext>
                </a:extLst>
              </p:cNvPr>
              <p:cNvSpPr/>
              <p:nvPr/>
            </p:nvSpPr>
            <p:spPr>
              <a:xfrm>
                <a:off x="0" y="975178"/>
                <a:ext cx="1150637" cy="188506"/>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56" name="Shape 41517">
                <a:extLst>
                  <a:ext uri="{FF2B5EF4-FFF2-40B4-BE49-F238E27FC236}">
                    <a16:creationId xmlns:a16="http://schemas.microsoft.com/office/drawing/2014/main" id="{47DA3AA9-0733-4159-A2BC-30A8B288502D}"/>
                  </a:ext>
                </a:extLst>
              </p:cNvPr>
              <p:cNvSpPr/>
              <p:nvPr/>
            </p:nvSpPr>
            <p:spPr>
              <a:xfrm>
                <a:off x="83682" y="827620"/>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57" name="Shape 41518">
                <a:extLst>
                  <a:ext uri="{FF2B5EF4-FFF2-40B4-BE49-F238E27FC236}">
                    <a16:creationId xmlns:a16="http://schemas.microsoft.com/office/drawing/2014/main" id="{36149C36-2961-4CB7-8FCA-0ED759BBE65E}"/>
                  </a:ext>
                </a:extLst>
              </p:cNvPr>
              <p:cNvSpPr/>
              <p:nvPr/>
            </p:nvSpPr>
            <p:spPr>
              <a:xfrm>
                <a:off x="83682" y="714374"/>
                <a:ext cx="1150637" cy="188506"/>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58" name="Shape 41519">
                <a:extLst>
                  <a:ext uri="{FF2B5EF4-FFF2-40B4-BE49-F238E27FC236}">
                    <a16:creationId xmlns:a16="http://schemas.microsoft.com/office/drawing/2014/main" id="{DF065D2F-156B-4287-89C5-260C936D82AD}"/>
                  </a:ext>
                </a:extLst>
              </p:cNvPr>
              <p:cNvSpPr/>
              <p:nvPr/>
            </p:nvSpPr>
            <p:spPr>
              <a:xfrm>
                <a:off x="10460" y="589495"/>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59" name="Shape 41520">
                <a:extLst>
                  <a:ext uri="{FF2B5EF4-FFF2-40B4-BE49-F238E27FC236}">
                    <a16:creationId xmlns:a16="http://schemas.microsoft.com/office/drawing/2014/main" id="{A341139F-B55E-4BD1-9C0B-0ADF17488E57}"/>
                  </a:ext>
                </a:extLst>
              </p:cNvPr>
              <p:cNvSpPr/>
              <p:nvPr/>
            </p:nvSpPr>
            <p:spPr>
              <a:xfrm>
                <a:off x="10460" y="476250"/>
                <a:ext cx="1150637" cy="188506"/>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60" name="Shape 41521">
                <a:extLst>
                  <a:ext uri="{FF2B5EF4-FFF2-40B4-BE49-F238E27FC236}">
                    <a16:creationId xmlns:a16="http://schemas.microsoft.com/office/drawing/2014/main" id="{F4622283-A072-4F00-B585-8C76A2C8220F}"/>
                  </a:ext>
                </a:extLst>
              </p:cNvPr>
              <p:cNvSpPr/>
              <p:nvPr/>
            </p:nvSpPr>
            <p:spPr>
              <a:xfrm>
                <a:off x="177826" y="351370"/>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61" name="Shape 41522">
                <a:extLst>
                  <a:ext uri="{FF2B5EF4-FFF2-40B4-BE49-F238E27FC236}">
                    <a16:creationId xmlns:a16="http://schemas.microsoft.com/office/drawing/2014/main" id="{448CE3E0-BFB0-4F56-B9CA-906943CCCE97}"/>
                  </a:ext>
                </a:extLst>
              </p:cNvPr>
              <p:cNvSpPr/>
              <p:nvPr/>
            </p:nvSpPr>
            <p:spPr>
              <a:xfrm>
                <a:off x="177826" y="238124"/>
                <a:ext cx="1150638" cy="188506"/>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62" name="Shape 41523">
                <a:extLst>
                  <a:ext uri="{FF2B5EF4-FFF2-40B4-BE49-F238E27FC236}">
                    <a16:creationId xmlns:a16="http://schemas.microsoft.com/office/drawing/2014/main" id="{834B8660-4CBE-40B8-AD7B-BF0306604851}"/>
                  </a:ext>
                </a:extLst>
              </p:cNvPr>
              <p:cNvSpPr/>
              <p:nvPr/>
            </p:nvSpPr>
            <p:spPr>
              <a:xfrm>
                <a:off x="125525" y="113245"/>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63" name="Shape 41524">
                <a:extLst>
                  <a:ext uri="{FF2B5EF4-FFF2-40B4-BE49-F238E27FC236}">
                    <a16:creationId xmlns:a16="http://schemas.microsoft.com/office/drawing/2014/main" id="{13E7DA2B-6A24-443C-8672-5B4269069ACF}"/>
                  </a:ext>
                </a:extLst>
              </p:cNvPr>
              <p:cNvSpPr/>
              <p:nvPr/>
            </p:nvSpPr>
            <p:spPr>
              <a:xfrm>
                <a:off x="125525" y="0"/>
                <a:ext cx="1150637" cy="188506"/>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grpSp>
        <p:grpSp>
          <p:nvGrpSpPr>
            <p:cNvPr id="15" name="Group 41542">
              <a:extLst>
                <a:ext uri="{FF2B5EF4-FFF2-40B4-BE49-F238E27FC236}">
                  <a16:creationId xmlns:a16="http://schemas.microsoft.com/office/drawing/2014/main" id="{2A2DB9F8-D03B-40FD-8B73-B1EEB31961FB}"/>
                </a:ext>
              </a:extLst>
            </p:cNvPr>
            <p:cNvGrpSpPr/>
            <p:nvPr/>
          </p:nvGrpSpPr>
          <p:grpSpPr>
            <a:xfrm>
              <a:off x="1255249" y="476250"/>
              <a:ext cx="1244791" cy="2063748"/>
              <a:chOff x="0" y="0"/>
              <a:chExt cx="1244789" cy="2063749"/>
            </a:xfrm>
            <a:grpFill/>
          </p:grpSpPr>
          <p:sp>
            <p:nvSpPr>
              <p:cNvPr id="28" name="Shape 41526">
                <a:extLst>
                  <a:ext uri="{FF2B5EF4-FFF2-40B4-BE49-F238E27FC236}">
                    <a16:creationId xmlns:a16="http://schemas.microsoft.com/office/drawing/2014/main" id="{3CCEB88F-EFDA-40EF-B4FC-648F25DBAF73}"/>
                  </a:ext>
                </a:extLst>
              </p:cNvPr>
              <p:cNvSpPr/>
              <p:nvPr/>
            </p:nvSpPr>
            <p:spPr>
              <a:xfrm>
                <a:off x="31381" y="1825477"/>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29" name="Shape 41527">
                <a:extLst>
                  <a:ext uri="{FF2B5EF4-FFF2-40B4-BE49-F238E27FC236}">
                    <a16:creationId xmlns:a16="http://schemas.microsoft.com/office/drawing/2014/main" id="{C40124A3-DC67-4443-959E-AE0626690B5A}"/>
                  </a:ext>
                </a:extLst>
              </p:cNvPr>
              <p:cNvSpPr/>
              <p:nvPr/>
            </p:nvSpPr>
            <p:spPr>
              <a:xfrm>
                <a:off x="31381" y="1712232"/>
                <a:ext cx="1150638" cy="188506"/>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30" name="Shape 41528">
                <a:extLst>
                  <a:ext uri="{FF2B5EF4-FFF2-40B4-BE49-F238E27FC236}">
                    <a16:creationId xmlns:a16="http://schemas.microsoft.com/office/drawing/2014/main" id="{41522B76-7ACA-40C0-89B3-8E3BF6E0E83A}"/>
                  </a:ext>
                </a:extLst>
              </p:cNvPr>
              <p:cNvSpPr/>
              <p:nvPr/>
            </p:nvSpPr>
            <p:spPr>
              <a:xfrm>
                <a:off x="31381" y="1587353"/>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31" name="Shape 41529">
                <a:extLst>
                  <a:ext uri="{FF2B5EF4-FFF2-40B4-BE49-F238E27FC236}">
                    <a16:creationId xmlns:a16="http://schemas.microsoft.com/office/drawing/2014/main" id="{51D4CF4A-5B94-473E-A4B3-8568D502F67A}"/>
                  </a:ext>
                </a:extLst>
              </p:cNvPr>
              <p:cNvSpPr/>
              <p:nvPr/>
            </p:nvSpPr>
            <p:spPr>
              <a:xfrm>
                <a:off x="31381" y="1474107"/>
                <a:ext cx="1150638" cy="188506"/>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32" name="Shape 41530">
                <a:extLst>
                  <a:ext uri="{FF2B5EF4-FFF2-40B4-BE49-F238E27FC236}">
                    <a16:creationId xmlns:a16="http://schemas.microsoft.com/office/drawing/2014/main" id="{3F384F15-04FD-4483-B061-9CE0366FEC92}"/>
                  </a:ext>
                </a:extLst>
              </p:cNvPr>
              <p:cNvSpPr/>
              <p:nvPr/>
            </p:nvSpPr>
            <p:spPr>
              <a:xfrm>
                <a:off x="31381" y="1360567"/>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33" name="Shape 41531">
                <a:extLst>
                  <a:ext uri="{FF2B5EF4-FFF2-40B4-BE49-F238E27FC236}">
                    <a16:creationId xmlns:a16="http://schemas.microsoft.com/office/drawing/2014/main" id="{BCA9EB2F-30A9-4C3F-BC8D-2BAA19EAB663}"/>
                  </a:ext>
                </a:extLst>
              </p:cNvPr>
              <p:cNvSpPr/>
              <p:nvPr/>
            </p:nvSpPr>
            <p:spPr>
              <a:xfrm>
                <a:off x="31381" y="1247321"/>
                <a:ext cx="1150638" cy="188506"/>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34" name="Shape 41532">
                <a:extLst>
                  <a:ext uri="{FF2B5EF4-FFF2-40B4-BE49-F238E27FC236}">
                    <a16:creationId xmlns:a16="http://schemas.microsoft.com/office/drawing/2014/main" id="{0F6DA607-E731-40ED-9379-E2412E6E143D}"/>
                  </a:ext>
                </a:extLst>
              </p:cNvPr>
              <p:cNvSpPr/>
              <p:nvPr/>
            </p:nvSpPr>
            <p:spPr>
              <a:xfrm>
                <a:off x="31381" y="1111102"/>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35" name="Shape 41533">
                <a:extLst>
                  <a:ext uri="{FF2B5EF4-FFF2-40B4-BE49-F238E27FC236}">
                    <a16:creationId xmlns:a16="http://schemas.microsoft.com/office/drawing/2014/main" id="{E0545422-7328-44AD-82F3-92A67413615B}"/>
                  </a:ext>
                </a:extLst>
              </p:cNvPr>
              <p:cNvSpPr/>
              <p:nvPr/>
            </p:nvSpPr>
            <p:spPr>
              <a:xfrm>
                <a:off x="31381" y="997856"/>
                <a:ext cx="1150638" cy="188506"/>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36" name="Shape 41534">
                <a:extLst>
                  <a:ext uri="{FF2B5EF4-FFF2-40B4-BE49-F238E27FC236}">
                    <a16:creationId xmlns:a16="http://schemas.microsoft.com/office/drawing/2014/main" id="{66299022-ED33-4CD3-8980-EAC8895C1ECA}"/>
                  </a:ext>
                </a:extLst>
              </p:cNvPr>
              <p:cNvSpPr/>
              <p:nvPr/>
            </p:nvSpPr>
            <p:spPr>
              <a:xfrm>
                <a:off x="0" y="850299"/>
                <a:ext cx="1150645"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37" name="Shape 41535">
                <a:extLst>
                  <a:ext uri="{FF2B5EF4-FFF2-40B4-BE49-F238E27FC236}">
                    <a16:creationId xmlns:a16="http://schemas.microsoft.com/office/drawing/2014/main" id="{B268D4BB-C344-4074-8694-2733D28480ED}"/>
                  </a:ext>
                </a:extLst>
              </p:cNvPr>
              <p:cNvSpPr/>
              <p:nvPr/>
            </p:nvSpPr>
            <p:spPr>
              <a:xfrm>
                <a:off x="0" y="737053"/>
                <a:ext cx="1150637" cy="188506"/>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38" name="Shape 41536">
                <a:extLst>
                  <a:ext uri="{FF2B5EF4-FFF2-40B4-BE49-F238E27FC236}">
                    <a16:creationId xmlns:a16="http://schemas.microsoft.com/office/drawing/2014/main" id="{E2D4E10F-37AA-4EE2-84B6-593F287B7296}"/>
                  </a:ext>
                </a:extLst>
              </p:cNvPr>
              <p:cNvSpPr/>
              <p:nvPr/>
            </p:nvSpPr>
            <p:spPr>
              <a:xfrm>
                <a:off x="94144" y="612174"/>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39" name="Shape 41537">
                <a:extLst>
                  <a:ext uri="{FF2B5EF4-FFF2-40B4-BE49-F238E27FC236}">
                    <a16:creationId xmlns:a16="http://schemas.microsoft.com/office/drawing/2014/main" id="{A8603B6D-159A-4B8C-8846-C2AFAEC41BD9}"/>
                  </a:ext>
                </a:extLst>
              </p:cNvPr>
              <p:cNvSpPr/>
              <p:nvPr/>
            </p:nvSpPr>
            <p:spPr>
              <a:xfrm>
                <a:off x="94144" y="498928"/>
                <a:ext cx="1150637" cy="188506"/>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40" name="Shape 41538">
                <a:extLst>
                  <a:ext uri="{FF2B5EF4-FFF2-40B4-BE49-F238E27FC236}">
                    <a16:creationId xmlns:a16="http://schemas.microsoft.com/office/drawing/2014/main" id="{FD978EF7-C3D9-46B6-8F46-D6646ACB4248}"/>
                  </a:ext>
                </a:extLst>
              </p:cNvPr>
              <p:cNvSpPr/>
              <p:nvPr/>
            </p:nvSpPr>
            <p:spPr>
              <a:xfrm>
                <a:off x="31381" y="351370"/>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41" name="Shape 41539">
                <a:extLst>
                  <a:ext uri="{FF2B5EF4-FFF2-40B4-BE49-F238E27FC236}">
                    <a16:creationId xmlns:a16="http://schemas.microsoft.com/office/drawing/2014/main" id="{105601E4-8496-4B01-AE4F-2E08992527C0}"/>
                  </a:ext>
                </a:extLst>
              </p:cNvPr>
              <p:cNvSpPr/>
              <p:nvPr/>
            </p:nvSpPr>
            <p:spPr>
              <a:xfrm>
                <a:off x="31381" y="238124"/>
                <a:ext cx="1150638" cy="188506"/>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42" name="Shape 41540">
                <a:extLst>
                  <a:ext uri="{FF2B5EF4-FFF2-40B4-BE49-F238E27FC236}">
                    <a16:creationId xmlns:a16="http://schemas.microsoft.com/office/drawing/2014/main" id="{5A9C68E0-3BE5-4E7F-A2A0-7B0D2FF9EDA3}"/>
                  </a:ext>
                </a:extLst>
              </p:cNvPr>
              <p:cNvSpPr/>
              <p:nvPr/>
            </p:nvSpPr>
            <p:spPr>
              <a:xfrm>
                <a:off x="31381" y="113245"/>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43" name="Shape 41541">
                <a:extLst>
                  <a:ext uri="{FF2B5EF4-FFF2-40B4-BE49-F238E27FC236}">
                    <a16:creationId xmlns:a16="http://schemas.microsoft.com/office/drawing/2014/main" id="{FEC28AC9-1D45-44E6-B217-8CDEAC37942E}"/>
                  </a:ext>
                </a:extLst>
              </p:cNvPr>
              <p:cNvSpPr/>
              <p:nvPr/>
            </p:nvSpPr>
            <p:spPr>
              <a:xfrm>
                <a:off x="31381" y="0"/>
                <a:ext cx="1150638" cy="188506"/>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grpSp>
        <p:sp>
          <p:nvSpPr>
            <p:cNvPr id="16" name="Shape 41543">
              <a:extLst>
                <a:ext uri="{FF2B5EF4-FFF2-40B4-BE49-F238E27FC236}">
                  <a16:creationId xmlns:a16="http://schemas.microsoft.com/office/drawing/2014/main" id="{D4ED2C16-142C-43CA-8095-410F117EA752}"/>
                </a:ext>
              </a:extLst>
            </p:cNvPr>
            <p:cNvSpPr/>
            <p:nvPr/>
          </p:nvSpPr>
          <p:spPr>
            <a:xfrm>
              <a:off x="62763" y="2301724"/>
              <a:ext cx="1150646" cy="2382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09"/>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09"/>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17" name="Shape 41544">
              <a:extLst>
                <a:ext uri="{FF2B5EF4-FFF2-40B4-BE49-F238E27FC236}">
                  <a16:creationId xmlns:a16="http://schemas.microsoft.com/office/drawing/2014/main" id="{FFA6575D-597F-4173-BD74-545CC2BD0B96}"/>
                </a:ext>
              </a:extLst>
            </p:cNvPr>
            <p:cNvSpPr/>
            <p:nvPr/>
          </p:nvSpPr>
          <p:spPr>
            <a:xfrm>
              <a:off x="62763" y="2188478"/>
              <a:ext cx="1150638" cy="188507"/>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18" name="Shape 41545">
              <a:extLst>
                <a:ext uri="{FF2B5EF4-FFF2-40B4-BE49-F238E27FC236}">
                  <a16:creationId xmlns:a16="http://schemas.microsoft.com/office/drawing/2014/main" id="{32741291-F563-4D04-936F-6F8D6AF7ADD2}"/>
                </a:ext>
              </a:extLst>
            </p:cNvPr>
            <p:cNvSpPr/>
            <p:nvPr/>
          </p:nvSpPr>
          <p:spPr>
            <a:xfrm>
              <a:off x="0" y="2063598"/>
              <a:ext cx="1150646" cy="2382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09"/>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09"/>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19" name="Shape 41546">
              <a:extLst>
                <a:ext uri="{FF2B5EF4-FFF2-40B4-BE49-F238E27FC236}">
                  <a16:creationId xmlns:a16="http://schemas.microsoft.com/office/drawing/2014/main" id="{0167D8E8-7F17-4E72-AB12-242E4026EAD0}"/>
                </a:ext>
              </a:extLst>
            </p:cNvPr>
            <p:cNvSpPr/>
            <p:nvPr/>
          </p:nvSpPr>
          <p:spPr>
            <a:xfrm>
              <a:off x="0" y="1950352"/>
              <a:ext cx="1150638" cy="188507"/>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20" name="Shape 41547">
              <a:extLst>
                <a:ext uri="{FF2B5EF4-FFF2-40B4-BE49-F238E27FC236}">
                  <a16:creationId xmlns:a16="http://schemas.microsoft.com/office/drawing/2014/main" id="{8F689E31-2593-4682-B34E-ADF9D160D861}"/>
                </a:ext>
              </a:extLst>
            </p:cNvPr>
            <p:cNvSpPr/>
            <p:nvPr/>
          </p:nvSpPr>
          <p:spPr>
            <a:xfrm>
              <a:off x="62762" y="1836814"/>
              <a:ext cx="1150646" cy="2382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09"/>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09"/>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21" name="Shape 41548">
              <a:extLst>
                <a:ext uri="{FF2B5EF4-FFF2-40B4-BE49-F238E27FC236}">
                  <a16:creationId xmlns:a16="http://schemas.microsoft.com/office/drawing/2014/main" id="{54719A2B-4782-49BB-969E-91730F1D7600}"/>
                </a:ext>
              </a:extLst>
            </p:cNvPr>
            <p:cNvSpPr/>
            <p:nvPr/>
          </p:nvSpPr>
          <p:spPr>
            <a:xfrm>
              <a:off x="62762" y="1723568"/>
              <a:ext cx="1150638" cy="188507"/>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22" name="Shape 41549">
              <a:extLst>
                <a:ext uri="{FF2B5EF4-FFF2-40B4-BE49-F238E27FC236}">
                  <a16:creationId xmlns:a16="http://schemas.microsoft.com/office/drawing/2014/main" id="{A7D2C68C-5527-4D9D-ADE9-D9445E0D19AB}"/>
                </a:ext>
              </a:extLst>
            </p:cNvPr>
            <p:cNvSpPr/>
            <p:nvPr/>
          </p:nvSpPr>
          <p:spPr>
            <a:xfrm>
              <a:off x="20918" y="1587350"/>
              <a:ext cx="1150646" cy="2382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09"/>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09"/>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23" name="Shape 41550">
              <a:extLst>
                <a:ext uri="{FF2B5EF4-FFF2-40B4-BE49-F238E27FC236}">
                  <a16:creationId xmlns:a16="http://schemas.microsoft.com/office/drawing/2014/main" id="{27229B67-3440-4B64-80A5-87F55E6D53AD}"/>
                </a:ext>
              </a:extLst>
            </p:cNvPr>
            <p:cNvSpPr/>
            <p:nvPr/>
          </p:nvSpPr>
          <p:spPr>
            <a:xfrm>
              <a:off x="20918" y="1474104"/>
              <a:ext cx="1150638" cy="188507"/>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24" name="Shape 41551">
              <a:extLst>
                <a:ext uri="{FF2B5EF4-FFF2-40B4-BE49-F238E27FC236}">
                  <a16:creationId xmlns:a16="http://schemas.microsoft.com/office/drawing/2014/main" id="{5D849633-0965-450B-97E5-07070853CF53}"/>
                </a:ext>
              </a:extLst>
            </p:cNvPr>
            <p:cNvSpPr/>
            <p:nvPr/>
          </p:nvSpPr>
          <p:spPr>
            <a:xfrm>
              <a:off x="104603" y="1326546"/>
              <a:ext cx="1150646" cy="2382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09"/>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09"/>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25" name="Shape 41552">
              <a:extLst>
                <a:ext uri="{FF2B5EF4-FFF2-40B4-BE49-F238E27FC236}">
                  <a16:creationId xmlns:a16="http://schemas.microsoft.com/office/drawing/2014/main" id="{D77B5D3E-04F8-4878-8D15-8841790CD340}"/>
                </a:ext>
              </a:extLst>
            </p:cNvPr>
            <p:cNvSpPr/>
            <p:nvPr/>
          </p:nvSpPr>
          <p:spPr>
            <a:xfrm>
              <a:off x="104603" y="1213302"/>
              <a:ext cx="1150638" cy="188507"/>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26" name="Shape 41553">
              <a:extLst>
                <a:ext uri="{FF2B5EF4-FFF2-40B4-BE49-F238E27FC236}">
                  <a16:creationId xmlns:a16="http://schemas.microsoft.com/office/drawing/2014/main" id="{7117BBBE-8070-43CB-BB0F-CDC5D3E3EF9E}"/>
                </a:ext>
              </a:extLst>
            </p:cNvPr>
            <p:cNvSpPr/>
            <p:nvPr/>
          </p:nvSpPr>
          <p:spPr>
            <a:xfrm>
              <a:off x="41840" y="1088424"/>
              <a:ext cx="1150646" cy="2382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09"/>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09"/>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27" name="Shape 41554">
              <a:extLst>
                <a:ext uri="{FF2B5EF4-FFF2-40B4-BE49-F238E27FC236}">
                  <a16:creationId xmlns:a16="http://schemas.microsoft.com/office/drawing/2014/main" id="{477D163E-3B84-4E22-A19E-0D8AC66FC1FD}"/>
                </a:ext>
              </a:extLst>
            </p:cNvPr>
            <p:cNvSpPr/>
            <p:nvPr/>
          </p:nvSpPr>
          <p:spPr>
            <a:xfrm>
              <a:off x="41840" y="975178"/>
              <a:ext cx="1150638" cy="188507"/>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grpSp>
      <p:sp>
        <p:nvSpPr>
          <p:cNvPr id="4" name="Shape 41556">
            <a:extLst>
              <a:ext uri="{FF2B5EF4-FFF2-40B4-BE49-F238E27FC236}">
                <a16:creationId xmlns:a16="http://schemas.microsoft.com/office/drawing/2014/main" id="{5CCE3AEB-150A-4A93-B71E-D5385F3D00DA}"/>
              </a:ext>
            </a:extLst>
          </p:cNvPr>
          <p:cNvSpPr/>
          <p:nvPr/>
        </p:nvSpPr>
        <p:spPr>
          <a:xfrm>
            <a:off x="5215633" y="2556804"/>
            <a:ext cx="1679960" cy="2126592"/>
          </a:xfrm>
          <a:custGeom>
            <a:avLst/>
            <a:gdLst/>
            <a:ahLst/>
            <a:cxnLst>
              <a:cxn ang="0">
                <a:pos x="wd2" y="hd2"/>
              </a:cxn>
              <a:cxn ang="5400000">
                <a:pos x="wd2" y="hd2"/>
              </a:cxn>
              <a:cxn ang="10800000">
                <a:pos x="wd2" y="hd2"/>
              </a:cxn>
              <a:cxn ang="16200000">
                <a:pos x="wd2" y="hd2"/>
              </a:cxn>
            </a:cxnLst>
            <a:rect l="0" t="0" r="r" b="b"/>
            <a:pathLst>
              <a:path w="20970" h="21545" extrusionOk="0">
                <a:moveTo>
                  <a:pt x="6131" y="0"/>
                </a:moveTo>
                <a:cubicBezTo>
                  <a:pt x="6447" y="766"/>
                  <a:pt x="6796" y="1509"/>
                  <a:pt x="7132" y="2263"/>
                </a:cubicBezTo>
                <a:cubicBezTo>
                  <a:pt x="7467" y="3015"/>
                  <a:pt x="7821" y="3757"/>
                  <a:pt x="8145" y="4517"/>
                </a:cubicBezTo>
                <a:lnTo>
                  <a:pt x="8154" y="4517"/>
                </a:lnTo>
                <a:cubicBezTo>
                  <a:pt x="8526" y="4517"/>
                  <a:pt x="8898" y="4517"/>
                  <a:pt x="9270" y="4517"/>
                </a:cubicBezTo>
                <a:cubicBezTo>
                  <a:pt x="9663" y="4517"/>
                  <a:pt x="10056" y="4517"/>
                  <a:pt x="10449" y="4517"/>
                </a:cubicBezTo>
                <a:cubicBezTo>
                  <a:pt x="11235" y="4517"/>
                  <a:pt x="12021" y="4517"/>
                  <a:pt x="12807" y="4517"/>
                </a:cubicBezTo>
                <a:cubicBezTo>
                  <a:pt x="13163" y="3773"/>
                  <a:pt x="13511" y="3026"/>
                  <a:pt x="13849" y="2276"/>
                </a:cubicBezTo>
                <a:cubicBezTo>
                  <a:pt x="14191" y="1520"/>
                  <a:pt x="14524" y="761"/>
                  <a:pt x="14848" y="0"/>
                </a:cubicBezTo>
                <a:cubicBezTo>
                  <a:pt x="13386" y="0"/>
                  <a:pt x="11924" y="0"/>
                  <a:pt x="10462" y="0"/>
                </a:cubicBezTo>
                <a:cubicBezTo>
                  <a:pt x="9018" y="0"/>
                  <a:pt x="7574" y="0"/>
                  <a:pt x="6131" y="0"/>
                </a:cubicBezTo>
                <a:close/>
                <a:moveTo>
                  <a:pt x="7958" y="5302"/>
                </a:moveTo>
                <a:cubicBezTo>
                  <a:pt x="5887" y="7371"/>
                  <a:pt x="3708" y="9137"/>
                  <a:pt x="1995" y="11540"/>
                </a:cubicBezTo>
                <a:cubicBezTo>
                  <a:pt x="1212" y="12636"/>
                  <a:pt x="423" y="14008"/>
                  <a:pt x="113" y="15541"/>
                </a:cubicBezTo>
                <a:cubicBezTo>
                  <a:pt x="-630" y="19213"/>
                  <a:pt x="2401" y="20986"/>
                  <a:pt x="6261" y="21391"/>
                </a:cubicBezTo>
                <a:cubicBezTo>
                  <a:pt x="8247" y="21600"/>
                  <a:pt x="10612" y="21552"/>
                  <a:pt x="12966" y="21499"/>
                </a:cubicBezTo>
                <a:cubicBezTo>
                  <a:pt x="17003" y="21408"/>
                  <a:pt x="20765" y="20161"/>
                  <a:pt x="20970" y="16917"/>
                </a:cubicBezTo>
                <a:cubicBezTo>
                  <a:pt x="20970" y="16820"/>
                  <a:pt x="20970" y="16724"/>
                  <a:pt x="20970" y="16627"/>
                </a:cubicBezTo>
                <a:cubicBezTo>
                  <a:pt x="20970" y="16530"/>
                  <a:pt x="20970" y="16433"/>
                  <a:pt x="20970" y="16336"/>
                </a:cubicBezTo>
                <a:cubicBezTo>
                  <a:pt x="20561" y="13748"/>
                  <a:pt x="19342" y="11815"/>
                  <a:pt x="17834" y="10116"/>
                </a:cubicBezTo>
                <a:cubicBezTo>
                  <a:pt x="16327" y="8417"/>
                  <a:pt x="14531" y="6953"/>
                  <a:pt x="12966" y="5302"/>
                </a:cubicBezTo>
                <a:cubicBezTo>
                  <a:pt x="12132" y="5302"/>
                  <a:pt x="11297" y="5302"/>
                  <a:pt x="10462" y="5302"/>
                </a:cubicBezTo>
                <a:cubicBezTo>
                  <a:pt x="9627" y="5302"/>
                  <a:pt x="8792" y="5302"/>
                  <a:pt x="7958" y="5302"/>
                </a:cubicBezTo>
                <a:close/>
                <a:moveTo>
                  <a:pt x="10051" y="8722"/>
                </a:moveTo>
                <a:lnTo>
                  <a:pt x="11032" y="8722"/>
                </a:lnTo>
                <a:lnTo>
                  <a:pt x="11032" y="9948"/>
                </a:lnTo>
                <a:cubicBezTo>
                  <a:pt x="11489" y="9961"/>
                  <a:pt x="11876" y="10015"/>
                  <a:pt x="12207" y="10092"/>
                </a:cubicBezTo>
                <a:cubicBezTo>
                  <a:pt x="12539" y="10170"/>
                  <a:pt x="12813" y="10271"/>
                  <a:pt x="13046" y="10378"/>
                </a:cubicBezTo>
                <a:lnTo>
                  <a:pt x="12648" y="11217"/>
                </a:lnTo>
                <a:cubicBezTo>
                  <a:pt x="12323" y="11066"/>
                  <a:pt x="11679" y="10765"/>
                  <a:pt x="10687" y="10765"/>
                </a:cubicBezTo>
                <a:cubicBezTo>
                  <a:pt x="9494" y="10765"/>
                  <a:pt x="9044" y="11347"/>
                  <a:pt x="9044" y="11862"/>
                </a:cubicBezTo>
                <a:cubicBezTo>
                  <a:pt x="9044" y="12504"/>
                  <a:pt x="9630" y="12838"/>
                  <a:pt x="10979" y="13304"/>
                </a:cubicBezTo>
                <a:cubicBezTo>
                  <a:pt x="12575" y="13832"/>
                  <a:pt x="13390" y="14464"/>
                  <a:pt x="13390" y="15584"/>
                </a:cubicBezTo>
                <a:cubicBezTo>
                  <a:pt x="13390" y="16590"/>
                  <a:pt x="12523" y="17533"/>
                  <a:pt x="10926" y="17735"/>
                </a:cubicBezTo>
                <a:lnTo>
                  <a:pt x="10926" y="19047"/>
                </a:lnTo>
                <a:lnTo>
                  <a:pt x="9945" y="19047"/>
                </a:lnTo>
                <a:lnTo>
                  <a:pt x="9945" y="17778"/>
                </a:lnTo>
                <a:cubicBezTo>
                  <a:pt x="9500" y="17776"/>
                  <a:pt x="9042" y="17710"/>
                  <a:pt x="8632" y="17611"/>
                </a:cubicBezTo>
                <a:cubicBezTo>
                  <a:pt x="8223" y="17512"/>
                  <a:pt x="7858" y="17376"/>
                  <a:pt x="7587" y="17218"/>
                </a:cubicBezTo>
                <a:lnTo>
                  <a:pt x="7958" y="16379"/>
                </a:lnTo>
                <a:cubicBezTo>
                  <a:pt x="8500" y="16669"/>
                  <a:pt x="9316" y="16917"/>
                  <a:pt x="10184" y="16917"/>
                </a:cubicBezTo>
                <a:cubicBezTo>
                  <a:pt x="11284" y="16917"/>
                  <a:pt x="12039" y="16408"/>
                  <a:pt x="12039" y="15691"/>
                </a:cubicBezTo>
                <a:cubicBezTo>
                  <a:pt x="12039" y="14999"/>
                  <a:pt x="11437" y="14563"/>
                  <a:pt x="10290" y="14185"/>
                </a:cubicBezTo>
                <a:cubicBezTo>
                  <a:pt x="8709" y="13682"/>
                  <a:pt x="7719" y="13108"/>
                  <a:pt x="7719" y="12013"/>
                </a:cubicBezTo>
                <a:cubicBezTo>
                  <a:pt x="7719" y="10969"/>
                  <a:pt x="8641" y="10180"/>
                  <a:pt x="10051" y="9991"/>
                </a:cubicBezTo>
                <a:lnTo>
                  <a:pt x="10051" y="8722"/>
                </a:lnTo>
                <a:close/>
              </a:path>
            </a:pathLst>
          </a:custGeom>
          <a:solidFill>
            <a:schemeClr val="accent4"/>
          </a:solidFill>
          <a:ln w="12700" cap="flat">
            <a:noFill/>
            <a:miter lim="400000"/>
          </a:ln>
          <a:effectLst/>
        </p:spPr>
        <p:txBody>
          <a:bodyPr wrap="square" lIns="53578" tIns="53578" rIns="53578" bIns="53578" numCol="1" anchor="ctr">
            <a:noAutofit/>
          </a:bodyPr>
          <a:lstStyle/>
          <a:p>
            <a:endParaRPr sz="5063">
              <a:latin typeface="Lato Light" panose="020F0502020204030203" pitchFamily="34" charset="0"/>
            </a:endParaRPr>
          </a:p>
        </p:txBody>
      </p:sp>
      <p:grpSp>
        <p:nvGrpSpPr>
          <p:cNvPr id="5" name="Group 41565">
            <a:extLst>
              <a:ext uri="{FF2B5EF4-FFF2-40B4-BE49-F238E27FC236}">
                <a16:creationId xmlns:a16="http://schemas.microsoft.com/office/drawing/2014/main" id="{29AF172E-0CE5-4A14-8F5C-CB41BFB9C7EE}"/>
              </a:ext>
            </a:extLst>
          </p:cNvPr>
          <p:cNvGrpSpPr/>
          <p:nvPr/>
        </p:nvGrpSpPr>
        <p:grpSpPr>
          <a:xfrm>
            <a:off x="6127313" y="4241377"/>
            <a:ext cx="960310" cy="628056"/>
            <a:chOff x="0" y="0"/>
            <a:chExt cx="1894558" cy="1239066"/>
          </a:xfrm>
        </p:grpSpPr>
        <p:grpSp>
          <p:nvGrpSpPr>
            <p:cNvPr id="6" name="Group 41560">
              <a:extLst>
                <a:ext uri="{FF2B5EF4-FFF2-40B4-BE49-F238E27FC236}">
                  <a16:creationId xmlns:a16="http://schemas.microsoft.com/office/drawing/2014/main" id="{4AAE56A4-E015-459D-8BF8-057FA5143543}"/>
                </a:ext>
              </a:extLst>
            </p:cNvPr>
            <p:cNvGrpSpPr/>
            <p:nvPr/>
          </p:nvGrpSpPr>
          <p:grpSpPr>
            <a:xfrm rot="900000">
              <a:off x="113686" y="113686"/>
              <a:ext cx="1011695" cy="1011695"/>
              <a:chOff x="0" y="0"/>
              <a:chExt cx="1011694" cy="1011693"/>
            </a:xfrm>
          </p:grpSpPr>
          <p:sp>
            <p:nvSpPr>
              <p:cNvPr id="11" name="Shape 41557">
                <a:extLst>
                  <a:ext uri="{FF2B5EF4-FFF2-40B4-BE49-F238E27FC236}">
                    <a16:creationId xmlns:a16="http://schemas.microsoft.com/office/drawing/2014/main" id="{5C3DB075-218B-4CE9-ADF8-29BEA07060B2}"/>
                  </a:ext>
                </a:extLst>
              </p:cNvPr>
              <p:cNvSpPr/>
              <p:nvPr/>
            </p:nvSpPr>
            <p:spPr>
              <a:xfrm rot="5400000">
                <a:off x="0" y="-1"/>
                <a:ext cx="1011694" cy="1011696"/>
              </a:xfrm>
              <a:prstGeom prst="ellipse">
                <a:avLst/>
              </a:prstGeom>
              <a:solidFill>
                <a:schemeClr val="accent1">
                  <a:lumMod val="40000"/>
                  <a:lumOff val="60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12" name="Shape 41558">
                <a:extLst>
                  <a:ext uri="{FF2B5EF4-FFF2-40B4-BE49-F238E27FC236}">
                    <a16:creationId xmlns:a16="http://schemas.microsoft.com/office/drawing/2014/main" id="{33303553-C8DA-4F97-B2B8-613B242E328C}"/>
                  </a:ext>
                </a:extLst>
              </p:cNvPr>
              <p:cNvSpPr/>
              <p:nvPr/>
            </p:nvSpPr>
            <p:spPr>
              <a:xfrm rot="5400000">
                <a:off x="66639" y="72333"/>
                <a:ext cx="878416" cy="867028"/>
              </a:xfrm>
              <a:prstGeom prst="ellipse">
                <a:avLst/>
              </a:prstGeom>
              <a:solidFill>
                <a:schemeClr val="accent1">
                  <a:lumMod val="20000"/>
                  <a:lumOff val="80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13" name="Shape 41559">
                <a:extLst>
                  <a:ext uri="{FF2B5EF4-FFF2-40B4-BE49-F238E27FC236}">
                    <a16:creationId xmlns:a16="http://schemas.microsoft.com/office/drawing/2014/main" id="{62448963-B487-4800-9CD4-DBCA6178AA44}"/>
                  </a:ext>
                </a:extLst>
              </p:cNvPr>
              <p:cNvSpPr/>
              <p:nvPr/>
            </p:nvSpPr>
            <p:spPr>
              <a:xfrm rot="21600000">
                <a:off x="311389" y="173109"/>
                <a:ext cx="388916" cy="665476"/>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3578" tIns="53578" rIns="53578" bIns="53578" numCol="1" anchor="ctr">
                <a:noAutofit/>
              </a:bodyPr>
              <a:lstStyle/>
              <a:p>
                <a:endParaRPr sz="5063">
                  <a:latin typeface="Lato Light" panose="020F0502020204030203" pitchFamily="34" charset="0"/>
                </a:endParaRPr>
              </a:p>
            </p:txBody>
          </p:sp>
        </p:grpSp>
        <p:grpSp>
          <p:nvGrpSpPr>
            <p:cNvPr id="7" name="Group 41564">
              <a:extLst>
                <a:ext uri="{FF2B5EF4-FFF2-40B4-BE49-F238E27FC236}">
                  <a16:creationId xmlns:a16="http://schemas.microsoft.com/office/drawing/2014/main" id="{BD109213-6570-4B6F-9DBF-53E83E5405BF}"/>
                </a:ext>
              </a:extLst>
            </p:cNvPr>
            <p:cNvGrpSpPr/>
            <p:nvPr/>
          </p:nvGrpSpPr>
          <p:grpSpPr>
            <a:xfrm>
              <a:off x="882864" y="113686"/>
              <a:ext cx="1011695" cy="1011695"/>
              <a:chOff x="0" y="0"/>
              <a:chExt cx="1011694" cy="1011693"/>
            </a:xfrm>
          </p:grpSpPr>
          <p:sp>
            <p:nvSpPr>
              <p:cNvPr id="8" name="Shape 41561">
                <a:extLst>
                  <a:ext uri="{FF2B5EF4-FFF2-40B4-BE49-F238E27FC236}">
                    <a16:creationId xmlns:a16="http://schemas.microsoft.com/office/drawing/2014/main" id="{27FBF8D5-C6C0-4E97-9230-1AFD5ED326A2}"/>
                  </a:ext>
                </a:extLst>
              </p:cNvPr>
              <p:cNvSpPr/>
              <p:nvPr/>
            </p:nvSpPr>
            <p:spPr>
              <a:xfrm rot="5400000">
                <a:off x="0" y="-1"/>
                <a:ext cx="1011694" cy="1011696"/>
              </a:xfrm>
              <a:prstGeom prst="ellipse">
                <a:avLst/>
              </a:prstGeom>
              <a:solidFill>
                <a:schemeClr val="accent1">
                  <a:lumMod val="40000"/>
                  <a:lumOff val="60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9" name="Shape 41562">
                <a:extLst>
                  <a:ext uri="{FF2B5EF4-FFF2-40B4-BE49-F238E27FC236}">
                    <a16:creationId xmlns:a16="http://schemas.microsoft.com/office/drawing/2014/main" id="{6009DB89-5BF9-440E-B6C0-5D7EFCAD5807}"/>
                  </a:ext>
                </a:extLst>
              </p:cNvPr>
              <p:cNvSpPr/>
              <p:nvPr/>
            </p:nvSpPr>
            <p:spPr>
              <a:xfrm rot="5400000">
                <a:off x="66639" y="72333"/>
                <a:ext cx="878416" cy="867028"/>
              </a:xfrm>
              <a:prstGeom prst="ellipse">
                <a:avLst/>
              </a:prstGeom>
              <a:solidFill>
                <a:schemeClr val="accent1">
                  <a:lumMod val="20000"/>
                  <a:lumOff val="80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10" name="Shape 41563">
                <a:extLst>
                  <a:ext uri="{FF2B5EF4-FFF2-40B4-BE49-F238E27FC236}">
                    <a16:creationId xmlns:a16="http://schemas.microsoft.com/office/drawing/2014/main" id="{62C0581D-FCF6-4D78-91CF-55DCB1FBC77C}"/>
                  </a:ext>
                </a:extLst>
              </p:cNvPr>
              <p:cNvSpPr/>
              <p:nvPr/>
            </p:nvSpPr>
            <p:spPr>
              <a:xfrm rot="21600000">
                <a:off x="311389" y="173109"/>
                <a:ext cx="388916" cy="665476"/>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3578" tIns="53578" rIns="53578" bIns="53578" numCol="1" anchor="ctr">
                <a:noAutofit/>
              </a:bodyPr>
              <a:lstStyle/>
              <a:p>
                <a:endParaRPr sz="5063">
                  <a:latin typeface="Lato Light" panose="020F0502020204030203" pitchFamily="34" charset="0"/>
                </a:endParaRPr>
              </a:p>
            </p:txBody>
          </p:sp>
        </p:grpSp>
      </p:grpSp>
      <p:sp>
        <p:nvSpPr>
          <p:cNvPr id="64" name="TextBox 63">
            <a:extLst>
              <a:ext uri="{FF2B5EF4-FFF2-40B4-BE49-F238E27FC236}">
                <a16:creationId xmlns:a16="http://schemas.microsoft.com/office/drawing/2014/main" id="{A5670B2E-AA0A-4D7B-9AAB-58670E6F8F25}"/>
              </a:ext>
            </a:extLst>
          </p:cNvPr>
          <p:cNvSpPr txBox="1"/>
          <p:nvPr/>
        </p:nvSpPr>
        <p:spPr>
          <a:xfrm>
            <a:off x="599242" y="1337734"/>
            <a:ext cx="7855377" cy="646331"/>
          </a:xfrm>
          <a:prstGeom prst="rect">
            <a:avLst/>
          </a:prstGeom>
          <a:noFill/>
        </p:spPr>
        <p:txBody>
          <a:bodyPr wrap="square">
            <a:spAutoFit/>
          </a:bodyPr>
          <a:lstStyle/>
          <a:p>
            <a:r>
              <a:rPr lang="en-US">
                <a:solidFill>
                  <a:srgbClr val="000000"/>
                </a:solidFill>
                <a:latin typeface="Georgia" panose="02040502050405020303" pitchFamily="18" charset="0"/>
              </a:rPr>
              <a:t>P</a:t>
            </a:r>
            <a:r>
              <a:rPr lang="en-US" b="0" i="0">
                <a:solidFill>
                  <a:srgbClr val="000000"/>
                </a:solidFill>
                <a:effectLst/>
                <a:latin typeface="Georgia" panose="02040502050405020303" pitchFamily="18" charset="0"/>
              </a:rPr>
              <a:t>atients are exhibiting more traditional “consumer behaviors” each year, implying that more patients are actively shopping for their health care</a:t>
            </a:r>
            <a:endParaRPr lang="en-US"/>
          </a:p>
        </p:txBody>
      </p:sp>
      <p:sp>
        <p:nvSpPr>
          <p:cNvPr id="65" name="TextBox 64">
            <a:extLst>
              <a:ext uri="{FF2B5EF4-FFF2-40B4-BE49-F238E27FC236}">
                <a16:creationId xmlns:a16="http://schemas.microsoft.com/office/drawing/2014/main" id="{F1C58B0B-DD6E-401F-ADF7-A6A4960A3D4C}"/>
              </a:ext>
            </a:extLst>
          </p:cNvPr>
          <p:cNvSpPr txBox="1"/>
          <p:nvPr/>
        </p:nvSpPr>
        <p:spPr>
          <a:xfrm>
            <a:off x="599242" y="2346143"/>
            <a:ext cx="4993243" cy="923330"/>
          </a:xfrm>
          <a:prstGeom prst="rect">
            <a:avLst/>
          </a:prstGeom>
          <a:noFill/>
        </p:spPr>
        <p:txBody>
          <a:bodyPr wrap="square">
            <a:spAutoFit/>
          </a:bodyPr>
          <a:lstStyle/>
          <a:p>
            <a:r>
              <a:rPr lang="en-US">
                <a:solidFill>
                  <a:srgbClr val="000000"/>
                </a:solidFill>
                <a:latin typeface="Georgia" panose="02040502050405020303" pitchFamily="18" charset="0"/>
              </a:rPr>
              <a:t>P</a:t>
            </a:r>
            <a:r>
              <a:rPr lang="en-US" b="0" i="0">
                <a:solidFill>
                  <a:srgbClr val="000000"/>
                </a:solidFill>
                <a:effectLst/>
                <a:latin typeface="Georgia" panose="02040502050405020303" pitchFamily="18" charset="0"/>
              </a:rPr>
              <a:t>roviders offering new tools and technologies will be in a favorable position to increase market share and improve patient satisfaction.</a:t>
            </a:r>
            <a:endParaRPr lang="en-US"/>
          </a:p>
        </p:txBody>
      </p:sp>
      <p:sp>
        <p:nvSpPr>
          <p:cNvPr id="66" name="TextBox 65">
            <a:extLst>
              <a:ext uri="{FF2B5EF4-FFF2-40B4-BE49-F238E27FC236}">
                <a16:creationId xmlns:a16="http://schemas.microsoft.com/office/drawing/2014/main" id="{06D6926C-177A-4090-A64B-B2D26D1AA81C}"/>
              </a:ext>
            </a:extLst>
          </p:cNvPr>
          <p:cNvSpPr txBox="1"/>
          <p:nvPr/>
        </p:nvSpPr>
        <p:spPr>
          <a:xfrm>
            <a:off x="587217" y="3631551"/>
            <a:ext cx="4510388" cy="1200329"/>
          </a:xfrm>
          <a:prstGeom prst="rect">
            <a:avLst/>
          </a:prstGeom>
          <a:noFill/>
        </p:spPr>
        <p:txBody>
          <a:bodyPr wrap="square">
            <a:spAutoFit/>
          </a:bodyPr>
          <a:lstStyle/>
          <a:p>
            <a:r>
              <a:rPr lang="en-US">
                <a:solidFill>
                  <a:srgbClr val="000000"/>
                </a:solidFill>
                <a:latin typeface="Georgia" panose="02040502050405020303" pitchFamily="18" charset="0"/>
              </a:rPr>
              <a:t>Younger generations </a:t>
            </a:r>
            <a:r>
              <a:rPr lang="en-US" b="0" i="0">
                <a:solidFill>
                  <a:srgbClr val="000000"/>
                </a:solidFill>
                <a:effectLst/>
                <a:latin typeface="Georgia" panose="02040502050405020303" pitchFamily="18" charset="0"/>
              </a:rPr>
              <a:t>typically prefer quicker, efficient services and transparent information rather than a long-term, trusted relationship with their PCP. </a:t>
            </a:r>
            <a:endParaRPr lang="en-US"/>
          </a:p>
        </p:txBody>
      </p:sp>
      <p:sp>
        <p:nvSpPr>
          <p:cNvPr id="67" name="Title 1">
            <a:extLst>
              <a:ext uri="{FF2B5EF4-FFF2-40B4-BE49-F238E27FC236}">
                <a16:creationId xmlns:a16="http://schemas.microsoft.com/office/drawing/2014/main" id="{518F18E2-1728-4858-8A7B-04C0368E7E8F}"/>
              </a:ext>
            </a:extLst>
          </p:cNvPr>
          <p:cNvSpPr txBox="1">
            <a:spLocks/>
          </p:cNvSpPr>
          <p:nvPr/>
        </p:nvSpPr>
        <p:spPr>
          <a:xfrm>
            <a:off x="628650" y="365126"/>
            <a:ext cx="7886700" cy="1369405"/>
          </a:xfrm>
          <a:prstGeom prst="rect">
            <a:avLst/>
          </a:prstGeom>
        </p:spPr>
        <p:txBody>
          <a:bodyPr/>
          <a:lstStyle>
            <a:lvl1pPr algn="l" defTabSz="914400" rtl="0" eaLnBrk="1" latinLnBrk="0" hangingPunct="1">
              <a:lnSpc>
                <a:spcPct val="90000"/>
              </a:lnSpc>
              <a:spcBef>
                <a:spcPct val="0"/>
              </a:spcBef>
              <a:buNone/>
              <a:defRPr sz="3200" kern="1200">
                <a:solidFill>
                  <a:srgbClr val="4D4F53"/>
                </a:solidFill>
                <a:latin typeface="Times" pitchFamily="2" charset="0"/>
                <a:ea typeface="+mj-ea"/>
                <a:cs typeface="+mj-cs"/>
              </a:defRPr>
            </a:lvl1pPr>
          </a:lstStyle>
          <a:p>
            <a:r>
              <a:rPr lang="en-US"/>
              <a:t>Price Transparency</a:t>
            </a:r>
          </a:p>
        </p:txBody>
      </p:sp>
      <p:sp>
        <p:nvSpPr>
          <p:cNvPr id="68" name="TextBox 67">
            <a:extLst>
              <a:ext uri="{FF2B5EF4-FFF2-40B4-BE49-F238E27FC236}">
                <a16:creationId xmlns:a16="http://schemas.microsoft.com/office/drawing/2014/main" id="{99D2609E-AE56-4277-855E-CA2710220BE8}"/>
              </a:ext>
            </a:extLst>
          </p:cNvPr>
          <p:cNvSpPr txBox="1"/>
          <p:nvPr/>
        </p:nvSpPr>
        <p:spPr>
          <a:xfrm>
            <a:off x="5789905" y="6218239"/>
            <a:ext cx="4572000" cy="246221"/>
          </a:xfrm>
          <a:prstGeom prst="rect">
            <a:avLst/>
          </a:prstGeom>
          <a:noFill/>
        </p:spPr>
        <p:txBody>
          <a:bodyPr wrap="square">
            <a:spAutoFit/>
          </a:bodyPr>
          <a:lstStyle/>
          <a:p>
            <a:r>
              <a:rPr lang="en-US" sz="1000">
                <a:hlinkClick r:id="rId2"/>
              </a:rPr>
              <a:t>Deloitte - Putting a price on transparency</a:t>
            </a:r>
            <a:endParaRPr lang="en-US" sz="1000"/>
          </a:p>
        </p:txBody>
      </p:sp>
    </p:spTree>
    <p:extLst>
      <p:ext uri="{BB962C8B-B14F-4D97-AF65-F5344CB8AC3E}">
        <p14:creationId xmlns:p14="http://schemas.microsoft.com/office/powerpoint/2010/main" val="919587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 Process to Improve Experience</a:t>
            </a:r>
          </a:p>
        </p:txBody>
      </p:sp>
      <p:sp>
        <p:nvSpPr>
          <p:cNvPr id="5" name="TextBox 4">
            <a:extLst>
              <a:ext uri="{FF2B5EF4-FFF2-40B4-BE49-F238E27FC236}">
                <a16:creationId xmlns:a16="http://schemas.microsoft.com/office/drawing/2014/main" id="{07BB2D0F-45C0-4898-AE65-429ED6E1E4CE}"/>
              </a:ext>
            </a:extLst>
          </p:cNvPr>
          <p:cNvSpPr txBox="1"/>
          <p:nvPr/>
        </p:nvSpPr>
        <p:spPr>
          <a:xfrm>
            <a:off x="4186219" y="1864819"/>
            <a:ext cx="4476542" cy="590931"/>
          </a:xfrm>
          <a:prstGeom prst="rect">
            <a:avLst/>
          </a:prstGeom>
          <a:noFill/>
        </p:spPr>
        <p:txBody>
          <a:bodyPr wrap="square" rtlCol="0">
            <a:spAutoFit/>
          </a:bodyPr>
          <a:lstStyle/>
          <a:p>
            <a:pPr marL="285750" marR="0" indent="-285750" algn="l" defTabSz="914400" rtl="0" eaLnBrk="1" fontAlgn="auto" latinLnBrk="0" hangingPunct="1">
              <a:lnSpc>
                <a:spcPct val="90000"/>
              </a:lnSpc>
              <a:spcBef>
                <a:spcPts val="1000"/>
              </a:spcBef>
              <a:spcAft>
                <a:spcPts val="0"/>
              </a:spcAft>
              <a:buClr>
                <a:srgbClr val="3DB7E4"/>
              </a:buClr>
              <a:buSzTx/>
              <a:buFont typeface="Arial" panose="020B0604020202020204" pitchFamily="34" charset="0"/>
              <a:buChar char="•"/>
              <a:tabLst/>
            </a:pPr>
            <a:r>
              <a:rPr kumimoji="0" lang="en-US" b="0"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rPr>
              <a:t>How can we improve communication </a:t>
            </a:r>
            <a:r>
              <a:rPr lang="en-US">
                <a:solidFill>
                  <a:srgbClr val="4D4F53"/>
                </a:solidFill>
                <a:latin typeface="Arial" panose="020B0604020202020204" pitchFamily="34" charset="0"/>
                <a:cs typeface="Arial" panose="020B0604020202020204" pitchFamily="34" charset="0"/>
              </a:rPr>
              <a:t>with patients?</a:t>
            </a:r>
            <a:endParaRPr kumimoji="0" lang="en-US" b="0"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endParaRPr>
          </a:p>
        </p:txBody>
      </p:sp>
      <p:sp>
        <p:nvSpPr>
          <p:cNvPr id="164" name="TextBox 163">
            <a:extLst>
              <a:ext uri="{FF2B5EF4-FFF2-40B4-BE49-F238E27FC236}">
                <a16:creationId xmlns:a16="http://schemas.microsoft.com/office/drawing/2014/main" id="{F8334C3C-2B19-4E2F-8AEF-47DAFE21AECC}"/>
              </a:ext>
            </a:extLst>
          </p:cNvPr>
          <p:cNvSpPr txBox="1"/>
          <p:nvPr/>
        </p:nvSpPr>
        <p:spPr>
          <a:xfrm>
            <a:off x="4205067" y="2684459"/>
            <a:ext cx="4476542" cy="590931"/>
          </a:xfrm>
          <a:prstGeom prst="rect">
            <a:avLst/>
          </a:prstGeom>
          <a:noFill/>
        </p:spPr>
        <p:txBody>
          <a:bodyPr wrap="square" rtlCol="0">
            <a:spAutoFit/>
          </a:bodyPr>
          <a:lstStyle/>
          <a:p>
            <a:pPr marL="285750" marR="0" indent="-285750" algn="l" defTabSz="914400" rtl="0" eaLnBrk="1" fontAlgn="auto" latinLnBrk="0" hangingPunct="1">
              <a:lnSpc>
                <a:spcPct val="90000"/>
              </a:lnSpc>
              <a:spcBef>
                <a:spcPts val="1000"/>
              </a:spcBef>
              <a:spcAft>
                <a:spcPts val="0"/>
              </a:spcAft>
              <a:buClr>
                <a:srgbClr val="3DB7E4"/>
              </a:buClr>
              <a:buSzTx/>
              <a:buFont typeface="Arial" panose="020B0604020202020204" pitchFamily="34" charset="0"/>
              <a:buChar char="•"/>
              <a:tabLst/>
            </a:pPr>
            <a:r>
              <a:rPr kumimoji="0" lang="en-US" b="0"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rPr>
              <a:t>How can we make it easier for patients to access health information?</a:t>
            </a:r>
          </a:p>
        </p:txBody>
      </p:sp>
      <p:sp>
        <p:nvSpPr>
          <p:cNvPr id="165" name="TextBox 164">
            <a:extLst>
              <a:ext uri="{FF2B5EF4-FFF2-40B4-BE49-F238E27FC236}">
                <a16:creationId xmlns:a16="http://schemas.microsoft.com/office/drawing/2014/main" id="{944DB9D1-A3C4-463B-B099-A3B04965F2FD}"/>
              </a:ext>
            </a:extLst>
          </p:cNvPr>
          <p:cNvSpPr txBox="1"/>
          <p:nvPr/>
        </p:nvSpPr>
        <p:spPr>
          <a:xfrm>
            <a:off x="4192835" y="3504099"/>
            <a:ext cx="4476542" cy="341632"/>
          </a:xfrm>
          <a:prstGeom prst="rect">
            <a:avLst/>
          </a:prstGeom>
          <a:noFill/>
        </p:spPr>
        <p:txBody>
          <a:bodyPr wrap="square" rtlCol="0">
            <a:spAutoFit/>
          </a:bodyPr>
          <a:lstStyle/>
          <a:p>
            <a:pPr marL="285750" marR="0" indent="-285750" algn="l" defTabSz="914400" rtl="0" eaLnBrk="1" fontAlgn="auto" latinLnBrk="0" hangingPunct="1">
              <a:lnSpc>
                <a:spcPct val="90000"/>
              </a:lnSpc>
              <a:spcBef>
                <a:spcPts val="1000"/>
              </a:spcBef>
              <a:spcAft>
                <a:spcPts val="0"/>
              </a:spcAft>
              <a:buClr>
                <a:srgbClr val="3DB7E4"/>
              </a:buClr>
              <a:buSzTx/>
              <a:buFont typeface="Arial" panose="020B0604020202020204" pitchFamily="34" charset="0"/>
              <a:buChar char="•"/>
              <a:tabLst/>
            </a:pPr>
            <a:r>
              <a:rPr kumimoji="0" lang="en-US" b="0"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rPr>
              <a:t>How can we improve convenience?</a:t>
            </a:r>
          </a:p>
        </p:txBody>
      </p:sp>
      <p:sp>
        <p:nvSpPr>
          <p:cNvPr id="166" name="TextBox 165">
            <a:extLst>
              <a:ext uri="{FF2B5EF4-FFF2-40B4-BE49-F238E27FC236}">
                <a16:creationId xmlns:a16="http://schemas.microsoft.com/office/drawing/2014/main" id="{2B9476BE-F4C7-44A6-B848-FF693AF3693A}"/>
              </a:ext>
            </a:extLst>
          </p:cNvPr>
          <p:cNvSpPr txBox="1"/>
          <p:nvPr/>
        </p:nvSpPr>
        <p:spPr>
          <a:xfrm>
            <a:off x="4217583" y="4074440"/>
            <a:ext cx="4476542" cy="341632"/>
          </a:xfrm>
          <a:prstGeom prst="rect">
            <a:avLst/>
          </a:prstGeom>
          <a:noFill/>
        </p:spPr>
        <p:txBody>
          <a:bodyPr wrap="square" rtlCol="0">
            <a:spAutoFit/>
          </a:bodyPr>
          <a:lstStyle/>
          <a:p>
            <a:pPr marL="285750" marR="0" indent="-285750" algn="l" defTabSz="914400" rtl="0" eaLnBrk="1" fontAlgn="auto" latinLnBrk="0" hangingPunct="1">
              <a:lnSpc>
                <a:spcPct val="90000"/>
              </a:lnSpc>
              <a:spcBef>
                <a:spcPts val="1000"/>
              </a:spcBef>
              <a:spcAft>
                <a:spcPts val="0"/>
              </a:spcAft>
              <a:buClr>
                <a:srgbClr val="3DB7E4"/>
              </a:buClr>
              <a:buSzTx/>
              <a:buFont typeface="Arial" panose="020B0604020202020204" pitchFamily="34" charset="0"/>
              <a:buChar char="•"/>
              <a:tabLst/>
            </a:pPr>
            <a:r>
              <a:rPr kumimoji="0" lang="en-US" b="0"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rPr>
              <a:t>How can we empower patients?</a:t>
            </a:r>
          </a:p>
        </p:txBody>
      </p:sp>
      <p:sp>
        <p:nvSpPr>
          <p:cNvPr id="167" name="TextBox 166">
            <a:extLst>
              <a:ext uri="{FF2B5EF4-FFF2-40B4-BE49-F238E27FC236}">
                <a16:creationId xmlns:a16="http://schemas.microsoft.com/office/drawing/2014/main" id="{465050B8-9F86-412F-A976-E6484E469A08}"/>
              </a:ext>
            </a:extLst>
          </p:cNvPr>
          <p:cNvSpPr txBox="1"/>
          <p:nvPr/>
        </p:nvSpPr>
        <p:spPr>
          <a:xfrm>
            <a:off x="4217583" y="4644782"/>
            <a:ext cx="4476542" cy="590931"/>
          </a:xfrm>
          <a:prstGeom prst="rect">
            <a:avLst/>
          </a:prstGeom>
          <a:noFill/>
        </p:spPr>
        <p:txBody>
          <a:bodyPr wrap="square" rtlCol="0">
            <a:spAutoFit/>
          </a:bodyPr>
          <a:lstStyle/>
          <a:p>
            <a:pPr marL="285750" marR="0" indent="-285750" algn="l" defTabSz="914400" rtl="0" eaLnBrk="1" fontAlgn="auto" latinLnBrk="0" hangingPunct="1">
              <a:lnSpc>
                <a:spcPct val="90000"/>
              </a:lnSpc>
              <a:spcBef>
                <a:spcPts val="1000"/>
              </a:spcBef>
              <a:spcAft>
                <a:spcPts val="0"/>
              </a:spcAft>
              <a:buClr>
                <a:srgbClr val="3DB7E4"/>
              </a:buClr>
              <a:buSzTx/>
              <a:buFont typeface="Arial" panose="020B0604020202020204" pitchFamily="34" charset="0"/>
              <a:buChar char="•"/>
              <a:tabLst/>
            </a:pPr>
            <a:r>
              <a:rPr kumimoji="0" lang="en-US" b="0"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rPr>
              <a:t>How can we stay engaged with patients?</a:t>
            </a:r>
          </a:p>
        </p:txBody>
      </p:sp>
      <p:grpSp>
        <p:nvGrpSpPr>
          <p:cNvPr id="48" name="Group 47">
            <a:extLst>
              <a:ext uri="{FF2B5EF4-FFF2-40B4-BE49-F238E27FC236}">
                <a16:creationId xmlns:a16="http://schemas.microsoft.com/office/drawing/2014/main" id="{E4ACF7C4-2F1F-4273-A804-837118C2B5A4}"/>
              </a:ext>
            </a:extLst>
          </p:cNvPr>
          <p:cNvGrpSpPr/>
          <p:nvPr/>
        </p:nvGrpSpPr>
        <p:grpSpPr>
          <a:xfrm>
            <a:off x="628650" y="1616746"/>
            <a:ext cx="3516725" cy="4457970"/>
            <a:chOff x="4443210" y="5355825"/>
            <a:chExt cx="6595032" cy="8360182"/>
          </a:xfrm>
        </p:grpSpPr>
        <p:sp>
          <p:nvSpPr>
            <p:cNvPr id="49" name="Shape 59137">
              <a:extLst>
                <a:ext uri="{FF2B5EF4-FFF2-40B4-BE49-F238E27FC236}">
                  <a16:creationId xmlns:a16="http://schemas.microsoft.com/office/drawing/2014/main" id="{DA0E2A4D-562E-45C3-A53F-53CE03BE0B22}"/>
                </a:ext>
              </a:extLst>
            </p:cNvPr>
            <p:cNvSpPr/>
            <p:nvPr/>
          </p:nvSpPr>
          <p:spPr>
            <a:xfrm flipH="1">
              <a:off x="5535580" y="12515547"/>
              <a:ext cx="273136" cy="805968"/>
            </a:xfrm>
            <a:custGeom>
              <a:avLst/>
              <a:gdLst/>
              <a:ahLst/>
              <a:cxnLst>
                <a:cxn ang="0">
                  <a:pos x="wd2" y="hd2"/>
                </a:cxn>
                <a:cxn ang="5400000">
                  <a:pos x="wd2" y="hd2"/>
                </a:cxn>
                <a:cxn ang="10800000">
                  <a:pos x="wd2" y="hd2"/>
                </a:cxn>
                <a:cxn ang="16200000">
                  <a:pos x="wd2" y="hd2"/>
                </a:cxn>
              </a:cxnLst>
              <a:rect l="0" t="0" r="r" b="b"/>
              <a:pathLst>
                <a:path w="21600" h="21600" extrusionOk="0">
                  <a:moveTo>
                    <a:pt x="6787" y="0"/>
                  </a:moveTo>
                  <a:lnTo>
                    <a:pt x="0" y="2323"/>
                  </a:lnTo>
                  <a:lnTo>
                    <a:pt x="3216" y="21600"/>
                  </a:lnTo>
                  <a:lnTo>
                    <a:pt x="21600" y="13279"/>
                  </a:lnTo>
                  <a:lnTo>
                    <a:pt x="6787" y="0"/>
                  </a:lnTo>
                  <a:close/>
                </a:path>
              </a:pathLst>
            </a:custGeom>
            <a:solidFill>
              <a:srgbClr val="E5E5E5"/>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50" name="Shape 59138">
              <a:extLst>
                <a:ext uri="{FF2B5EF4-FFF2-40B4-BE49-F238E27FC236}">
                  <a16:creationId xmlns:a16="http://schemas.microsoft.com/office/drawing/2014/main" id="{21E17E77-6802-4304-8D17-30A9D052F359}"/>
                </a:ext>
              </a:extLst>
            </p:cNvPr>
            <p:cNvSpPr/>
            <p:nvPr/>
          </p:nvSpPr>
          <p:spPr>
            <a:xfrm rot="840000" flipH="1">
              <a:off x="10231565" y="6970557"/>
              <a:ext cx="806677" cy="1590430"/>
            </a:xfrm>
            <a:custGeom>
              <a:avLst/>
              <a:gdLst/>
              <a:ahLst/>
              <a:cxnLst>
                <a:cxn ang="0">
                  <a:pos x="wd2" y="hd2"/>
                </a:cxn>
                <a:cxn ang="5400000">
                  <a:pos x="wd2" y="hd2"/>
                </a:cxn>
                <a:cxn ang="10800000">
                  <a:pos x="wd2" y="hd2"/>
                </a:cxn>
                <a:cxn ang="16200000">
                  <a:pos x="wd2" y="hd2"/>
                </a:cxn>
              </a:cxnLst>
              <a:rect l="0" t="0" r="r" b="b"/>
              <a:pathLst>
                <a:path w="21361" h="21515" extrusionOk="0">
                  <a:moveTo>
                    <a:pt x="16954" y="9693"/>
                  </a:moveTo>
                  <a:cubicBezTo>
                    <a:pt x="17593" y="9975"/>
                    <a:pt x="18543" y="9894"/>
                    <a:pt x="19297" y="10073"/>
                  </a:cubicBezTo>
                  <a:cubicBezTo>
                    <a:pt x="20738" y="10415"/>
                    <a:pt x="20842" y="11330"/>
                    <a:pt x="20971" y="12131"/>
                  </a:cubicBezTo>
                  <a:cubicBezTo>
                    <a:pt x="21122" y="13066"/>
                    <a:pt x="21545" y="14000"/>
                    <a:pt x="21272" y="14931"/>
                  </a:cubicBezTo>
                  <a:cubicBezTo>
                    <a:pt x="21039" y="15727"/>
                    <a:pt x="20311" y="16464"/>
                    <a:pt x="19196" y="17032"/>
                  </a:cubicBezTo>
                  <a:lnTo>
                    <a:pt x="20181" y="21303"/>
                  </a:lnTo>
                  <a:lnTo>
                    <a:pt x="6182" y="21515"/>
                  </a:lnTo>
                  <a:cubicBezTo>
                    <a:pt x="6925" y="20583"/>
                    <a:pt x="6757" y="19526"/>
                    <a:pt x="5731" y="18667"/>
                  </a:cubicBezTo>
                  <a:cubicBezTo>
                    <a:pt x="5389" y="18382"/>
                    <a:pt x="4960" y="18127"/>
                    <a:pt x="4536" y="17872"/>
                  </a:cubicBezTo>
                  <a:cubicBezTo>
                    <a:pt x="3845" y="17457"/>
                    <a:pt x="3161" y="17033"/>
                    <a:pt x="2697" y="16541"/>
                  </a:cubicBezTo>
                  <a:cubicBezTo>
                    <a:pt x="2194" y="16008"/>
                    <a:pt x="1976" y="15421"/>
                    <a:pt x="1618" y="14859"/>
                  </a:cubicBezTo>
                  <a:cubicBezTo>
                    <a:pt x="1291" y="14345"/>
                    <a:pt x="850" y="13842"/>
                    <a:pt x="517" y="13351"/>
                  </a:cubicBezTo>
                  <a:cubicBezTo>
                    <a:pt x="309" y="13043"/>
                    <a:pt x="151" y="12739"/>
                    <a:pt x="56" y="12413"/>
                  </a:cubicBezTo>
                  <a:cubicBezTo>
                    <a:pt x="-55" y="12035"/>
                    <a:pt x="-39" y="11644"/>
                    <a:pt x="474" y="11383"/>
                  </a:cubicBezTo>
                  <a:cubicBezTo>
                    <a:pt x="936" y="11148"/>
                    <a:pt x="1685" y="11124"/>
                    <a:pt x="2209" y="10918"/>
                  </a:cubicBezTo>
                  <a:cubicBezTo>
                    <a:pt x="2923" y="10637"/>
                    <a:pt x="3049" y="10097"/>
                    <a:pt x="3795" y="9835"/>
                  </a:cubicBezTo>
                  <a:cubicBezTo>
                    <a:pt x="4369" y="9634"/>
                    <a:pt x="5120" y="9668"/>
                    <a:pt x="5767" y="9543"/>
                  </a:cubicBezTo>
                  <a:cubicBezTo>
                    <a:pt x="6949" y="9314"/>
                    <a:pt x="7698" y="8579"/>
                    <a:pt x="9010" y="8630"/>
                  </a:cubicBezTo>
                  <a:cubicBezTo>
                    <a:pt x="9414" y="8646"/>
                    <a:pt x="9781" y="8747"/>
                    <a:pt x="10171" y="8801"/>
                  </a:cubicBezTo>
                  <a:cubicBezTo>
                    <a:pt x="10505" y="8848"/>
                    <a:pt x="10854" y="8859"/>
                    <a:pt x="11198" y="8835"/>
                  </a:cubicBezTo>
                  <a:cubicBezTo>
                    <a:pt x="11569" y="6525"/>
                    <a:pt x="11688" y="4207"/>
                    <a:pt x="11553" y="1890"/>
                  </a:cubicBezTo>
                  <a:cubicBezTo>
                    <a:pt x="11512" y="1186"/>
                    <a:pt x="11612" y="408"/>
                    <a:pt x="12799" y="100"/>
                  </a:cubicBezTo>
                  <a:cubicBezTo>
                    <a:pt x="13510" y="-85"/>
                    <a:pt x="14361" y="-2"/>
                    <a:pt x="14991" y="255"/>
                  </a:cubicBezTo>
                  <a:cubicBezTo>
                    <a:pt x="16109" y="711"/>
                    <a:pt x="16246" y="1501"/>
                    <a:pt x="16270" y="2238"/>
                  </a:cubicBezTo>
                  <a:cubicBezTo>
                    <a:pt x="16338" y="4388"/>
                    <a:pt x="16075" y="6540"/>
                    <a:pt x="16288" y="8689"/>
                  </a:cubicBezTo>
                  <a:cubicBezTo>
                    <a:pt x="16325" y="9059"/>
                    <a:pt x="16406" y="9452"/>
                    <a:pt x="16954" y="9693"/>
                  </a:cubicBezTo>
                  <a:close/>
                </a:path>
              </a:pathLst>
            </a:custGeom>
            <a:solidFill>
              <a:schemeClr val="bg1">
                <a:lumMod val="95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grpSp>
          <p:nvGrpSpPr>
            <p:cNvPr id="51" name="Group 59144">
              <a:extLst>
                <a:ext uri="{FF2B5EF4-FFF2-40B4-BE49-F238E27FC236}">
                  <a16:creationId xmlns:a16="http://schemas.microsoft.com/office/drawing/2014/main" id="{C689F544-9B4D-479C-AE05-7BC318833295}"/>
                </a:ext>
              </a:extLst>
            </p:cNvPr>
            <p:cNvGrpSpPr/>
            <p:nvPr/>
          </p:nvGrpSpPr>
          <p:grpSpPr>
            <a:xfrm>
              <a:off x="4443210" y="7670105"/>
              <a:ext cx="6297030" cy="6045902"/>
              <a:chOff x="0" y="0"/>
              <a:chExt cx="4477880" cy="4299302"/>
            </a:xfrm>
          </p:grpSpPr>
          <p:sp>
            <p:nvSpPr>
              <p:cNvPr id="57" name="Shape 59140">
                <a:extLst>
                  <a:ext uri="{FF2B5EF4-FFF2-40B4-BE49-F238E27FC236}">
                    <a16:creationId xmlns:a16="http://schemas.microsoft.com/office/drawing/2014/main" id="{86766FB0-F651-4372-9831-6B97C5E62E2E}"/>
                  </a:ext>
                </a:extLst>
              </p:cNvPr>
              <p:cNvSpPr/>
              <p:nvPr/>
            </p:nvSpPr>
            <p:spPr>
              <a:xfrm>
                <a:off x="931659" y="3231772"/>
                <a:ext cx="2157493" cy="1067531"/>
              </a:xfrm>
              <a:custGeom>
                <a:avLst/>
                <a:gdLst/>
                <a:ahLst/>
                <a:cxnLst>
                  <a:cxn ang="0">
                    <a:pos x="wd2" y="hd2"/>
                  </a:cxn>
                  <a:cxn ang="5400000">
                    <a:pos x="wd2" y="hd2"/>
                  </a:cxn>
                  <a:cxn ang="10800000">
                    <a:pos x="wd2" y="hd2"/>
                  </a:cxn>
                  <a:cxn ang="16200000">
                    <a:pos x="wd2" y="hd2"/>
                  </a:cxn>
                </a:cxnLst>
                <a:rect l="0" t="0" r="r" b="b"/>
                <a:pathLst>
                  <a:path w="21589" h="21600" extrusionOk="0">
                    <a:moveTo>
                      <a:pt x="705" y="0"/>
                    </a:moveTo>
                    <a:cubicBezTo>
                      <a:pt x="353" y="4475"/>
                      <a:pt x="132" y="8985"/>
                      <a:pt x="42" y="13512"/>
                    </a:cubicBezTo>
                    <a:cubicBezTo>
                      <a:pt x="-11" y="16207"/>
                      <a:pt x="-6" y="18903"/>
                      <a:pt x="12" y="21600"/>
                    </a:cubicBezTo>
                    <a:lnTo>
                      <a:pt x="21589" y="21600"/>
                    </a:lnTo>
                    <a:cubicBezTo>
                      <a:pt x="21526" y="20434"/>
                      <a:pt x="21457" y="19270"/>
                      <a:pt x="21396" y="18103"/>
                    </a:cubicBezTo>
                    <a:lnTo>
                      <a:pt x="20072" y="329"/>
                    </a:lnTo>
                    <a:lnTo>
                      <a:pt x="705" y="0"/>
                    </a:lnTo>
                    <a:close/>
                  </a:path>
                </a:pathLst>
              </a:custGeom>
              <a:solidFill>
                <a:schemeClr val="accent6">
                  <a:lumMod val="50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grpSp>
            <p:nvGrpSpPr>
              <p:cNvPr id="58" name="Group 59143">
                <a:extLst>
                  <a:ext uri="{FF2B5EF4-FFF2-40B4-BE49-F238E27FC236}">
                    <a16:creationId xmlns:a16="http://schemas.microsoft.com/office/drawing/2014/main" id="{18CE3574-1094-4232-9F76-A1BA0B2EBF93}"/>
                  </a:ext>
                </a:extLst>
              </p:cNvPr>
              <p:cNvGrpSpPr/>
              <p:nvPr/>
            </p:nvGrpSpPr>
            <p:grpSpPr>
              <a:xfrm>
                <a:off x="-1" y="0"/>
                <a:ext cx="4477882" cy="3949666"/>
                <a:chOff x="0" y="0"/>
                <a:chExt cx="4477880" cy="3949665"/>
              </a:xfrm>
            </p:grpSpPr>
            <p:sp>
              <p:nvSpPr>
                <p:cNvPr id="59" name="Shape 59141">
                  <a:extLst>
                    <a:ext uri="{FF2B5EF4-FFF2-40B4-BE49-F238E27FC236}">
                      <a16:creationId xmlns:a16="http://schemas.microsoft.com/office/drawing/2014/main" id="{E7D61D19-EC8E-4DF2-8B0C-F009FAE437F2}"/>
                    </a:ext>
                  </a:extLst>
                </p:cNvPr>
                <p:cNvSpPr/>
                <p:nvPr/>
              </p:nvSpPr>
              <p:spPr>
                <a:xfrm flipH="1">
                  <a:off x="-1" y="30078"/>
                  <a:ext cx="4477882" cy="3919588"/>
                </a:xfrm>
                <a:custGeom>
                  <a:avLst/>
                  <a:gdLst/>
                  <a:ahLst/>
                  <a:cxnLst>
                    <a:cxn ang="0">
                      <a:pos x="wd2" y="hd2"/>
                    </a:cxn>
                    <a:cxn ang="5400000">
                      <a:pos x="wd2" y="hd2"/>
                    </a:cxn>
                    <a:cxn ang="10800000">
                      <a:pos x="wd2" y="hd2"/>
                    </a:cxn>
                    <a:cxn ang="16200000">
                      <a:pos x="wd2" y="hd2"/>
                    </a:cxn>
                  </a:cxnLst>
                  <a:rect l="0" t="0" r="r" b="b"/>
                  <a:pathLst>
                    <a:path w="21477" h="21600" extrusionOk="0">
                      <a:moveTo>
                        <a:pt x="11163" y="0"/>
                      </a:moveTo>
                      <a:cubicBezTo>
                        <a:pt x="10588" y="273"/>
                        <a:pt x="10005" y="524"/>
                        <a:pt x="9416" y="753"/>
                      </a:cubicBezTo>
                      <a:cubicBezTo>
                        <a:pt x="8694" y="1033"/>
                        <a:pt x="7954" y="1285"/>
                        <a:pt x="7322" y="1778"/>
                      </a:cubicBezTo>
                      <a:cubicBezTo>
                        <a:pt x="6456" y="2453"/>
                        <a:pt x="5893" y="3488"/>
                        <a:pt x="5366" y="4508"/>
                      </a:cubicBezTo>
                      <a:cubicBezTo>
                        <a:pt x="4947" y="5317"/>
                        <a:pt x="4539" y="6137"/>
                        <a:pt x="4142" y="6967"/>
                      </a:cubicBezTo>
                      <a:lnTo>
                        <a:pt x="2580" y="2708"/>
                      </a:lnTo>
                      <a:lnTo>
                        <a:pt x="0" y="3350"/>
                      </a:lnTo>
                      <a:cubicBezTo>
                        <a:pt x="409" y="4584"/>
                        <a:pt x="802" y="5830"/>
                        <a:pt x="1166" y="7083"/>
                      </a:cubicBezTo>
                      <a:cubicBezTo>
                        <a:pt x="1478" y="8157"/>
                        <a:pt x="1807" y="9239"/>
                        <a:pt x="2242" y="10233"/>
                      </a:cubicBezTo>
                      <a:cubicBezTo>
                        <a:pt x="2454" y="10717"/>
                        <a:pt x="2698" y="11211"/>
                        <a:pt x="3127" y="11433"/>
                      </a:cubicBezTo>
                      <a:cubicBezTo>
                        <a:pt x="3464" y="11607"/>
                        <a:pt x="3846" y="11572"/>
                        <a:pt x="4199" y="11448"/>
                      </a:cubicBezTo>
                      <a:cubicBezTo>
                        <a:pt x="4743" y="11256"/>
                        <a:pt x="5212" y="10867"/>
                        <a:pt x="5643" y="10442"/>
                      </a:cubicBezTo>
                      <a:cubicBezTo>
                        <a:pt x="6625" y="9473"/>
                        <a:pt x="7469" y="8336"/>
                        <a:pt x="8157" y="7075"/>
                      </a:cubicBezTo>
                      <a:lnTo>
                        <a:pt x="7362" y="17914"/>
                      </a:lnTo>
                      <a:lnTo>
                        <a:pt x="16700" y="17911"/>
                      </a:lnTo>
                      <a:cubicBezTo>
                        <a:pt x="16644" y="17273"/>
                        <a:pt x="16578" y="16636"/>
                        <a:pt x="16502" y="16000"/>
                      </a:cubicBezTo>
                      <a:cubicBezTo>
                        <a:pt x="16418" y="15286"/>
                        <a:pt x="16321" y="14574"/>
                        <a:pt x="16212" y="13864"/>
                      </a:cubicBezTo>
                      <a:cubicBezTo>
                        <a:pt x="16338" y="13310"/>
                        <a:pt x="16477" y="12758"/>
                        <a:pt x="16630" y="12209"/>
                      </a:cubicBezTo>
                      <a:cubicBezTo>
                        <a:pt x="16862" y="11376"/>
                        <a:pt x="17124" y="10553"/>
                        <a:pt x="17415" y="9745"/>
                      </a:cubicBezTo>
                      <a:lnTo>
                        <a:pt x="18675" y="12975"/>
                      </a:lnTo>
                      <a:lnTo>
                        <a:pt x="16933" y="18527"/>
                      </a:lnTo>
                      <a:cubicBezTo>
                        <a:pt x="17079" y="19120"/>
                        <a:pt x="17218" y="19716"/>
                        <a:pt x="17350" y="20313"/>
                      </a:cubicBezTo>
                      <a:cubicBezTo>
                        <a:pt x="17445" y="20741"/>
                        <a:pt x="17537" y="21170"/>
                        <a:pt x="17625" y="21600"/>
                      </a:cubicBezTo>
                      <a:cubicBezTo>
                        <a:pt x="18309" y="20488"/>
                        <a:pt x="18962" y="19351"/>
                        <a:pt x="19582" y="18191"/>
                      </a:cubicBezTo>
                      <a:cubicBezTo>
                        <a:pt x="20163" y="17107"/>
                        <a:pt x="20715" y="16000"/>
                        <a:pt x="21135" y="14821"/>
                      </a:cubicBezTo>
                      <a:cubicBezTo>
                        <a:pt x="21247" y="14504"/>
                        <a:pt x="21350" y="14182"/>
                        <a:pt x="21410" y="13847"/>
                      </a:cubicBezTo>
                      <a:cubicBezTo>
                        <a:pt x="21600" y="12782"/>
                        <a:pt x="21349" y="11705"/>
                        <a:pt x="21104" y="10657"/>
                      </a:cubicBezTo>
                      <a:cubicBezTo>
                        <a:pt x="20795" y="9333"/>
                        <a:pt x="20479" y="7981"/>
                        <a:pt x="20171" y="6659"/>
                      </a:cubicBezTo>
                      <a:cubicBezTo>
                        <a:pt x="20038" y="6090"/>
                        <a:pt x="19903" y="5521"/>
                        <a:pt x="19748" y="4971"/>
                      </a:cubicBezTo>
                      <a:cubicBezTo>
                        <a:pt x="19601" y="4446"/>
                        <a:pt x="19431" y="3928"/>
                        <a:pt x="19192" y="3450"/>
                      </a:cubicBezTo>
                      <a:cubicBezTo>
                        <a:pt x="18583" y="2234"/>
                        <a:pt x="17585" y="1364"/>
                        <a:pt x="16472" y="789"/>
                      </a:cubicBezTo>
                      <a:cubicBezTo>
                        <a:pt x="16209" y="653"/>
                        <a:pt x="15940" y="534"/>
                        <a:pt x="15667" y="427"/>
                      </a:cubicBezTo>
                      <a:cubicBezTo>
                        <a:pt x="15441" y="338"/>
                        <a:pt x="15212" y="258"/>
                        <a:pt x="14979" y="199"/>
                      </a:cubicBezTo>
                      <a:cubicBezTo>
                        <a:pt x="14329" y="37"/>
                        <a:pt x="13662" y="47"/>
                        <a:pt x="13001" y="43"/>
                      </a:cubicBezTo>
                      <a:cubicBezTo>
                        <a:pt x="12390" y="41"/>
                        <a:pt x="11777" y="26"/>
                        <a:pt x="11163" y="0"/>
                      </a:cubicBezTo>
                      <a:close/>
                    </a:path>
                  </a:pathLst>
                </a:custGeom>
                <a:solidFill>
                  <a:schemeClr val="accent6">
                    <a:lumMod val="50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60" name="Shape 59142">
                  <a:extLst>
                    <a:ext uri="{FF2B5EF4-FFF2-40B4-BE49-F238E27FC236}">
                      <a16:creationId xmlns:a16="http://schemas.microsoft.com/office/drawing/2014/main" id="{12C68580-D613-451F-8C91-8011865FE7E7}"/>
                    </a:ext>
                  </a:extLst>
                </p:cNvPr>
                <p:cNvSpPr/>
                <p:nvPr/>
              </p:nvSpPr>
              <p:spPr>
                <a:xfrm flipH="1">
                  <a:off x="1326545" y="0"/>
                  <a:ext cx="1010948" cy="3281927"/>
                </a:xfrm>
                <a:custGeom>
                  <a:avLst/>
                  <a:gdLst/>
                  <a:ahLst/>
                  <a:cxnLst>
                    <a:cxn ang="0">
                      <a:pos x="wd2" y="hd2"/>
                    </a:cxn>
                    <a:cxn ang="5400000">
                      <a:pos x="wd2" y="hd2"/>
                    </a:cxn>
                    <a:cxn ang="10800000">
                      <a:pos x="wd2" y="hd2"/>
                    </a:cxn>
                    <a:cxn ang="16200000">
                      <a:pos x="wd2" y="hd2"/>
                    </a:cxn>
                  </a:cxnLst>
                  <a:rect l="0" t="0" r="r" b="b"/>
                  <a:pathLst>
                    <a:path w="21600" h="21597" extrusionOk="0">
                      <a:moveTo>
                        <a:pt x="4166" y="128"/>
                      </a:moveTo>
                      <a:lnTo>
                        <a:pt x="0" y="21320"/>
                      </a:lnTo>
                      <a:cubicBezTo>
                        <a:pt x="3568" y="21507"/>
                        <a:pt x="7181" y="21600"/>
                        <a:pt x="10800" y="21597"/>
                      </a:cubicBezTo>
                      <a:cubicBezTo>
                        <a:pt x="14421" y="21594"/>
                        <a:pt x="18034" y="21496"/>
                        <a:pt x="21600" y="21303"/>
                      </a:cubicBezTo>
                      <a:cubicBezTo>
                        <a:pt x="17268" y="20517"/>
                        <a:pt x="14003" y="19275"/>
                        <a:pt x="12406" y="17807"/>
                      </a:cubicBezTo>
                      <a:cubicBezTo>
                        <a:pt x="12078" y="17505"/>
                        <a:pt x="11824" y="17196"/>
                        <a:pt x="11674" y="16881"/>
                      </a:cubicBezTo>
                      <a:cubicBezTo>
                        <a:pt x="11227" y="15945"/>
                        <a:pt x="11691" y="15017"/>
                        <a:pt x="12139" y="14087"/>
                      </a:cubicBezTo>
                      <a:cubicBezTo>
                        <a:pt x="13436" y="11396"/>
                        <a:pt x="14605" y="8696"/>
                        <a:pt x="16561" y="6043"/>
                      </a:cubicBezTo>
                      <a:cubicBezTo>
                        <a:pt x="17319" y="5015"/>
                        <a:pt x="18195" y="3994"/>
                        <a:pt x="18640" y="2948"/>
                      </a:cubicBezTo>
                      <a:cubicBezTo>
                        <a:pt x="19056" y="1970"/>
                        <a:pt x="19090" y="981"/>
                        <a:pt x="18741" y="0"/>
                      </a:cubicBezTo>
                      <a:lnTo>
                        <a:pt x="4166" y="128"/>
                      </a:lnTo>
                      <a:close/>
                    </a:path>
                  </a:pathLst>
                </a:custGeom>
                <a:solidFill>
                  <a:schemeClr val="bg1"/>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grpSp>
        </p:grpSp>
        <p:sp>
          <p:nvSpPr>
            <p:cNvPr id="52" name="Shape 59146">
              <a:extLst>
                <a:ext uri="{FF2B5EF4-FFF2-40B4-BE49-F238E27FC236}">
                  <a16:creationId xmlns:a16="http://schemas.microsoft.com/office/drawing/2014/main" id="{85FF18BF-5EB3-484B-9045-E28B2D9F81A4}"/>
                </a:ext>
              </a:extLst>
            </p:cNvPr>
            <p:cNvSpPr/>
            <p:nvPr/>
          </p:nvSpPr>
          <p:spPr>
            <a:xfrm>
              <a:off x="6496772" y="7631424"/>
              <a:ext cx="963924" cy="2988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407"/>
                  </a:lnTo>
                  <a:lnTo>
                    <a:pt x="1989" y="21600"/>
                  </a:lnTo>
                  <a:lnTo>
                    <a:pt x="19176" y="19867"/>
                  </a:lnTo>
                  <a:lnTo>
                    <a:pt x="21600" y="0"/>
                  </a:lnTo>
                  <a:close/>
                </a:path>
              </a:pathLst>
            </a:custGeom>
            <a:solidFill>
              <a:schemeClr val="bg1">
                <a:lumMod val="65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53" name="Shape 59147">
              <a:extLst>
                <a:ext uri="{FF2B5EF4-FFF2-40B4-BE49-F238E27FC236}">
                  <a16:creationId xmlns:a16="http://schemas.microsoft.com/office/drawing/2014/main" id="{2DD8DC76-4C91-41AD-9A9F-DA5621FD60E9}"/>
                </a:ext>
              </a:extLst>
            </p:cNvPr>
            <p:cNvSpPr/>
            <p:nvPr/>
          </p:nvSpPr>
          <p:spPr>
            <a:xfrm flipH="1">
              <a:off x="6607096" y="7548873"/>
              <a:ext cx="752938" cy="842297"/>
            </a:xfrm>
            <a:custGeom>
              <a:avLst/>
              <a:gdLst/>
              <a:ahLst/>
              <a:cxnLst>
                <a:cxn ang="0">
                  <a:pos x="wd2" y="hd2"/>
                </a:cxn>
                <a:cxn ang="5400000">
                  <a:pos x="wd2" y="hd2"/>
                </a:cxn>
                <a:cxn ang="10800000">
                  <a:pos x="wd2" y="hd2"/>
                </a:cxn>
                <a:cxn ang="16200000">
                  <a:pos x="wd2" y="hd2"/>
                </a:cxn>
              </a:cxnLst>
              <a:rect l="0" t="0" r="r" b="b"/>
              <a:pathLst>
                <a:path w="21600" h="21600" extrusionOk="0">
                  <a:moveTo>
                    <a:pt x="2726" y="0"/>
                  </a:moveTo>
                  <a:cubicBezTo>
                    <a:pt x="2568" y="1299"/>
                    <a:pt x="2341" y="2590"/>
                    <a:pt x="2046" y="3870"/>
                  </a:cubicBezTo>
                  <a:cubicBezTo>
                    <a:pt x="1552" y="6020"/>
                    <a:pt x="867" y="8131"/>
                    <a:pt x="0" y="10184"/>
                  </a:cubicBezTo>
                  <a:lnTo>
                    <a:pt x="10993" y="21600"/>
                  </a:lnTo>
                  <a:lnTo>
                    <a:pt x="21600" y="10184"/>
                  </a:lnTo>
                  <a:cubicBezTo>
                    <a:pt x="20733" y="8131"/>
                    <a:pt x="20048" y="6020"/>
                    <a:pt x="19554" y="3870"/>
                  </a:cubicBezTo>
                  <a:cubicBezTo>
                    <a:pt x="19259" y="2590"/>
                    <a:pt x="19032" y="1299"/>
                    <a:pt x="18874" y="0"/>
                  </a:cubicBezTo>
                  <a:lnTo>
                    <a:pt x="2726" y="0"/>
                  </a:lnTo>
                  <a:close/>
                </a:path>
              </a:pathLst>
            </a:custGeom>
            <a:solidFill>
              <a:schemeClr val="bg1">
                <a:lumMod val="95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54" name="Shape 59148">
              <a:extLst>
                <a:ext uri="{FF2B5EF4-FFF2-40B4-BE49-F238E27FC236}">
                  <a16:creationId xmlns:a16="http://schemas.microsoft.com/office/drawing/2014/main" id="{91F56F48-B42A-427F-9364-80F06C750A08}"/>
                </a:ext>
              </a:extLst>
            </p:cNvPr>
            <p:cNvSpPr/>
            <p:nvPr/>
          </p:nvSpPr>
          <p:spPr>
            <a:xfrm>
              <a:off x="6338552" y="7636556"/>
              <a:ext cx="1293133" cy="985062"/>
            </a:xfrm>
            <a:custGeom>
              <a:avLst/>
              <a:gdLst/>
              <a:ahLst/>
              <a:cxnLst>
                <a:cxn ang="0">
                  <a:pos x="wd2" y="hd2"/>
                </a:cxn>
                <a:cxn ang="5400000">
                  <a:pos x="wd2" y="hd2"/>
                </a:cxn>
                <a:cxn ang="10800000">
                  <a:pos x="wd2" y="hd2"/>
                </a:cxn>
                <a:cxn ang="16200000">
                  <a:pos x="wd2" y="hd2"/>
                </a:cxn>
              </a:cxnLst>
              <a:rect l="0" t="0" r="r" b="b"/>
              <a:pathLst>
                <a:path w="21600" h="21600" extrusionOk="0">
                  <a:moveTo>
                    <a:pt x="18626" y="0"/>
                  </a:moveTo>
                  <a:lnTo>
                    <a:pt x="10590" y="16423"/>
                  </a:lnTo>
                  <a:lnTo>
                    <a:pt x="2694" y="343"/>
                  </a:lnTo>
                  <a:lnTo>
                    <a:pt x="0" y="4026"/>
                  </a:lnTo>
                  <a:lnTo>
                    <a:pt x="4978" y="21600"/>
                  </a:lnTo>
                  <a:lnTo>
                    <a:pt x="10618" y="16558"/>
                  </a:lnTo>
                  <a:lnTo>
                    <a:pt x="17582" y="21478"/>
                  </a:lnTo>
                  <a:lnTo>
                    <a:pt x="21600" y="4773"/>
                  </a:lnTo>
                  <a:lnTo>
                    <a:pt x="18626" y="0"/>
                  </a:lnTo>
                  <a:close/>
                </a:path>
              </a:pathLst>
            </a:custGeom>
            <a:solidFill>
              <a:schemeClr val="bg1">
                <a:lumMod val="85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55" name="Shape 59150">
              <a:extLst>
                <a:ext uri="{FF2B5EF4-FFF2-40B4-BE49-F238E27FC236}">
                  <a16:creationId xmlns:a16="http://schemas.microsoft.com/office/drawing/2014/main" id="{E01C2976-5A78-43F5-8F5A-BB598D21AD99}"/>
                </a:ext>
              </a:extLst>
            </p:cNvPr>
            <p:cNvSpPr/>
            <p:nvPr/>
          </p:nvSpPr>
          <p:spPr>
            <a:xfrm flipH="1">
              <a:off x="6094985" y="5874009"/>
              <a:ext cx="1776847" cy="1969459"/>
            </a:xfrm>
            <a:custGeom>
              <a:avLst/>
              <a:gdLst/>
              <a:ahLst/>
              <a:cxnLst>
                <a:cxn ang="0">
                  <a:pos x="wd2" y="hd2"/>
                </a:cxn>
                <a:cxn ang="5400000">
                  <a:pos x="wd2" y="hd2"/>
                </a:cxn>
                <a:cxn ang="10800000">
                  <a:pos x="wd2" y="hd2"/>
                </a:cxn>
                <a:cxn ang="16200000">
                  <a:pos x="wd2" y="hd2"/>
                </a:cxn>
              </a:cxnLst>
              <a:rect l="0" t="0" r="r" b="b"/>
              <a:pathLst>
                <a:path w="21319" h="21544" extrusionOk="0">
                  <a:moveTo>
                    <a:pt x="13300" y="0"/>
                  </a:moveTo>
                  <a:cubicBezTo>
                    <a:pt x="12956" y="318"/>
                    <a:pt x="12587" y="607"/>
                    <a:pt x="12192" y="871"/>
                  </a:cubicBezTo>
                  <a:cubicBezTo>
                    <a:pt x="11552" y="1300"/>
                    <a:pt x="10851" y="1648"/>
                    <a:pt x="10112" y="1913"/>
                  </a:cubicBezTo>
                  <a:cubicBezTo>
                    <a:pt x="10319" y="1723"/>
                    <a:pt x="10459" y="1484"/>
                    <a:pt x="10514" y="1221"/>
                  </a:cubicBezTo>
                  <a:cubicBezTo>
                    <a:pt x="10558" y="1008"/>
                    <a:pt x="10548" y="786"/>
                    <a:pt x="10478" y="578"/>
                  </a:cubicBezTo>
                  <a:cubicBezTo>
                    <a:pt x="9313" y="1174"/>
                    <a:pt x="8059" y="1612"/>
                    <a:pt x="6754" y="1872"/>
                  </a:cubicBezTo>
                  <a:cubicBezTo>
                    <a:pt x="5463" y="2131"/>
                    <a:pt x="4134" y="2217"/>
                    <a:pt x="2816" y="2125"/>
                  </a:cubicBezTo>
                  <a:cubicBezTo>
                    <a:pt x="2220" y="3390"/>
                    <a:pt x="1861" y="4718"/>
                    <a:pt x="1656" y="6065"/>
                  </a:cubicBezTo>
                  <a:cubicBezTo>
                    <a:pt x="1642" y="6361"/>
                    <a:pt x="1604" y="6650"/>
                    <a:pt x="1530" y="6928"/>
                  </a:cubicBezTo>
                  <a:cubicBezTo>
                    <a:pt x="1397" y="8433"/>
                    <a:pt x="1483" y="9954"/>
                    <a:pt x="1843" y="11446"/>
                  </a:cubicBezTo>
                  <a:cubicBezTo>
                    <a:pt x="1911" y="11727"/>
                    <a:pt x="1990" y="12009"/>
                    <a:pt x="2075" y="12285"/>
                  </a:cubicBezTo>
                  <a:cubicBezTo>
                    <a:pt x="1592" y="10912"/>
                    <a:pt x="1201" y="9521"/>
                    <a:pt x="861" y="8125"/>
                  </a:cubicBezTo>
                  <a:cubicBezTo>
                    <a:pt x="719" y="8264"/>
                    <a:pt x="567" y="8397"/>
                    <a:pt x="441" y="8548"/>
                  </a:cubicBezTo>
                  <a:cubicBezTo>
                    <a:pt x="-143" y="9252"/>
                    <a:pt x="-78" y="10170"/>
                    <a:pt x="236" y="10966"/>
                  </a:cubicBezTo>
                  <a:cubicBezTo>
                    <a:pt x="568" y="11810"/>
                    <a:pt x="1180" y="12555"/>
                    <a:pt x="2039" y="13083"/>
                  </a:cubicBezTo>
                  <a:cubicBezTo>
                    <a:pt x="2855" y="15320"/>
                    <a:pt x="4137" y="17291"/>
                    <a:pt x="5745" y="18953"/>
                  </a:cubicBezTo>
                  <a:cubicBezTo>
                    <a:pt x="7014" y="20263"/>
                    <a:pt x="8613" y="21485"/>
                    <a:pt x="10657" y="21541"/>
                  </a:cubicBezTo>
                  <a:cubicBezTo>
                    <a:pt x="12760" y="21600"/>
                    <a:pt x="14461" y="20433"/>
                    <a:pt x="15773" y="19124"/>
                  </a:cubicBezTo>
                  <a:cubicBezTo>
                    <a:pt x="17429" y="17472"/>
                    <a:pt x="18669" y="15428"/>
                    <a:pt x="19274" y="13083"/>
                  </a:cubicBezTo>
                  <a:cubicBezTo>
                    <a:pt x="20133" y="12555"/>
                    <a:pt x="20754" y="11810"/>
                    <a:pt x="21086" y="10966"/>
                  </a:cubicBezTo>
                  <a:cubicBezTo>
                    <a:pt x="21400" y="10170"/>
                    <a:pt x="21457" y="9252"/>
                    <a:pt x="20872" y="8548"/>
                  </a:cubicBezTo>
                  <a:cubicBezTo>
                    <a:pt x="20784" y="8443"/>
                    <a:pt x="20679" y="8350"/>
                    <a:pt x="20577" y="8255"/>
                  </a:cubicBezTo>
                  <a:cubicBezTo>
                    <a:pt x="20300" y="9250"/>
                    <a:pt x="19967" y="10231"/>
                    <a:pt x="19506" y="11178"/>
                  </a:cubicBezTo>
                  <a:cubicBezTo>
                    <a:pt x="19685" y="9686"/>
                    <a:pt x="19673" y="8203"/>
                    <a:pt x="19497" y="6749"/>
                  </a:cubicBezTo>
                  <a:cubicBezTo>
                    <a:pt x="19314" y="5236"/>
                    <a:pt x="18945" y="3701"/>
                    <a:pt x="17943" y="2418"/>
                  </a:cubicBezTo>
                  <a:cubicBezTo>
                    <a:pt x="16861" y="1032"/>
                    <a:pt x="15158" y="148"/>
                    <a:pt x="13300" y="0"/>
                  </a:cubicBezTo>
                  <a:close/>
                </a:path>
              </a:pathLst>
            </a:custGeom>
            <a:solidFill>
              <a:schemeClr val="bg1">
                <a:lumMod val="95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56" name="Shape 59151">
              <a:extLst>
                <a:ext uri="{FF2B5EF4-FFF2-40B4-BE49-F238E27FC236}">
                  <a16:creationId xmlns:a16="http://schemas.microsoft.com/office/drawing/2014/main" id="{65220F5F-0338-461D-B600-22B70D96DDE3}"/>
                </a:ext>
              </a:extLst>
            </p:cNvPr>
            <p:cNvSpPr/>
            <p:nvPr/>
          </p:nvSpPr>
          <p:spPr>
            <a:xfrm flipH="1">
              <a:off x="6102864" y="5355825"/>
              <a:ext cx="1760965" cy="1641239"/>
            </a:xfrm>
            <a:custGeom>
              <a:avLst/>
              <a:gdLst/>
              <a:ahLst/>
              <a:cxnLst>
                <a:cxn ang="0">
                  <a:pos x="wd2" y="hd2"/>
                </a:cxn>
                <a:cxn ang="5400000">
                  <a:pos x="wd2" y="hd2"/>
                </a:cxn>
                <a:cxn ang="10800000">
                  <a:pos x="wd2" y="hd2"/>
                </a:cxn>
                <a:cxn ang="16200000">
                  <a:pos x="wd2" y="hd2"/>
                </a:cxn>
              </a:cxnLst>
              <a:rect l="0" t="0" r="r" b="b"/>
              <a:pathLst>
                <a:path w="21174" h="19990" extrusionOk="0">
                  <a:moveTo>
                    <a:pt x="10403" y="6958"/>
                  </a:moveTo>
                  <a:cubicBezTo>
                    <a:pt x="9235" y="7621"/>
                    <a:pt x="7977" y="8106"/>
                    <a:pt x="6669" y="8396"/>
                  </a:cubicBezTo>
                  <a:cubicBezTo>
                    <a:pt x="5375" y="8684"/>
                    <a:pt x="4047" y="8778"/>
                    <a:pt x="2726" y="8675"/>
                  </a:cubicBezTo>
                  <a:cubicBezTo>
                    <a:pt x="1338" y="11949"/>
                    <a:pt x="997" y="15580"/>
                    <a:pt x="1752" y="19060"/>
                  </a:cubicBezTo>
                  <a:cubicBezTo>
                    <a:pt x="1819" y="19372"/>
                    <a:pt x="1896" y="19682"/>
                    <a:pt x="1981" y="19990"/>
                  </a:cubicBezTo>
                  <a:cubicBezTo>
                    <a:pt x="1362" y="18037"/>
                    <a:pt x="861" y="16058"/>
                    <a:pt x="476" y="14065"/>
                  </a:cubicBezTo>
                  <a:cubicBezTo>
                    <a:pt x="-15" y="11518"/>
                    <a:pt x="-311" y="8872"/>
                    <a:pt x="531" y="6418"/>
                  </a:cubicBezTo>
                  <a:cubicBezTo>
                    <a:pt x="2421" y="911"/>
                    <a:pt x="8698" y="-1610"/>
                    <a:pt x="13800" y="1089"/>
                  </a:cubicBezTo>
                  <a:cubicBezTo>
                    <a:pt x="15692" y="966"/>
                    <a:pt x="17519" y="1694"/>
                    <a:pt x="18818" y="3045"/>
                  </a:cubicBezTo>
                  <a:cubicBezTo>
                    <a:pt x="20470" y="4764"/>
                    <a:pt x="21050" y="7209"/>
                    <a:pt x="21155" y="9649"/>
                  </a:cubicBezTo>
                  <a:cubicBezTo>
                    <a:pt x="21289" y="12776"/>
                    <a:pt x="20707" y="15889"/>
                    <a:pt x="19448" y="18762"/>
                  </a:cubicBezTo>
                  <a:cubicBezTo>
                    <a:pt x="19627" y="17100"/>
                    <a:pt x="19622" y="15449"/>
                    <a:pt x="19446" y="13830"/>
                  </a:cubicBezTo>
                  <a:cubicBezTo>
                    <a:pt x="19263" y="12145"/>
                    <a:pt x="18886" y="10429"/>
                    <a:pt x="17881" y="9000"/>
                  </a:cubicBezTo>
                  <a:cubicBezTo>
                    <a:pt x="16797" y="7457"/>
                    <a:pt x="15098" y="6473"/>
                    <a:pt x="13235" y="6308"/>
                  </a:cubicBezTo>
                  <a:cubicBezTo>
                    <a:pt x="12891" y="6662"/>
                    <a:pt x="12519" y="6987"/>
                    <a:pt x="12124" y="7281"/>
                  </a:cubicBezTo>
                  <a:cubicBezTo>
                    <a:pt x="11482" y="7759"/>
                    <a:pt x="10781" y="8150"/>
                    <a:pt x="10040" y="8446"/>
                  </a:cubicBezTo>
                  <a:cubicBezTo>
                    <a:pt x="10248" y="8234"/>
                    <a:pt x="10388" y="7965"/>
                    <a:pt x="10443" y="7672"/>
                  </a:cubicBezTo>
                  <a:cubicBezTo>
                    <a:pt x="10487" y="7434"/>
                    <a:pt x="10473" y="7189"/>
                    <a:pt x="10403" y="6958"/>
                  </a:cubicBezTo>
                  <a:close/>
                </a:path>
              </a:pathLst>
            </a:custGeom>
            <a:solidFill>
              <a:schemeClr val="bg1">
                <a:lumMod val="50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grpSp>
    </p:spTree>
    <p:extLst>
      <p:ext uri="{BB962C8B-B14F-4D97-AF65-F5344CB8AC3E}">
        <p14:creationId xmlns:p14="http://schemas.microsoft.com/office/powerpoint/2010/main" val="25213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BCB4-2F52-41F1-A16A-B21226462937}"/>
              </a:ext>
            </a:extLst>
          </p:cNvPr>
          <p:cNvSpPr>
            <a:spLocks noGrp="1"/>
          </p:cNvSpPr>
          <p:nvPr>
            <p:ph type="title"/>
          </p:nvPr>
        </p:nvSpPr>
        <p:spPr/>
        <p:txBody>
          <a:bodyPr/>
          <a:lstStyle/>
          <a:p>
            <a:r>
              <a:rPr lang="en-US" dirty="0"/>
              <a:t>Questions</a:t>
            </a:r>
          </a:p>
        </p:txBody>
      </p:sp>
      <p:pic>
        <p:nvPicPr>
          <p:cNvPr id="7" name="Picture 6">
            <a:extLst>
              <a:ext uri="{FF2B5EF4-FFF2-40B4-BE49-F238E27FC236}">
                <a16:creationId xmlns:a16="http://schemas.microsoft.com/office/drawing/2014/main" id="{24DFA0E1-6B3A-4BAD-B8C4-8F3E0AD8AEED}"/>
              </a:ext>
            </a:extLst>
          </p:cNvPr>
          <p:cNvPicPr>
            <a:picLocks noChangeAspect="1"/>
          </p:cNvPicPr>
          <p:nvPr/>
        </p:nvPicPr>
        <p:blipFill>
          <a:blip r:embed="rId2"/>
          <a:stretch>
            <a:fillRect/>
          </a:stretch>
        </p:blipFill>
        <p:spPr>
          <a:xfrm>
            <a:off x="2239289" y="2579759"/>
            <a:ext cx="12911046" cy="1954105"/>
          </a:xfrm>
          <a:prstGeom prst="rect">
            <a:avLst/>
          </a:prstGeom>
        </p:spPr>
      </p:pic>
      <p:pic>
        <p:nvPicPr>
          <p:cNvPr id="9" name="Picture 8">
            <a:extLst>
              <a:ext uri="{FF2B5EF4-FFF2-40B4-BE49-F238E27FC236}">
                <a16:creationId xmlns:a16="http://schemas.microsoft.com/office/drawing/2014/main" id="{10CC4AAB-B74A-419B-824A-C0EDCEEE51F2}"/>
              </a:ext>
            </a:extLst>
          </p:cNvPr>
          <p:cNvPicPr>
            <a:picLocks noChangeAspect="1"/>
          </p:cNvPicPr>
          <p:nvPr/>
        </p:nvPicPr>
        <p:blipFill>
          <a:blip r:embed="rId3"/>
          <a:stretch>
            <a:fillRect/>
          </a:stretch>
        </p:blipFill>
        <p:spPr>
          <a:xfrm>
            <a:off x="1143300" y="1862294"/>
            <a:ext cx="1833054" cy="481765"/>
          </a:xfrm>
          <a:prstGeom prst="rect">
            <a:avLst/>
          </a:prstGeom>
        </p:spPr>
      </p:pic>
    </p:spTree>
    <p:extLst>
      <p:ext uri="{BB962C8B-B14F-4D97-AF65-F5344CB8AC3E}">
        <p14:creationId xmlns:p14="http://schemas.microsoft.com/office/powerpoint/2010/main" val="3674862681"/>
      </p:ext>
    </p:extLst>
  </p:cSld>
  <p:clrMapOvr>
    <a:masterClrMapping/>
  </p:clrMapOvr>
  <mc:AlternateContent xmlns:mc="http://schemas.openxmlformats.org/markup-compatibility/2006" xmlns:p14="http://schemas.microsoft.com/office/powerpoint/2010/main">
    <mc:Choice Requires="p14">
      <p:transition spd="slow" p14:dur="2000" advTm="16144"/>
    </mc:Choice>
    <mc:Fallback xmlns="">
      <p:transition spd="slow" advTm="161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4FC42F-AD3F-3B47-968C-0829E27075DC}"/>
              </a:ext>
            </a:extLst>
          </p:cNvPr>
          <p:cNvGrpSpPr/>
          <p:nvPr/>
        </p:nvGrpSpPr>
        <p:grpSpPr>
          <a:xfrm>
            <a:off x="816191" y="2503503"/>
            <a:ext cx="1479533" cy="1888299"/>
            <a:chOff x="4639733" y="4669465"/>
            <a:chExt cx="5960532" cy="7446335"/>
          </a:xfrm>
        </p:grpSpPr>
        <p:sp>
          <p:nvSpPr>
            <p:cNvPr id="7" name="Freeform 6">
              <a:extLst>
                <a:ext uri="{FF2B5EF4-FFF2-40B4-BE49-F238E27FC236}">
                  <a16:creationId xmlns:a16="http://schemas.microsoft.com/office/drawing/2014/main" id="{2F28CD9D-2A8C-D247-9314-FECD55CEAF69}"/>
                </a:ext>
              </a:extLst>
            </p:cNvPr>
            <p:cNvSpPr/>
            <p:nvPr/>
          </p:nvSpPr>
          <p:spPr>
            <a:xfrm rot="5400000">
              <a:off x="4566795" y="6082330"/>
              <a:ext cx="6106408" cy="5960532"/>
            </a:xfrm>
            <a:custGeom>
              <a:avLst/>
              <a:gdLst>
                <a:gd name="connsiteX0" fmla="*/ 0 w 6106408"/>
                <a:gd name="connsiteY0" fmla="*/ 4945484 h 5960532"/>
                <a:gd name="connsiteX1" fmla="*/ 1336806 w 6106408"/>
                <a:gd name="connsiteY1" fmla="*/ 2980266 h 5960532"/>
                <a:gd name="connsiteX2" fmla="*/ 1 w 6106408"/>
                <a:gd name="connsiteY2" fmla="*/ 1015048 h 5960532"/>
                <a:gd name="connsiteX3" fmla="*/ 692081 w 6106408"/>
                <a:gd name="connsiteY3" fmla="*/ 0 h 5960532"/>
                <a:gd name="connsiteX4" fmla="*/ 4074402 w 6106408"/>
                <a:gd name="connsiteY4" fmla="*/ 0 h 5960532"/>
                <a:gd name="connsiteX5" fmla="*/ 6106408 w 6106408"/>
                <a:gd name="connsiteY5" fmla="*/ 2980266 h 5960532"/>
                <a:gd name="connsiteX6" fmla="*/ 4074402 w 6106408"/>
                <a:gd name="connsiteY6" fmla="*/ 5960532 h 5960532"/>
                <a:gd name="connsiteX7" fmla="*/ 692081 w 6106408"/>
                <a:gd name="connsiteY7" fmla="*/ 5960532 h 596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6408" h="5960532">
                  <a:moveTo>
                    <a:pt x="0" y="4945484"/>
                  </a:moveTo>
                  <a:lnTo>
                    <a:pt x="1336806" y="2980266"/>
                  </a:lnTo>
                  <a:lnTo>
                    <a:pt x="1" y="1015048"/>
                  </a:lnTo>
                  <a:lnTo>
                    <a:pt x="692081" y="0"/>
                  </a:lnTo>
                  <a:lnTo>
                    <a:pt x="4074402" y="0"/>
                  </a:lnTo>
                  <a:lnTo>
                    <a:pt x="6106408" y="2980266"/>
                  </a:lnTo>
                  <a:lnTo>
                    <a:pt x="4074402" y="5960532"/>
                  </a:lnTo>
                  <a:lnTo>
                    <a:pt x="692081" y="5960532"/>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2" name="Diamond 1">
              <a:extLst>
                <a:ext uri="{FF2B5EF4-FFF2-40B4-BE49-F238E27FC236}">
                  <a16:creationId xmlns:a16="http://schemas.microsoft.com/office/drawing/2014/main" id="{4870E8DF-E39A-AA47-B175-DFCC7A907659}"/>
                </a:ext>
              </a:extLst>
            </p:cNvPr>
            <p:cNvSpPr/>
            <p:nvPr/>
          </p:nvSpPr>
          <p:spPr>
            <a:xfrm>
              <a:off x="5858933" y="4669465"/>
              <a:ext cx="3522134" cy="2395870"/>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grpSp>
      <p:grpSp>
        <p:nvGrpSpPr>
          <p:cNvPr id="22" name="Group 21">
            <a:extLst>
              <a:ext uri="{FF2B5EF4-FFF2-40B4-BE49-F238E27FC236}">
                <a16:creationId xmlns:a16="http://schemas.microsoft.com/office/drawing/2014/main" id="{AD07A89C-8026-7742-ACCB-3CD36AAD517F}"/>
              </a:ext>
            </a:extLst>
          </p:cNvPr>
          <p:cNvGrpSpPr/>
          <p:nvPr/>
        </p:nvGrpSpPr>
        <p:grpSpPr>
          <a:xfrm>
            <a:off x="2317470" y="3587600"/>
            <a:ext cx="1479533" cy="1888299"/>
            <a:chOff x="4639733" y="4669465"/>
            <a:chExt cx="5960532" cy="7446335"/>
          </a:xfrm>
        </p:grpSpPr>
        <p:sp>
          <p:nvSpPr>
            <p:cNvPr id="23" name="Freeform 22">
              <a:extLst>
                <a:ext uri="{FF2B5EF4-FFF2-40B4-BE49-F238E27FC236}">
                  <a16:creationId xmlns:a16="http://schemas.microsoft.com/office/drawing/2014/main" id="{E9FD0A30-AFD3-4741-90EA-91DD3FAAF935}"/>
                </a:ext>
              </a:extLst>
            </p:cNvPr>
            <p:cNvSpPr/>
            <p:nvPr/>
          </p:nvSpPr>
          <p:spPr>
            <a:xfrm rot="5400000">
              <a:off x="4566795" y="6082330"/>
              <a:ext cx="6106408" cy="5960532"/>
            </a:xfrm>
            <a:custGeom>
              <a:avLst/>
              <a:gdLst>
                <a:gd name="connsiteX0" fmla="*/ 0 w 6106408"/>
                <a:gd name="connsiteY0" fmla="*/ 4945484 h 5960532"/>
                <a:gd name="connsiteX1" fmla="*/ 1336806 w 6106408"/>
                <a:gd name="connsiteY1" fmla="*/ 2980266 h 5960532"/>
                <a:gd name="connsiteX2" fmla="*/ 1 w 6106408"/>
                <a:gd name="connsiteY2" fmla="*/ 1015048 h 5960532"/>
                <a:gd name="connsiteX3" fmla="*/ 692081 w 6106408"/>
                <a:gd name="connsiteY3" fmla="*/ 0 h 5960532"/>
                <a:gd name="connsiteX4" fmla="*/ 4074402 w 6106408"/>
                <a:gd name="connsiteY4" fmla="*/ 0 h 5960532"/>
                <a:gd name="connsiteX5" fmla="*/ 6106408 w 6106408"/>
                <a:gd name="connsiteY5" fmla="*/ 2980266 h 5960532"/>
                <a:gd name="connsiteX6" fmla="*/ 4074402 w 6106408"/>
                <a:gd name="connsiteY6" fmla="*/ 5960532 h 5960532"/>
                <a:gd name="connsiteX7" fmla="*/ 692081 w 6106408"/>
                <a:gd name="connsiteY7" fmla="*/ 5960532 h 596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6408" h="5960532">
                  <a:moveTo>
                    <a:pt x="0" y="4945484"/>
                  </a:moveTo>
                  <a:lnTo>
                    <a:pt x="1336806" y="2980266"/>
                  </a:lnTo>
                  <a:lnTo>
                    <a:pt x="1" y="1015048"/>
                  </a:lnTo>
                  <a:lnTo>
                    <a:pt x="692081" y="0"/>
                  </a:lnTo>
                  <a:lnTo>
                    <a:pt x="4074402" y="0"/>
                  </a:lnTo>
                  <a:lnTo>
                    <a:pt x="6106408" y="2980266"/>
                  </a:lnTo>
                  <a:lnTo>
                    <a:pt x="4074402" y="5960532"/>
                  </a:lnTo>
                  <a:lnTo>
                    <a:pt x="692081" y="5960532"/>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24" name="Diamond 23">
              <a:extLst>
                <a:ext uri="{FF2B5EF4-FFF2-40B4-BE49-F238E27FC236}">
                  <a16:creationId xmlns:a16="http://schemas.microsoft.com/office/drawing/2014/main" id="{7F7835A0-B784-CB4B-9E42-DD40011A156B}"/>
                </a:ext>
              </a:extLst>
            </p:cNvPr>
            <p:cNvSpPr/>
            <p:nvPr/>
          </p:nvSpPr>
          <p:spPr>
            <a:xfrm>
              <a:off x="5858933" y="4669465"/>
              <a:ext cx="3522134" cy="2395870"/>
            </a:xfrm>
            <a:prstGeom prst="diamon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grpSp>
      <p:grpSp>
        <p:nvGrpSpPr>
          <p:cNvPr id="25" name="Group 24">
            <a:extLst>
              <a:ext uri="{FF2B5EF4-FFF2-40B4-BE49-F238E27FC236}">
                <a16:creationId xmlns:a16="http://schemas.microsoft.com/office/drawing/2014/main" id="{9E706481-E794-0540-B21E-D0DCFDE98820}"/>
              </a:ext>
            </a:extLst>
          </p:cNvPr>
          <p:cNvGrpSpPr/>
          <p:nvPr/>
        </p:nvGrpSpPr>
        <p:grpSpPr>
          <a:xfrm>
            <a:off x="5374029" y="3587600"/>
            <a:ext cx="1479533" cy="1888299"/>
            <a:chOff x="4639733" y="4669465"/>
            <a:chExt cx="5960532" cy="7446335"/>
          </a:xfrm>
        </p:grpSpPr>
        <p:sp>
          <p:nvSpPr>
            <p:cNvPr id="26" name="Freeform 25">
              <a:extLst>
                <a:ext uri="{FF2B5EF4-FFF2-40B4-BE49-F238E27FC236}">
                  <a16:creationId xmlns:a16="http://schemas.microsoft.com/office/drawing/2014/main" id="{3A9863DB-A01B-0C4E-A95F-5F22CCEC884F}"/>
                </a:ext>
              </a:extLst>
            </p:cNvPr>
            <p:cNvSpPr/>
            <p:nvPr/>
          </p:nvSpPr>
          <p:spPr>
            <a:xfrm rot="5400000">
              <a:off x="4566795" y="6082330"/>
              <a:ext cx="6106408" cy="5960532"/>
            </a:xfrm>
            <a:custGeom>
              <a:avLst/>
              <a:gdLst>
                <a:gd name="connsiteX0" fmla="*/ 0 w 6106408"/>
                <a:gd name="connsiteY0" fmla="*/ 4945484 h 5960532"/>
                <a:gd name="connsiteX1" fmla="*/ 1336806 w 6106408"/>
                <a:gd name="connsiteY1" fmla="*/ 2980266 h 5960532"/>
                <a:gd name="connsiteX2" fmla="*/ 1 w 6106408"/>
                <a:gd name="connsiteY2" fmla="*/ 1015048 h 5960532"/>
                <a:gd name="connsiteX3" fmla="*/ 692081 w 6106408"/>
                <a:gd name="connsiteY3" fmla="*/ 0 h 5960532"/>
                <a:gd name="connsiteX4" fmla="*/ 4074402 w 6106408"/>
                <a:gd name="connsiteY4" fmla="*/ 0 h 5960532"/>
                <a:gd name="connsiteX5" fmla="*/ 6106408 w 6106408"/>
                <a:gd name="connsiteY5" fmla="*/ 2980266 h 5960532"/>
                <a:gd name="connsiteX6" fmla="*/ 4074402 w 6106408"/>
                <a:gd name="connsiteY6" fmla="*/ 5960532 h 5960532"/>
                <a:gd name="connsiteX7" fmla="*/ 692081 w 6106408"/>
                <a:gd name="connsiteY7" fmla="*/ 5960532 h 596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6408" h="5960532">
                  <a:moveTo>
                    <a:pt x="0" y="4945484"/>
                  </a:moveTo>
                  <a:lnTo>
                    <a:pt x="1336806" y="2980266"/>
                  </a:lnTo>
                  <a:lnTo>
                    <a:pt x="1" y="1015048"/>
                  </a:lnTo>
                  <a:lnTo>
                    <a:pt x="692081" y="0"/>
                  </a:lnTo>
                  <a:lnTo>
                    <a:pt x="4074402" y="0"/>
                  </a:lnTo>
                  <a:lnTo>
                    <a:pt x="6106408" y="2980266"/>
                  </a:lnTo>
                  <a:lnTo>
                    <a:pt x="4074402" y="5960532"/>
                  </a:lnTo>
                  <a:lnTo>
                    <a:pt x="692081" y="5960532"/>
                  </a:ln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27" name="Diamond 26">
              <a:extLst>
                <a:ext uri="{FF2B5EF4-FFF2-40B4-BE49-F238E27FC236}">
                  <a16:creationId xmlns:a16="http://schemas.microsoft.com/office/drawing/2014/main" id="{74DAD184-6853-D44A-B65E-D65EB15536F1}"/>
                </a:ext>
              </a:extLst>
            </p:cNvPr>
            <p:cNvSpPr/>
            <p:nvPr/>
          </p:nvSpPr>
          <p:spPr>
            <a:xfrm>
              <a:off x="5858933" y="4669465"/>
              <a:ext cx="3522134" cy="239587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grpSp>
      <p:grpSp>
        <p:nvGrpSpPr>
          <p:cNvPr id="19" name="Group 18">
            <a:extLst>
              <a:ext uri="{FF2B5EF4-FFF2-40B4-BE49-F238E27FC236}">
                <a16:creationId xmlns:a16="http://schemas.microsoft.com/office/drawing/2014/main" id="{64EABC07-4F4C-654F-A47E-26F2BC3A49F8}"/>
              </a:ext>
            </a:extLst>
          </p:cNvPr>
          <p:cNvGrpSpPr/>
          <p:nvPr/>
        </p:nvGrpSpPr>
        <p:grpSpPr>
          <a:xfrm>
            <a:off x="3840349" y="2503503"/>
            <a:ext cx="1479533" cy="1888299"/>
            <a:chOff x="4639733" y="4669465"/>
            <a:chExt cx="5960532" cy="7446335"/>
          </a:xfrm>
        </p:grpSpPr>
        <p:sp>
          <p:nvSpPr>
            <p:cNvPr id="20" name="Freeform 19">
              <a:extLst>
                <a:ext uri="{FF2B5EF4-FFF2-40B4-BE49-F238E27FC236}">
                  <a16:creationId xmlns:a16="http://schemas.microsoft.com/office/drawing/2014/main" id="{EE8933D4-A754-0044-B4C4-9EE51073AC8C}"/>
                </a:ext>
              </a:extLst>
            </p:cNvPr>
            <p:cNvSpPr/>
            <p:nvPr/>
          </p:nvSpPr>
          <p:spPr>
            <a:xfrm rot="5400000">
              <a:off x="4566795" y="6082330"/>
              <a:ext cx="6106408" cy="5960532"/>
            </a:xfrm>
            <a:custGeom>
              <a:avLst/>
              <a:gdLst>
                <a:gd name="connsiteX0" fmla="*/ 0 w 6106408"/>
                <a:gd name="connsiteY0" fmla="*/ 4945484 h 5960532"/>
                <a:gd name="connsiteX1" fmla="*/ 1336806 w 6106408"/>
                <a:gd name="connsiteY1" fmla="*/ 2980266 h 5960532"/>
                <a:gd name="connsiteX2" fmla="*/ 1 w 6106408"/>
                <a:gd name="connsiteY2" fmla="*/ 1015048 h 5960532"/>
                <a:gd name="connsiteX3" fmla="*/ 692081 w 6106408"/>
                <a:gd name="connsiteY3" fmla="*/ 0 h 5960532"/>
                <a:gd name="connsiteX4" fmla="*/ 4074402 w 6106408"/>
                <a:gd name="connsiteY4" fmla="*/ 0 h 5960532"/>
                <a:gd name="connsiteX5" fmla="*/ 6106408 w 6106408"/>
                <a:gd name="connsiteY5" fmla="*/ 2980266 h 5960532"/>
                <a:gd name="connsiteX6" fmla="*/ 4074402 w 6106408"/>
                <a:gd name="connsiteY6" fmla="*/ 5960532 h 5960532"/>
                <a:gd name="connsiteX7" fmla="*/ 692081 w 6106408"/>
                <a:gd name="connsiteY7" fmla="*/ 5960532 h 596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6408" h="5960532">
                  <a:moveTo>
                    <a:pt x="0" y="4945484"/>
                  </a:moveTo>
                  <a:lnTo>
                    <a:pt x="1336806" y="2980266"/>
                  </a:lnTo>
                  <a:lnTo>
                    <a:pt x="1" y="1015048"/>
                  </a:lnTo>
                  <a:lnTo>
                    <a:pt x="692081" y="0"/>
                  </a:lnTo>
                  <a:lnTo>
                    <a:pt x="4074402" y="0"/>
                  </a:lnTo>
                  <a:lnTo>
                    <a:pt x="6106408" y="2980266"/>
                  </a:lnTo>
                  <a:lnTo>
                    <a:pt x="4074402" y="5960532"/>
                  </a:lnTo>
                  <a:lnTo>
                    <a:pt x="692081" y="5960532"/>
                  </a:ln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21" name="Diamond 20">
              <a:extLst>
                <a:ext uri="{FF2B5EF4-FFF2-40B4-BE49-F238E27FC236}">
                  <a16:creationId xmlns:a16="http://schemas.microsoft.com/office/drawing/2014/main" id="{12CC99E5-F82B-A34C-B206-3D317DE5600A}"/>
                </a:ext>
              </a:extLst>
            </p:cNvPr>
            <p:cNvSpPr/>
            <p:nvPr/>
          </p:nvSpPr>
          <p:spPr>
            <a:xfrm>
              <a:off x="5858933" y="4669465"/>
              <a:ext cx="3522134" cy="2395870"/>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grpSp>
      <p:grpSp>
        <p:nvGrpSpPr>
          <p:cNvPr id="42" name="Group 41">
            <a:extLst>
              <a:ext uri="{FF2B5EF4-FFF2-40B4-BE49-F238E27FC236}">
                <a16:creationId xmlns:a16="http://schemas.microsoft.com/office/drawing/2014/main" id="{53C80A36-EAB8-46E3-A125-6D3718F02ED6}"/>
              </a:ext>
            </a:extLst>
          </p:cNvPr>
          <p:cNvGrpSpPr/>
          <p:nvPr/>
        </p:nvGrpSpPr>
        <p:grpSpPr>
          <a:xfrm>
            <a:off x="6817368" y="2503503"/>
            <a:ext cx="1479533" cy="1888299"/>
            <a:chOff x="4639733" y="4669465"/>
            <a:chExt cx="5960532" cy="7446335"/>
          </a:xfrm>
          <a:solidFill>
            <a:schemeClr val="accent6"/>
          </a:solidFill>
        </p:grpSpPr>
        <p:sp>
          <p:nvSpPr>
            <p:cNvPr id="53" name="Freeform 19">
              <a:extLst>
                <a:ext uri="{FF2B5EF4-FFF2-40B4-BE49-F238E27FC236}">
                  <a16:creationId xmlns:a16="http://schemas.microsoft.com/office/drawing/2014/main" id="{0834126F-1D80-49E3-8ABA-11EDAA8D2C89}"/>
                </a:ext>
              </a:extLst>
            </p:cNvPr>
            <p:cNvSpPr/>
            <p:nvPr/>
          </p:nvSpPr>
          <p:spPr>
            <a:xfrm rot="5400000">
              <a:off x="4566795" y="6082330"/>
              <a:ext cx="6106408" cy="5960532"/>
            </a:xfrm>
            <a:custGeom>
              <a:avLst/>
              <a:gdLst>
                <a:gd name="connsiteX0" fmla="*/ 0 w 6106408"/>
                <a:gd name="connsiteY0" fmla="*/ 4945484 h 5960532"/>
                <a:gd name="connsiteX1" fmla="*/ 1336806 w 6106408"/>
                <a:gd name="connsiteY1" fmla="*/ 2980266 h 5960532"/>
                <a:gd name="connsiteX2" fmla="*/ 1 w 6106408"/>
                <a:gd name="connsiteY2" fmla="*/ 1015048 h 5960532"/>
                <a:gd name="connsiteX3" fmla="*/ 692081 w 6106408"/>
                <a:gd name="connsiteY3" fmla="*/ 0 h 5960532"/>
                <a:gd name="connsiteX4" fmla="*/ 4074402 w 6106408"/>
                <a:gd name="connsiteY4" fmla="*/ 0 h 5960532"/>
                <a:gd name="connsiteX5" fmla="*/ 6106408 w 6106408"/>
                <a:gd name="connsiteY5" fmla="*/ 2980266 h 5960532"/>
                <a:gd name="connsiteX6" fmla="*/ 4074402 w 6106408"/>
                <a:gd name="connsiteY6" fmla="*/ 5960532 h 5960532"/>
                <a:gd name="connsiteX7" fmla="*/ 692081 w 6106408"/>
                <a:gd name="connsiteY7" fmla="*/ 5960532 h 596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6408" h="5960532">
                  <a:moveTo>
                    <a:pt x="0" y="4945484"/>
                  </a:moveTo>
                  <a:lnTo>
                    <a:pt x="1336806" y="2980266"/>
                  </a:lnTo>
                  <a:lnTo>
                    <a:pt x="1" y="1015048"/>
                  </a:lnTo>
                  <a:lnTo>
                    <a:pt x="692081" y="0"/>
                  </a:lnTo>
                  <a:lnTo>
                    <a:pt x="4074402" y="0"/>
                  </a:lnTo>
                  <a:lnTo>
                    <a:pt x="6106408" y="2980266"/>
                  </a:lnTo>
                  <a:lnTo>
                    <a:pt x="4074402" y="5960532"/>
                  </a:lnTo>
                  <a:lnTo>
                    <a:pt x="692081" y="5960532"/>
                  </a:lnTo>
                  <a:close/>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54" name="Diamond 53">
              <a:extLst>
                <a:ext uri="{FF2B5EF4-FFF2-40B4-BE49-F238E27FC236}">
                  <a16:creationId xmlns:a16="http://schemas.microsoft.com/office/drawing/2014/main" id="{659BFC80-E1FD-4F06-8A45-FAB9345638C1}"/>
                </a:ext>
              </a:extLst>
            </p:cNvPr>
            <p:cNvSpPr/>
            <p:nvPr/>
          </p:nvSpPr>
          <p:spPr>
            <a:xfrm>
              <a:off x="5858933" y="4669465"/>
              <a:ext cx="3522134" cy="239587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grpSp>
      <p:sp>
        <p:nvSpPr>
          <p:cNvPr id="55" name="TextBox 54">
            <a:extLst>
              <a:ext uri="{FF2B5EF4-FFF2-40B4-BE49-F238E27FC236}">
                <a16:creationId xmlns:a16="http://schemas.microsoft.com/office/drawing/2014/main" id="{9046C07B-7712-473B-8B14-2E60413CF6C7}"/>
              </a:ext>
            </a:extLst>
          </p:cNvPr>
          <p:cNvSpPr txBox="1"/>
          <p:nvPr/>
        </p:nvSpPr>
        <p:spPr>
          <a:xfrm>
            <a:off x="863384" y="1331747"/>
            <a:ext cx="7476025" cy="646331"/>
          </a:xfrm>
          <a:prstGeom prst="rect">
            <a:avLst/>
          </a:prstGeom>
          <a:noFill/>
        </p:spPr>
        <p:txBody>
          <a:bodyPr wrap="square">
            <a:spAutoFit/>
          </a:bodyPr>
          <a:lstStyle/>
          <a:p>
            <a:pPr algn="ctr"/>
            <a:r>
              <a:rPr lang="en-US" b="0" i="0">
                <a:solidFill>
                  <a:schemeClr val="tx2"/>
                </a:solidFill>
                <a:effectLst/>
                <a:latin typeface="+mn-lt"/>
              </a:rPr>
              <a:t>“healthcare consumerism” to mean the personal choice and responsibility in paying for and managing one’s own health.</a:t>
            </a:r>
            <a:endParaRPr lang="en-US">
              <a:solidFill>
                <a:schemeClr val="tx2"/>
              </a:solidFill>
              <a:latin typeface="+mn-lt"/>
            </a:endParaRPr>
          </a:p>
        </p:txBody>
      </p:sp>
      <p:sp>
        <p:nvSpPr>
          <p:cNvPr id="56" name="Title 4">
            <a:extLst>
              <a:ext uri="{FF2B5EF4-FFF2-40B4-BE49-F238E27FC236}">
                <a16:creationId xmlns:a16="http://schemas.microsoft.com/office/drawing/2014/main" id="{05844CE8-43DC-4894-827B-6567F9792006}"/>
              </a:ext>
            </a:extLst>
          </p:cNvPr>
          <p:cNvSpPr txBox="1">
            <a:spLocks/>
          </p:cNvSpPr>
          <p:nvPr/>
        </p:nvSpPr>
        <p:spPr>
          <a:xfrm>
            <a:off x="628650" y="365127"/>
            <a:ext cx="7886700" cy="565458"/>
          </a:xfrm>
          <a:prstGeom prst="rect">
            <a:avLst/>
          </a:prstGeom>
        </p:spPr>
        <p:txBody>
          <a:bodyPr lIns="91440" tIns="45720" rIns="91440" bIns="45720" anchor="t"/>
          <a:lstStyle>
            <a:lvl1pPr algn="l" defTabSz="914400" rtl="0" eaLnBrk="1" latinLnBrk="0" hangingPunct="1">
              <a:lnSpc>
                <a:spcPct val="90000"/>
              </a:lnSpc>
              <a:spcBef>
                <a:spcPct val="0"/>
              </a:spcBef>
              <a:buNone/>
              <a:defRPr sz="3200" kern="1200">
                <a:solidFill>
                  <a:srgbClr val="4D4F53"/>
                </a:solidFill>
                <a:latin typeface="Times" pitchFamily="2" charset="0"/>
                <a:ea typeface="+mj-ea"/>
                <a:cs typeface="+mj-cs"/>
              </a:defRPr>
            </a:lvl1pPr>
          </a:lstStyle>
          <a:p>
            <a:r>
              <a:rPr lang="en-US">
                <a:latin typeface="Times"/>
                <a:cs typeface="Times"/>
              </a:rPr>
              <a:t>Healthcare Consumerism</a:t>
            </a:r>
          </a:p>
        </p:txBody>
      </p:sp>
      <p:sp>
        <p:nvSpPr>
          <p:cNvPr id="6" name="TextBox 5">
            <a:extLst>
              <a:ext uri="{FF2B5EF4-FFF2-40B4-BE49-F238E27FC236}">
                <a16:creationId xmlns:a16="http://schemas.microsoft.com/office/drawing/2014/main" id="{DB599DBC-328C-4B09-8D8F-D468D21D4876}"/>
              </a:ext>
            </a:extLst>
          </p:cNvPr>
          <p:cNvSpPr txBox="1"/>
          <p:nvPr/>
        </p:nvSpPr>
        <p:spPr>
          <a:xfrm>
            <a:off x="837472" y="3276152"/>
            <a:ext cx="1479534" cy="535531"/>
          </a:xfrm>
          <a:prstGeom prst="rect">
            <a:avLst/>
          </a:prstGeom>
          <a:noFill/>
        </p:spPr>
        <p:txBody>
          <a:bodyPr wrap="square" rtlCol="0">
            <a:spAutoFit/>
          </a:bodyPr>
          <a:lstStyle/>
          <a:p>
            <a:pPr marR="0" algn="ctr" defTabSz="914400" rtl="0" eaLnBrk="1" fontAlgn="auto" latinLnBrk="0" hangingPunct="1">
              <a:lnSpc>
                <a:spcPct val="90000"/>
              </a:lnSpc>
              <a:spcBef>
                <a:spcPts val="1000"/>
              </a:spcBef>
              <a:spcAft>
                <a:spcPts val="0"/>
              </a:spcAft>
              <a:buClr>
                <a:srgbClr val="3DB7E4"/>
              </a:buClr>
              <a:buSzTx/>
              <a:tabLst/>
            </a:pPr>
            <a:r>
              <a:rPr kumimoji="0" lang="en-US" sz="1600" b="0"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rPr>
              <a:t>Deductibles &amp; Coinsurance</a:t>
            </a:r>
          </a:p>
        </p:txBody>
      </p:sp>
      <p:sp>
        <p:nvSpPr>
          <p:cNvPr id="57" name="TextBox 56">
            <a:extLst>
              <a:ext uri="{FF2B5EF4-FFF2-40B4-BE49-F238E27FC236}">
                <a16:creationId xmlns:a16="http://schemas.microsoft.com/office/drawing/2014/main" id="{FF99BE0A-457D-4FCE-9940-71A2940AA6C2}"/>
              </a:ext>
            </a:extLst>
          </p:cNvPr>
          <p:cNvSpPr txBox="1"/>
          <p:nvPr/>
        </p:nvSpPr>
        <p:spPr>
          <a:xfrm>
            <a:off x="2349871" y="4470688"/>
            <a:ext cx="1479534" cy="313932"/>
          </a:xfrm>
          <a:prstGeom prst="rect">
            <a:avLst/>
          </a:prstGeom>
          <a:noFill/>
        </p:spPr>
        <p:txBody>
          <a:bodyPr wrap="square" rtlCol="0">
            <a:spAutoFit/>
          </a:bodyPr>
          <a:lstStyle/>
          <a:p>
            <a:pPr marR="0" algn="ctr" defTabSz="914400" rtl="0" eaLnBrk="1" fontAlgn="auto" latinLnBrk="0" hangingPunct="1">
              <a:lnSpc>
                <a:spcPct val="90000"/>
              </a:lnSpc>
              <a:spcBef>
                <a:spcPts val="1000"/>
              </a:spcBef>
              <a:spcAft>
                <a:spcPts val="0"/>
              </a:spcAft>
              <a:buClr>
                <a:srgbClr val="3DB7E4"/>
              </a:buClr>
              <a:buSzTx/>
              <a:tabLst/>
            </a:pPr>
            <a:r>
              <a:rPr lang="en-US" sz="1600">
                <a:solidFill>
                  <a:srgbClr val="4D4F53"/>
                </a:solidFill>
                <a:latin typeface="Arial" panose="020B0604020202020204" pitchFamily="34" charset="0"/>
                <a:cs typeface="Arial" panose="020B0604020202020204" pitchFamily="34" charset="0"/>
              </a:rPr>
              <a:t>Telemedicine</a:t>
            </a:r>
            <a:endParaRPr kumimoji="0" lang="en-US" sz="1600" b="0"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endParaRPr>
          </a:p>
        </p:txBody>
      </p:sp>
      <p:sp>
        <p:nvSpPr>
          <p:cNvPr id="58" name="TextBox 57">
            <a:extLst>
              <a:ext uri="{FF2B5EF4-FFF2-40B4-BE49-F238E27FC236}">
                <a16:creationId xmlns:a16="http://schemas.microsoft.com/office/drawing/2014/main" id="{40D2CEC0-E77A-4CE6-9B3F-FF016EF8C8EC}"/>
              </a:ext>
            </a:extLst>
          </p:cNvPr>
          <p:cNvSpPr txBox="1"/>
          <p:nvPr/>
        </p:nvSpPr>
        <p:spPr>
          <a:xfrm>
            <a:off x="3861630" y="3276151"/>
            <a:ext cx="1479534" cy="535531"/>
          </a:xfrm>
          <a:prstGeom prst="rect">
            <a:avLst/>
          </a:prstGeom>
          <a:noFill/>
        </p:spPr>
        <p:txBody>
          <a:bodyPr wrap="square" rtlCol="0">
            <a:spAutoFit/>
          </a:bodyPr>
          <a:lstStyle/>
          <a:p>
            <a:pPr marR="0" algn="ctr" defTabSz="914400" rtl="0" eaLnBrk="1" fontAlgn="auto" latinLnBrk="0" hangingPunct="1">
              <a:lnSpc>
                <a:spcPct val="90000"/>
              </a:lnSpc>
              <a:spcBef>
                <a:spcPts val="1000"/>
              </a:spcBef>
              <a:spcAft>
                <a:spcPts val="0"/>
              </a:spcAft>
              <a:buClr>
                <a:srgbClr val="3DB7E4"/>
              </a:buClr>
              <a:buSzTx/>
              <a:tabLst/>
            </a:pPr>
            <a:r>
              <a:rPr lang="en-US" sz="1600">
                <a:solidFill>
                  <a:srgbClr val="4D4F53"/>
                </a:solidFill>
                <a:latin typeface="Arial" panose="020B0604020202020204" pitchFamily="34" charset="0"/>
                <a:cs typeface="Arial" panose="020B0604020202020204" pitchFamily="34" charset="0"/>
              </a:rPr>
              <a:t>Patient Expectations</a:t>
            </a:r>
            <a:endParaRPr kumimoji="0" lang="en-US" sz="1600" b="0"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endParaRPr>
          </a:p>
        </p:txBody>
      </p:sp>
      <p:sp>
        <p:nvSpPr>
          <p:cNvPr id="59" name="TextBox 58">
            <a:extLst>
              <a:ext uri="{FF2B5EF4-FFF2-40B4-BE49-F238E27FC236}">
                <a16:creationId xmlns:a16="http://schemas.microsoft.com/office/drawing/2014/main" id="{8D55C84C-71D5-43C8-8A22-60C9173CBC91}"/>
              </a:ext>
            </a:extLst>
          </p:cNvPr>
          <p:cNvSpPr txBox="1"/>
          <p:nvPr/>
        </p:nvSpPr>
        <p:spPr>
          <a:xfrm>
            <a:off x="6853563" y="3276151"/>
            <a:ext cx="1479534" cy="757130"/>
          </a:xfrm>
          <a:prstGeom prst="rect">
            <a:avLst/>
          </a:prstGeom>
          <a:noFill/>
        </p:spPr>
        <p:txBody>
          <a:bodyPr wrap="square" rtlCol="0">
            <a:spAutoFit/>
          </a:bodyPr>
          <a:lstStyle/>
          <a:p>
            <a:pPr marR="0" algn="ctr" defTabSz="914400" rtl="0" eaLnBrk="1" fontAlgn="auto" latinLnBrk="0" hangingPunct="1">
              <a:lnSpc>
                <a:spcPct val="90000"/>
              </a:lnSpc>
              <a:spcBef>
                <a:spcPts val="1000"/>
              </a:spcBef>
              <a:spcAft>
                <a:spcPts val="0"/>
              </a:spcAft>
              <a:buClr>
                <a:srgbClr val="3DB7E4"/>
              </a:buClr>
              <a:buSzTx/>
              <a:tabLst/>
            </a:pPr>
            <a:r>
              <a:rPr kumimoji="0" lang="en-US" sz="1600" b="0" i="0" u="none" strike="noStrike" kern="1200" cap="none" spc="0" normalizeH="0" baseline="0" noProof="0" dirty="0">
                <a:ln>
                  <a:noFill/>
                </a:ln>
                <a:solidFill>
                  <a:srgbClr val="4D4F53"/>
                </a:solidFill>
                <a:effectLst/>
                <a:uLnTx/>
                <a:uFillTx/>
                <a:latin typeface="Arial" panose="020B0604020202020204" pitchFamily="34" charset="0"/>
                <a:ea typeface="+mn-ea"/>
                <a:cs typeface="Arial" panose="020B0604020202020204" pitchFamily="34" charset="0"/>
              </a:rPr>
              <a:t>Consumer</a:t>
            </a:r>
            <a:r>
              <a:rPr lang="en-US" sz="1600" dirty="0">
                <a:solidFill>
                  <a:srgbClr val="4D4F53"/>
                </a:solidFill>
                <a:latin typeface="Arial" panose="020B0604020202020204" pitchFamily="34" charset="0"/>
                <a:cs typeface="Arial" panose="020B0604020202020204" pitchFamily="34" charset="0"/>
              </a:rPr>
              <a:t> Accounts (HSA, FSA)</a:t>
            </a:r>
            <a:endParaRPr kumimoji="0" lang="en-US" sz="1600" b="0" i="0" u="none" strike="noStrike" kern="1200" cap="none" spc="0" normalizeH="0" baseline="0" noProof="0" dirty="0">
              <a:ln>
                <a:noFill/>
              </a:ln>
              <a:solidFill>
                <a:srgbClr val="4D4F53"/>
              </a:solidFill>
              <a:effectLst/>
              <a:uLnTx/>
              <a:uFillTx/>
              <a:latin typeface="Arial" panose="020B0604020202020204" pitchFamily="34" charset="0"/>
              <a:ea typeface="+mn-ea"/>
              <a:cs typeface="Arial" panose="020B0604020202020204" pitchFamily="34" charset="0"/>
            </a:endParaRPr>
          </a:p>
        </p:txBody>
      </p:sp>
      <p:sp>
        <p:nvSpPr>
          <p:cNvPr id="60" name="TextBox 59">
            <a:extLst>
              <a:ext uri="{FF2B5EF4-FFF2-40B4-BE49-F238E27FC236}">
                <a16:creationId xmlns:a16="http://schemas.microsoft.com/office/drawing/2014/main" id="{A46E0F46-6CC7-4A17-B72F-0D1FF3029917}"/>
              </a:ext>
            </a:extLst>
          </p:cNvPr>
          <p:cNvSpPr txBox="1"/>
          <p:nvPr/>
        </p:nvSpPr>
        <p:spPr>
          <a:xfrm>
            <a:off x="5406430" y="4323079"/>
            <a:ext cx="1479534" cy="757130"/>
          </a:xfrm>
          <a:prstGeom prst="rect">
            <a:avLst/>
          </a:prstGeom>
          <a:noFill/>
        </p:spPr>
        <p:txBody>
          <a:bodyPr wrap="square" rtlCol="0">
            <a:spAutoFit/>
          </a:bodyPr>
          <a:lstStyle/>
          <a:p>
            <a:pPr marR="0" algn="ctr" defTabSz="914400" rtl="0" eaLnBrk="1" fontAlgn="auto" latinLnBrk="0" hangingPunct="1">
              <a:lnSpc>
                <a:spcPct val="90000"/>
              </a:lnSpc>
              <a:spcBef>
                <a:spcPts val="1000"/>
              </a:spcBef>
              <a:spcAft>
                <a:spcPts val="0"/>
              </a:spcAft>
              <a:buClr>
                <a:srgbClr val="3DB7E4"/>
              </a:buClr>
              <a:buSzTx/>
              <a:tabLst/>
            </a:pPr>
            <a:r>
              <a:rPr kumimoji="0" lang="en-US" sz="1600" b="0" i="0" u="none" strike="noStrike" kern="1200" cap="none" spc="0" normalizeH="0" baseline="0" noProof="0">
                <a:ln>
                  <a:noFill/>
                </a:ln>
                <a:solidFill>
                  <a:srgbClr val="4D4F53"/>
                </a:solidFill>
                <a:effectLst/>
                <a:uLnTx/>
                <a:uFillTx/>
                <a:latin typeface="Arial" panose="020B0604020202020204" pitchFamily="34" charset="0"/>
                <a:ea typeface="+mn-ea"/>
                <a:cs typeface="Arial" panose="020B0604020202020204" pitchFamily="34" charset="0"/>
              </a:rPr>
              <a:t>Subscription-based Healthcare</a:t>
            </a:r>
          </a:p>
        </p:txBody>
      </p:sp>
      <p:pic>
        <p:nvPicPr>
          <p:cNvPr id="10" name="Graphic 9" descr="Money outline">
            <a:extLst>
              <a:ext uri="{FF2B5EF4-FFF2-40B4-BE49-F238E27FC236}">
                <a16:creationId xmlns:a16="http://schemas.microsoft.com/office/drawing/2014/main" id="{47C0A372-2D98-4AD2-87D8-DD3530E757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2312" y="2524828"/>
            <a:ext cx="467291" cy="467291"/>
          </a:xfrm>
          <a:prstGeom prst="rect">
            <a:avLst/>
          </a:prstGeom>
        </p:spPr>
      </p:pic>
      <p:pic>
        <p:nvPicPr>
          <p:cNvPr id="12" name="Graphic 11" descr="Programmer female with solid fill">
            <a:extLst>
              <a:ext uri="{FF2B5EF4-FFF2-40B4-BE49-F238E27FC236}">
                <a16:creationId xmlns:a16="http://schemas.microsoft.com/office/drawing/2014/main" id="{AE32BE63-0280-4F77-B7DA-1E119DB361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34164" y="3651864"/>
            <a:ext cx="435345" cy="435345"/>
          </a:xfrm>
          <a:prstGeom prst="rect">
            <a:avLst/>
          </a:prstGeom>
        </p:spPr>
      </p:pic>
      <p:pic>
        <p:nvPicPr>
          <p:cNvPr id="14" name="Graphic 13" descr="Rating with solid fill">
            <a:extLst>
              <a:ext uri="{FF2B5EF4-FFF2-40B4-BE49-F238E27FC236}">
                <a16:creationId xmlns:a16="http://schemas.microsoft.com/office/drawing/2014/main" id="{EC538E50-B1A2-4E38-BCD6-8D64104299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55401" y="2626693"/>
            <a:ext cx="433198" cy="433198"/>
          </a:xfrm>
          <a:prstGeom prst="rect">
            <a:avLst/>
          </a:prstGeom>
        </p:spPr>
      </p:pic>
      <p:pic>
        <p:nvPicPr>
          <p:cNvPr id="16" name="Graphic 15" descr="Document with solid fill">
            <a:extLst>
              <a:ext uri="{FF2B5EF4-FFF2-40B4-BE49-F238E27FC236}">
                <a16:creationId xmlns:a16="http://schemas.microsoft.com/office/drawing/2014/main" id="{8419AAF2-288D-44F7-A468-9CABA8BECA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39419" y="3708292"/>
            <a:ext cx="348753" cy="348753"/>
          </a:xfrm>
          <a:prstGeom prst="rect">
            <a:avLst/>
          </a:prstGeom>
        </p:spPr>
      </p:pic>
      <p:pic>
        <p:nvPicPr>
          <p:cNvPr id="18" name="Graphic 17" descr="Bank check with solid fill">
            <a:extLst>
              <a:ext uri="{FF2B5EF4-FFF2-40B4-BE49-F238E27FC236}">
                <a16:creationId xmlns:a16="http://schemas.microsoft.com/office/drawing/2014/main" id="{A93144AC-AEE4-4086-BFAD-61A650AE580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20873" y="2559076"/>
            <a:ext cx="500815" cy="500815"/>
          </a:xfrm>
          <a:prstGeom prst="rect">
            <a:avLst/>
          </a:prstGeom>
        </p:spPr>
      </p:pic>
    </p:spTree>
    <p:extLst>
      <p:ext uri="{BB962C8B-B14F-4D97-AF65-F5344CB8AC3E}">
        <p14:creationId xmlns:p14="http://schemas.microsoft.com/office/powerpoint/2010/main" val="2473842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3EF694F-F491-4F34-A8C2-701DD5A73212}"/>
              </a:ext>
            </a:extLst>
          </p:cNvPr>
          <p:cNvSpPr/>
          <p:nvPr/>
        </p:nvSpPr>
        <p:spPr>
          <a:xfrm>
            <a:off x="537080" y="2357445"/>
            <a:ext cx="2503503" cy="250350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ADBDFEF-3CC8-480E-8C5C-D8875B0B396D}"/>
              </a:ext>
            </a:extLst>
          </p:cNvPr>
          <p:cNvSpPr>
            <a:spLocks noGrp="1"/>
          </p:cNvSpPr>
          <p:nvPr>
            <p:ph type="title"/>
          </p:nvPr>
        </p:nvSpPr>
        <p:spPr/>
        <p:txBody>
          <a:bodyPr/>
          <a:lstStyle/>
          <a:p>
            <a:r>
              <a:rPr lang="en-US"/>
              <a:t>Lessons Learned from the Buggy Whip Maker</a:t>
            </a:r>
          </a:p>
        </p:txBody>
      </p:sp>
      <p:sp>
        <p:nvSpPr>
          <p:cNvPr id="36" name="TextBox 35">
            <a:extLst>
              <a:ext uri="{FF2B5EF4-FFF2-40B4-BE49-F238E27FC236}">
                <a16:creationId xmlns:a16="http://schemas.microsoft.com/office/drawing/2014/main" id="{6EF14DFE-2FB8-4D42-AADF-13F7A09632DC}"/>
              </a:ext>
            </a:extLst>
          </p:cNvPr>
          <p:cNvSpPr txBox="1"/>
          <p:nvPr/>
        </p:nvSpPr>
        <p:spPr>
          <a:xfrm>
            <a:off x="2665576" y="1451473"/>
            <a:ext cx="5777088" cy="584775"/>
          </a:xfrm>
          <a:prstGeom prst="rect">
            <a:avLst/>
          </a:prstGeom>
          <a:noFill/>
        </p:spPr>
        <p:txBody>
          <a:bodyPr wrap="square">
            <a:spAutoFit/>
          </a:bodyPr>
          <a:lstStyle/>
          <a:p>
            <a:r>
              <a:rPr lang="en-US" sz="1600" b="0" i="0" dirty="0">
                <a:solidFill>
                  <a:srgbClr val="15232F"/>
                </a:solidFill>
                <a:effectLst/>
              </a:rPr>
              <a:t>Are we scanning the environment for emerging factors that may affect the future of </a:t>
            </a:r>
            <a:r>
              <a:rPr lang="en-US" sz="1600" dirty="0">
                <a:solidFill>
                  <a:srgbClr val="15232F"/>
                </a:solidFill>
              </a:rPr>
              <a:t>the</a:t>
            </a:r>
            <a:r>
              <a:rPr lang="en-US" sz="1600" b="0" i="0" dirty="0">
                <a:solidFill>
                  <a:srgbClr val="15232F"/>
                </a:solidFill>
                <a:effectLst/>
              </a:rPr>
              <a:t> business?</a:t>
            </a:r>
            <a:endParaRPr lang="en-US" sz="1600" dirty="0"/>
          </a:p>
        </p:txBody>
      </p:sp>
      <p:sp>
        <p:nvSpPr>
          <p:cNvPr id="37" name="TextBox 36">
            <a:extLst>
              <a:ext uri="{FF2B5EF4-FFF2-40B4-BE49-F238E27FC236}">
                <a16:creationId xmlns:a16="http://schemas.microsoft.com/office/drawing/2014/main" id="{BD22AA64-5FB2-4450-97B4-C6372B4AFE1B}"/>
              </a:ext>
            </a:extLst>
          </p:cNvPr>
          <p:cNvSpPr txBox="1"/>
          <p:nvPr/>
        </p:nvSpPr>
        <p:spPr>
          <a:xfrm>
            <a:off x="3409025" y="2357446"/>
            <a:ext cx="4953739" cy="1077218"/>
          </a:xfrm>
          <a:prstGeom prst="rect">
            <a:avLst/>
          </a:prstGeom>
          <a:noFill/>
        </p:spPr>
        <p:txBody>
          <a:bodyPr wrap="square">
            <a:spAutoFit/>
          </a:bodyPr>
          <a:lstStyle/>
          <a:p>
            <a:r>
              <a:rPr lang="en-US" sz="1600"/>
              <a:t>Are we so caught up in the day-to-day activities of running our business that we don’t notice a development that might be the equivalent of the first auto?</a:t>
            </a:r>
          </a:p>
        </p:txBody>
      </p:sp>
      <p:sp>
        <p:nvSpPr>
          <p:cNvPr id="38" name="TextBox 37">
            <a:extLst>
              <a:ext uri="{FF2B5EF4-FFF2-40B4-BE49-F238E27FC236}">
                <a16:creationId xmlns:a16="http://schemas.microsoft.com/office/drawing/2014/main" id="{775CC6D3-9B3D-4410-A299-E658C4587420}"/>
              </a:ext>
            </a:extLst>
          </p:cNvPr>
          <p:cNvSpPr txBox="1"/>
          <p:nvPr/>
        </p:nvSpPr>
        <p:spPr>
          <a:xfrm>
            <a:off x="3409025" y="3755862"/>
            <a:ext cx="5033639" cy="830997"/>
          </a:xfrm>
          <a:prstGeom prst="rect">
            <a:avLst/>
          </a:prstGeom>
          <a:noFill/>
        </p:spPr>
        <p:txBody>
          <a:bodyPr wrap="square">
            <a:spAutoFit/>
          </a:bodyPr>
          <a:lstStyle/>
          <a:p>
            <a:r>
              <a:rPr lang="en-US" sz="1600" b="0" i="0">
                <a:solidFill>
                  <a:srgbClr val="15232F"/>
                </a:solidFill>
                <a:effectLst/>
              </a:rPr>
              <a:t>Are we clinging to the hope that most people would not want one of those noisy, newfangled contraptions?</a:t>
            </a:r>
            <a:endParaRPr lang="en-US" sz="1600"/>
          </a:p>
        </p:txBody>
      </p:sp>
      <p:sp>
        <p:nvSpPr>
          <p:cNvPr id="39" name="TextBox 38">
            <a:extLst>
              <a:ext uri="{FF2B5EF4-FFF2-40B4-BE49-F238E27FC236}">
                <a16:creationId xmlns:a16="http://schemas.microsoft.com/office/drawing/2014/main" id="{77BEAD4B-987F-4860-B1A3-8042AF3F2E5D}"/>
              </a:ext>
            </a:extLst>
          </p:cNvPr>
          <p:cNvSpPr txBox="1"/>
          <p:nvPr/>
        </p:nvSpPr>
        <p:spPr>
          <a:xfrm>
            <a:off x="2833400" y="4908056"/>
            <a:ext cx="5936886" cy="584775"/>
          </a:xfrm>
          <a:prstGeom prst="rect">
            <a:avLst/>
          </a:prstGeom>
          <a:noFill/>
        </p:spPr>
        <p:txBody>
          <a:bodyPr wrap="square">
            <a:spAutoFit/>
          </a:bodyPr>
          <a:lstStyle/>
          <a:p>
            <a:r>
              <a:rPr lang="en-US" sz="1600">
                <a:solidFill>
                  <a:srgbClr val="000000"/>
                </a:solidFill>
              </a:rPr>
              <a:t>Companies that survived transitioned to transportation accessory makers.</a:t>
            </a:r>
            <a:endParaRPr lang="en-US" sz="1600"/>
          </a:p>
        </p:txBody>
      </p:sp>
      <p:grpSp>
        <p:nvGrpSpPr>
          <p:cNvPr id="14" name="Group 13">
            <a:extLst>
              <a:ext uri="{FF2B5EF4-FFF2-40B4-BE49-F238E27FC236}">
                <a16:creationId xmlns:a16="http://schemas.microsoft.com/office/drawing/2014/main" id="{ED00E656-C7C9-4DE4-A911-349BD875277B}"/>
              </a:ext>
            </a:extLst>
          </p:cNvPr>
          <p:cNvGrpSpPr/>
          <p:nvPr/>
        </p:nvGrpSpPr>
        <p:grpSpPr>
          <a:xfrm>
            <a:off x="473692" y="2301705"/>
            <a:ext cx="2608964" cy="2606351"/>
            <a:chOff x="5270365" y="2475570"/>
            <a:chExt cx="2608964" cy="2606351"/>
          </a:xfrm>
        </p:grpSpPr>
        <p:pic>
          <p:nvPicPr>
            <p:cNvPr id="19" name="Picture 18" descr="A person riding a horse carriage&#10;&#10;Description automatically generated with low confidence">
              <a:extLst>
                <a:ext uri="{FF2B5EF4-FFF2-40B4-BE49-F238E27FC236}">
                  <a16:creationId xmlns:a16="http://schemas.microsoft.com/office/drawing/2014/main" id="{B40625F0-332E-4D13-A652-6F244A9CFF8B}"/>
                </a:ext>
              </a:extLst>
            </p:cNvPr>
            <p:cNvPicPr>
              <a:picLocks noChangeAspect="1"/>
            </p:cNvPicPr>
            <p:nvPr/>
          </p:nvPicPr>
          <p:blipFill rotWithShape="1">
            <a:blip r:embed="rId3"/>
            <a:srcRect l="14830" t="23516" r="14830" b="22091"/>
            <a:stretch/>
          </p:blipFill>
          <p:spPr>
            <a:xfrm>
              <a:off x="5685610" y="2992389"/>
              <a:ext cx="1899796" cy="1469097"/>
            </a:xfrm>
            <a:prstGeom prst="rect">
              <a:avLst/>
            </a:prstGeom>
          </p:spPr>
        </p:pic>
        <p:sp>
          <p:nvSpPr>
            <p:cNvPr id="20" name="Freeform: Shape 19">
              <a:extLst>
                <a:ext uri="{FF2B5EF4-FFF2-40B4-BE49-F238E27FC236}">
                  <a16:creationId xmlns:a16="http://schemas.microsoft.com/office/drawing/2014/main" id="{9C791E94-767A-4FFA-B6BA-71C7638C6DA9}"/>
                </a:ext>
              </a:extLst>
            </p:cNvPr>
            <p:cNvSpPr/>
            <p:nvPr/>
          </p:nvSpPr>
          <p:spPr>
            <a:xfrm>
              <a:off x="5358100" y="2475570"/>
              <a:ext cx="1165013" cy="871769"/>
            </a:xfrm>
            <a:custGeom>
              <a:avLst/>
              <a:gdLst>
                <a:gd name="connsiteX0" fmla="*/ 1165013 w 1165013"/>
                <a:gd name="connsiteY0" fmla="*/ 0 h 871769"/>
                <a:gd name="connsiteX1" fmla="*/ 1165013 w 1165013"/>
                <a:gd name="connsiteY1" fmla="*/ 121551 h 871769"/>
                <a:gd name="connsiteX2" fmla="*/ 1095666 w 1165013"/>
                <a:gd name="connsiteY2" fmla="*/ 125053 h 871769"/>
                <a:gd name="connsiteX3" fmla="*/ 125574 w 1165013"/>
                <a:gd name="connsiteY3" fmla="*/ 842217 h 871769"/>
                <a:gd name="connsiteX4" fmla="*/ 114758 w 1165013"/>
                <a:gd name="connsiteY4" fmla="*/ 871769 h 871769"/>
                <a:gd name="connsiteX5" fmla="*/ 0 w 1165013"/>
                <a:gd name="connsiteY5" fmla="*/ 834482 h 871769"/>
                <a:gd name="connsiteX6" fmla="*/ 14778 w 1165013"/>
                <a:gd name="connsiteY6" fmla="*/ 794106 h 871769"/>
                <a:gd name="connsiteX7" fmla="*/ 1083371 w 1165013"/>
                <a:gd name="connsiteY7" fmla="*/ 4122 h 87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5013" h="871769">
                  <a:moveTo>
                    <a:pt x="1165013" y="0"/>
                  </a:moveTo>
                  <a:lnTo>
                    <a:pt x="1165013" y="121551"/>
                  </a:lnTo>
                  <a:lnTo>
                    <a:pt x="1095666" y="125053"/>
                  </a:lnTo>
                  <a:cubicBezTo>
                    <a:pt x="657750" y="169526"/>
                    <a:pt x="290370" y="452597"/>
                    <a:pt x="125574" y="842217"/>
                  </a:cubicBezTo>
                  <a:lnTo>
                    <a:pt x="114758" y="871769"/>
                  </a:lnTo>
                  <a:lnTo>
                    <a:pt x="0" y="834482"/>
                  </a:lnTo>
                  <a:lnTo>
                    <a:pt x="14778" y="794106"/>
                  </a:lnTo>
                  <a:cubicBezTo>
                    <a:pt x="196307" y="364925"/>
                    <a:pt x="600990" y="53111"/>
                    <a:pt x="1083371" y="4122"/>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Freeform: Shape 20">
              <a:extLst>
                <a:ext uri="{FF2B5EF4-FFF2-40B4-BE49-F238E27FC236}">
                  <a16:creationId xmlns:a16="http://schemas.microsoft.com/office/drawing/2014/main" id="{727A7580-FC53-4BFC-B3E7-39E54AE759A3}"/>
                </a:ext>
              </a:extLst>
            </p:cNvPr>
            <p:cNvSpPr/>
            <p:nvPr/>
          </p:nvSpPr>
          <p:spPr>
            <a:xfrm>
              <a:off x="6635508" y="2476020"/>
              <a:ext cx="1160026" cy="882084"/>
            </a:xfrm>
            <a:custGeom>
              <a:avLst/>
              <a:gdLst>
                <a:gd name="connsiteX0" fmla="*/ 0 w 1160026"/>
                <a:gd name="connsiteY0" fmla="*/ 0 h 882084"/>
                <a:gd name="connsiteX1" fmla="*/ 72714 w 1160026"/>
                <a:gd name="connsiteY1" fmla="*/ 3672 h 882084"/>
                <a:gd name="connsiteX2" fmla="*/ 1141308 w 1160026"/>
                <a:gd name="connsiteY2" fmla="*/ 793655 h 882084"/>
                <a:gd name="connsiteX3" fmla="*/ 1160026 w 1160026"/>
                <a:gd name="connsiteY3" fmla="*/ 844797 h 882084"/>
                <a:gd name="connsiteX4" fmla="*/ 1045268 w 1160026"/>
                <a:gd name="connsiteY4" fmla="*/ 882084 h 882084"/>
                <a:gd name="connsiteX5" fmla="*/ 1030512 w 1160026"/>
                <a:gd name="connsiteY5" fmla="*/ 841767 h 882084"/>
                <a:gd name="connsiteX6" fmla="*/ 60420 w 1160026"/>
                <a:gd name="connsiteY6" fmla="*/ 124603 h 882084"/>
                <a:gd name="connsiteX7" fmla="*/ 0 w 1160026"/>
                <a:gd name="connsiteY7" fmla="*/ 121552 h 88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0026" h="882084">
                  <a:moveTo>
                    <a:pt x="0" y="0"/>
                  </a:moveTo>
                  <a:lnTo>
                    <a:pt x="72714" y="3672"/>
                  </a:lnTo>
                  <a:cubicBezTo>
                    <a:pt x="555096" y="52661"/>
                    <a:pt x="959780" y="364474"/>
                    <a:pt x="1141308" y="793655"/>
                  </a:cubicBezTo>
                  <a:lnTo>
                    <a:pt x="1160026" y="844797"/>
                  </a:lnTo>
                  <a:lnTo>
                    <a:pt x="1045268" y="882084"/>
                  </a:lnTo>
                  <a:lnTo>
                    <a:pt x="1030512" y="841767"/>
                  </a:lnTo>
                  <a:cubicBezTo>
                    <a:pt x="865717" y="452147"/>
                    <a:pt x="498336" y="169076"/>
                    <a:pt x="60420" y="124603"/>
                  </a:cubicBezTo>
                  <a:lnTo>
                    <a:pt x="0" y="121552"/>
                  </a:ln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ABD1BF1-2DDD-4B42-9A69-E1215A569EFA}"/>
                </a:ext>
              </a:extLst>
            </p:cNvPr>
            <p:cNvSpPr/>
            <p:nvPr/>
          </p:nvSpPr>
          <p:spPr>
            <a:xfrm>
              <a:off x="5270365" y="3416524"/>
              <a:ext cx="572877" cy="1388584"/>
            </a:xfrm>
            <a:custGeom>
              <a:avLst/>
              <a:gdLst>
                <a:gd name="connsiteX0" fmla="*/ 51706 w 572877"/>
                <a:gd name="connsiteY0" fmla="*/ 0 h 1388584"/>
                <a:gd name="connsiteX1" fmla="*/ 166486 w 572877"/>
                <a:gd name="connsiteY1" fmla="*/ 37295 h 1388584"/>
                <a:gd name="connsiteX2" fmla="*/ 144306 w 572877"/>
                <a:gd name="connsiteY2" fmla="*/ 123556 h 1388584"/>
                <a:gd name="connsiteX3" fmla="*/ 120246 w 572877"/>
                <a:gd name="connsiteY3" fmla="*/ 362221 h 1388584"/>
                <a:gd name="connsiteX4" fmla="*/ 551198 w 572877"/>
                <a:gd name="connsiteY4" fmla="*/ 1276035 h 1388584"/>
                <a:gd name="connsiteX5" fmla="*/ 572877 w 572877"/>
                <a:gd name="connsiteY5" fmla="*/ 1292246 h 1388584"/>
                <a:gd name="connsiteX6" fmla="*/ 502884 w 572877"/>
                <a:gd name="connsiteY6" fmla="*/ 1388584 h 1388584"/>
                <a:gd name="connsiteX7" fmla="*/ 474711 w 572877"/>
                <a:gd name="connsiteY7" fmla="*/ 1367517 h 1388584"/>
                <a:gd name="connsiteX8" fmla="*/ 0 w 572877"/>
                <a:gd name="connsiteY8" fmla="*/ 360916 h 1388584"/>
                <a:gd name="connsiteX9" fmla="*/ 26503 w 572877"/>
                <a:gd name="connsiteY9" fmla="*/ 98017 h 138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877" h="1388584">
                  <a:moveTo>
                    <a:pt x="51706" y="0"/>
                  </a:moveTo>
                  <a:lnTo>
                    <a:pt x="166486" y="37295"/>
                  </a:lnTo>
                  <a:lnTo>
                    <a:pt x="144306" y="123556"/>
                  </a:lnTo>
                  <a:cubicBezTo>
                    <a:pt x="128531" y="200647"/>
                    <a:pt x="120246" y="280467"/>
                    <a:pt x="120246" y="362221"/>
                  </a:cubicBezTo>
                  <a:cubicBezTo>
                    <a:pt x="120246" y="730116"/>
                    <a:pt x="288005" y="1058829"/>
                    <a:pt x="551198" y="1276035"/>
                  </a:cubicBezTo>
                  <a:lnTo>
                    <a:pt x="572877" y="1292246"/>
                  </a:lnTo>
                  <a:lnTo>
                    <a:pt x="502884" y="1388584"/>
                  </a:lnTo>
                  <a:lnTo>
                    <a:pt x="474711" y="1367517"/>
                  </a:lnTo>
                  <a:cubicBezTo>
                    <a:pt x="184793" y="1128256"/>
                    <a:pt x="0" y="766166"/>
                    <a:pt x="0" y="360916"/>
                  </a:cubicBezTo>
                  <a:cubicBezTo>
                    <a:pt x="0" y="270860"/>
                    <a:pt x="9126" y="182936"/>
                    <a:pt x="26503" y="98017"/>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3" name="Freeform: Shape 22">
              <a:extLst>
                <a:ext uri="{FF2B5EF4-FFF2-40B4-BE49-F238E27FC236}">
                  <a16:creationId xmlns:a16="http://schemas.microsoft.com/office/drawing/2014/main" id="{B25701D4-3C6C-4294-BEC6-57B9BB2CC484}"/>
                </a:ext>
              </a:extLst>
            </p:cNvPr>
            <p:cNvSpPr/>
            <p:nvPr/>
          </p:nvSpPr>
          <p:spPr>
            <a:xfrm>
              <a:off x="7327317" y="3427640"/>
              <a:ext cx="552012" cy="1361866"/>
            </a:xfrm>
            <a:custGeom>
              <a:avLst/>
              <a:gdLst>
                <a:gd name="connsiteX0" fmla="*/ 503166 w 552012"/>
                <a:gd name="connsiteY0" fmla="*/ 0 h 1361866"/>
                <a:gd name="connsiteX1" fmla="*/ 525510 w 552012"/>
                <a:gd name="connsiteY1" fmla="*/ 86901 h 1361866"/>
                <a:gd name="connsiteX2" fmla="*/ 552012 w 552012"/>
                <a:gd name="connsiteY2" fmla="*/ 349799 h 1361866"/>
                <a:gd name="connsiteX3" fmla="*/ 77302 w 552012"/>
                <a:gd name="connsiteY3" fmla="*/ 1356401 h 1361866"/>
                <a:gd name="connsiteX4" fmla="*/ 69993 w 552012"/>
                <a:gd name="connsiteY4" fmla="*/ 1361866 h 1361866"/>
                <a:gd name="connsiteX5" fmla="*/ 0 w 552012"/>
                <a:gd name="connsiteY5" fmla="*/ 1265528 h 1361866"/>
                <a:gd name="connsiteX6" fmla="*/ 814 w 552012"/>
                <a:gd name="connsiteY6" fmla="*/ 1264919 h 1361866"/>
                <a:gd name="connsiteX7" fmla="*/ 431766 w 552012"/>
                <a:gd name="connsiteY7" fmla="*/ 351105 h 1361866"/>
                <a:gd name="connsiteX8" fmla="*/ 407707 w 552012"/>
                <a:gd name="connsiteY8" fmla="*/ 112440 h 1361866"/>
                <a:gd name="connsiteX9" fmla="*/ 388385 w 552012"/>
                <a:gd name="connsiteY9" fmla="*/ 37295 h 136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012" h="1361866">
                  <a:moveTo>
                    <a:pt x="503166" y="0"/>
                  </a:moveTo>
                  <a:lnTo>
                    <a:pt x="525510" y="86901"/>
                  </a:lnTo>
                  <a:cubicBezTo>
                    <a:pt x="542887" y="171819"/>
                    <a:pt x="552012" y="259743"/>
                    <a:pt x="552012" y="349799"/>
                  </a:cubicBezTo>
                  <a:cubicBezTo>
                    <a:pt x="552012" y="755050"/>
                    <a:pt x="367220" y="1117139"/>
                    <a:pt x="77302" y="1356401"/>
                  </a:cubicBezTo>
                  <a:lnTo>
                    <a:pt x="69993" y="1361866"/>
                  </a:lnTo>
                  <a:lnTo>
                    <a:pt x="0" y="1265528"/>
                  </a:lnTo>
                  <a:lnTo>
                    <a:pt x="814" y="1264919"/>
                  </a:lnTo>
                  <a:cubicBezTo>
                    <a:pt x="264007" y="1047713"/>
                    <a:pt x="431766" y="719000"/>
                    <a:pt x="431766" y="351105"/>
                  </a:cubicBezTo>
                  <a:cubicBezTo>
                    <a:pt x="431766" y="269351"/>
                    <a:pt x="423482" y="189531"/>
                    <a:pt x="407707" y="112440"/>
                  </a:cubicBezTo>
                  <a:lnTo>
                    <a:pt x="388385" y="37295"/>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335244B2-26D5-4A3D-8ADD-474C8947B4C1}"/>
                </a:ext>
              </a:extLst>
            </p:cNvPr>
            <p:cNvSpPr/>
            <p:nvPr/>
          </p:nvSpPr>
          <p:spPr>
            <a:xfrm>
              <a:off x="5864525" y="4760483"/>
              <a:ext cx="1442766" cy="321438"/>
            </a:xfrm>
            <a:custGeom>
              <a:avLst/>
              <a:gdLst>
                <a:gd name="connsiteX0" fmla="*/ 1372772 w 1442766"/>
                <a:gd name="connsiteY0" fmla="*/ 0 h 321438"/>
                <a:gd name="connsiteX1" fmla="*/ 1442766 w 1442766"/>
                <a:gd name="connsiteY1" fmla="*/ 96339 h 321438"/>
                <a:gd name="connsiteX2" fmla="*/ 1439670 w 1442766"/>
                <a:gd name="connsiteY2" fmla="*/ 98653 h 321438"/>
                <a:gd name="connsiteX3" fmla="*/ 710322 w 1442766"/>
                <a:gd name="connsiteY3" fmla="*/ 321438 h 321438"/>
                <a:gd name="connsiteX4" fmla="*/ 88529 w 1442766"/>
                <a:gd name="connsiteY4" fmla="*/ 163995 h 321438"/>
                <a:gd name="connsiteX5" fmla="*/ 0 w 1442766"/>
                <a:gd name="connsiteY5" fmla="*/ 110212 h 321438"/>
                <a:gd name="connsiteX6" fmla="*/ 70189 w 1442766"/>
                <a:gd name="connsiteY6" fmla="*/ 13605 h 321438"/>
                <a:gd name="connsiteX7" fmla="*/ 145845 w 1442766"/>
                <a:gd name="connsiteY7" fmla="*/ 59567 h 321438"/>
                <a:gd name="connsiteX8" fmla="*/ 710322 w 1442766"/>
                <a:gd name="connsiteY8" fmla="*/ 202498 h 321438"/>
                <a:gd name="connsiteX9" fmla="*/ 1372440 w 1442766"/>
                <a:gd name="connsiteY9" fmla="*/ 249 h 32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2766" h="321438">
                  <a:moveTo>
                    <a:pt x="1372772" y="0"/>
                  </a:moveTo>
                  <a:lnTo>
                    <a:pt x="1442766" y="96339"/>
                  </a:lnTo>
                  <a:lnTo>
                    <a:pt x="1439670" y="98653"/>
                  </a:lnTo>
                  <a:cubicBezTo>
                    <a:pt x="1231474" y="239308"/>
                    <a:pt x="980489" y="321438"/>
                    <a:pt x="710322" y="321438"/>
                  </a:cubicBezTo>
                  <a:cubicBezTo>
                    <a:pt x="485184" y="321438"/>
                    <a:pt x="273366" y="264404"/>
                    <a:pt x="88529" y="163995"/>
                  </a:cubicBezTo>
                  <a:lnTo>
                    <a:pt x="0" y="110212"/>
                  </a:lnTo>
                  <a:lnTo>
                    <a:pt x="70189" y="13605"/>
                  </a:lnTo>
                  <a:lnTo>
                    <a:pt x="145845" y="59567"/>
                  </a:lnTo>
                  <a:cubicBezTo>
                    <a:pt x="313644" y="150721"/>
                    <a:pt x="505936" y="202498"/>
                    <a:pt x="710322" y="202498"/>
                  </a:cubicBezTo>
                  <a:cubicBezTo>
                    <a:pt x="955585" y="202498"/>
                    <a:pt x="1183434" y="127939"/>
                    <a:pt x="1372440" y="249"/>
                  </a:cubicBezTo>
                  <a:close/>
                </a:path>
              </a:pathLst>
            </a:cu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solidFill>
                  <a:schemeClr val="tx1"/>
                </a:solidFill>
              </a:endParaRPr>
            </a:p>
          </p:txBody>
        </p:sp>
      </p:grpSp>
    </p:spTree>
    <p:extLst>
      <p:ext uri="{BB962C8B-B14F-4D97-AF65-F5344CB8AC3E}">
        <p14:creationId xmlns:p14="http://schemas.microsoft.com/office/powerpoint/2010/main" val="3851048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EEE26C-B10F-454E-9D5C-31D7310AAFD8}"/>
              </a:ext>
            </a:extLst>
          </p:cNvPr>
          <p:cNvSpPr>
            <a:spLocks noGrp="1"/>
          </p:cNvSpPr>
          <p:nvPr>
            <p:ph type="title"/>
          </p:nvPr>
        </p:nvSpPr>
        <p:spPr/>
        <p:txBody>
          <a:bodyPr/>
          <a:lstStyle/>
          <a:p>
            <a:r>
              <a:rPr lang="en-US"/>
              <a:t>Who are the next generations?</a:t>
            </a:r>
            <a:br>
              <a:rPr lang="en-US"/>
            </a:br>
            <a:endParaRPr lang="en-US"/>
          </a:p>
        </p:txBody>
      </p:sp>
    </p:spTree>
    <p:extLst>
      <p:ext uri="{BB962C8B-B14F-4D97-AF65-F5344CB8AC3E}">
        <p14:creationId xmlns:p14="http://schemas.microsoft.com/office/powerpoint/2010/main" val="1809933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BB08C7-BBCE-42B2-AC13-95D0BB45A1FC}"/>
              </a:ext>
            </a:extLst>
          </p:cNvPr>
          <p:cNvSpPr>
            <a:spLocks noGrp="1"/>
          </p:cNvSpPr>
          <p:nvPr>
            <p:ph type="title"/>
          </p:nvPr>
        </p:nvSpPr>
        <p:spPr/>
        <p:txBody>
          <a:bodyPr/>
          <a:lstStyle/>
          <a:p>
            <a:r>
              <a:rPr lang="en-US"/>
              <a:t>Population by Generation</a:t>
            </a:r>
          </a:p>
        </p:txBody>
      </p:sp>
      <p:pic>
        <p:nvPicPr>
          <p:cNvPr id="6" name="Picture 5">
            <a:extLst>
              <a:ext uri="{FF2B5EF4-FFF2-40B4-BE49-F238E27FC236}">
                <a16:creationId xmlns:a16="http://schemas.microsoft.com/office/drawing/2014/main" id="{CA549368-755C-4460-BB51-30A8F68D5192}"/>
              </a:ext>
            </a:extLst>
          </p:cNvPr>
          <p:cNvPicPr>
            <a:picLocks noChangeAspect="1"/>
          </p:cNvPicPr>
          <p:nvPr/>
        </p:nvPicPr>
        <p:blipFill>
          <a:blip r:embed="rId2"/>
          <a:stretch>
            <a:fillRect/>
          </a:stretch>
        </p:blipFill>
        <p:spPr>
          <a:xfrm>
            <a:off x="703910" y="1051306"/>
            <a:ext cx="7523116" cy="5163760"/>
          </a:xfrm>
          <a:prstGeom prst="rect">
            <a:avLst/>
          </a:prstGeom>
        </p:spPr>
      </p:pic>
      <p:sp>
        <p:nvSpPr>
          <p:cNvPr id="8" name="TextBox 7">
            <a:extLst>
              <a:ext uri="{FF2B5EF4-FFF2-40B4-BE49-F238E27FC236}">
                <a16:creationId xmlns:a16="http://schemas.microsoft.com/office/drawing/2014/main" id="{6A60E262-D03A-49B5-B4D4-71E90FA8E1C9}"/>
              </a:ext>
            </a:extLst>
          </p:cNvPr>
          <p:cNvSpPr txBox="1"/>
          <p:nvPr/>
        </p:nvSpPr>
        <p:spPr>
          <a:xfrm>
            <a:off x="3848470" y="6365915"/>
            <a:ext cx="4572000" cy="253916"/>
          </a:xfrm>
          <a:prstGeom prst="rect">
            <a:avLst/>
          </a:prstGeom>
          <a:noFill/>
        </p:spPr>
        <p:txBody>
          <a:bodyPr wrap="square">
            <a:spAutoFit/>
          </a:bodyPr>
          <a:lstStyle/>
          <a:p>
            <a:r>
              <a:rPr lang="en-US" sz="1050" dirty="0">
                <a:hlinkClick r:id="rId3"/>
              </a:rPr>
              <a:t>https://www.statista.com/statistics/797321/us-population-by-generation/</a:t>
            </a:r>
            <a:endParaRPr lang="en-US" sz="1050" dirty="0"/>
          </a:p>
        </p:txBody>
      </p:sp>
    </p:spTree>
    <p:extLst>
      <p:ext uri="{BB962C8B-B14F-4D97-AF65-F5344CB8AC3E}">
        <p14:creationId xmlns:p14="http://schemas.microsoft.com/office/powerpoint/2010/main" val="70931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6E7AA-7D69-3E49-B39B-6793A67ABE51}"/>
              </a:ext>
            </a:extLst>
          </p:cNvPr>
          <p:cNvGrpSpPr/>
          <p:nvPr/>
        </p:nvGrpSpPr>
        <p:grpSpPr>
          <a:xfrm>
            <a:off x="2127291" y="1601845"/>
            <a:ext cx="5250052" cy="1118549"/>
            <a:chOff x="7024445" y="2671789"/>
            <a:chExt cx="11937323" cy="2543306"/>
          </a:xfrm>
        </p:grpSpPr>
        <p:sp>
          <p:nvSpPr>
            <p:cNvPr id="4" name="Freeform 1">
              <a:extLst>
                <a:ext uri="{FF2B5EF4-FFF2-40B4-BE49-F238E27FC236}">
                  <a16:creationId xmlns:a16="http://schemas.microsoft.com/office/drawing/2014/main" id="{BCEE641C-E52E-364A-8A2F-C2974136BA11}"/>
                </a:ext>
              </a:extLst>
            </p:cNvPr>
            <p:cNvSpPr>
              <a:spLocks noChangeArrowheads="1"/>
            </p:cNvSpPr>
            <p:nvPr/>
          </p:nvSpPr>
          <p:spPr bwMode="auto">
            <a:xfrm>
              <a:off x="7698434" y="2876291"/>
              <a:ext cx="11263334" cy="2151587"/>
            </a:xfrm>
            <a:prstGeom prst="roundRect">
              <a:avLst/>
            </a:prstGeom>
            <a:noFill/>
            <a:ln>
              <a:solidFill>
                <a:schemeClr val="accent1"/>
              </a:solidFill>
            </a:ln>
            <a:effectLst/>
          </p:spPr>
          <p:txBody>
            <a:bodyPr wrap="none" anchor="ctr"/>
            <a:lstStyle/>
            <a:p>
              <a:endParaRPr lang="en-US" sz="2450"/>
            </a:p>
          </p:txBody>
        </p:sp>
        <p:sp>
          <p:nvSpPr>
            <p:cNvPr id="5" name="Freeform 2">
              <a:extLst>
                <a:ext uri="{FF2B5EF4-FFF2-40B4-BE49-F238E27FC236}">
                  <a16:creationId xmlns:a16="http://schemas.microsoft.com/office/drawing/2014/main" id="{6FD9E7B0-D560-0744-8703-4F9803EB479D}"/>
                </a:ext>
              </a:extLst>
            </p:cNvPr>
            <p:cNvSpPr>
              <a:spLocks noChangeArrowheads="1"/>
            </p:cNvSpPr>
            <p:nvPr/>
          </p:nvSpPr>
          <p:spPr bwMode="auto">
            <a:xfrm>
              <a:off x="7698436" y="2876291"/>
              <a:ext cx="2289841" cy="2151587"/>
            </a:xfrm>
            <a:custGeom>
              <a:avLst/>
              <a:gdLst>
                <a:gd name="T0" fmla="*/ 2923 w 3506"/>
                <a:gd name="T1" fmla="*/ 0 h 3296"/>
                <a:gd name="T2" fmla="*/ 594 w 3506"/>
                <a:gd name="T3" fmla="*/ 0 h 3296"/>
                <a:gd name="T4" fmla="*/ 594 w 3506"/>
                <a:gd name="T5" fmla="*/ 0 h 3296"/>
                <a:gd name="T6" fmla="*/ 0 w 3506"/>
                <a:gd name="T7" fmla="*/ 594 h 3296"/>
                <a:gd name="T8" fmla="*/ 0 w 3506"/>
                <a:gd name="T9" fmla="*/ 2701 h 3296"/>
                <a:gd name="T10" fmla="*/ 0 w 3506"/>
                <a:gd name="T11" fmla="*/ 2701 h 3296"/>
                <a:gd name="T12" fmla="*/ 594 w 3506"/>
                <a:gd name="T13" fmla="*/ 3295 h 3296"/>
                <a:gd name="T14" fmla="*/ 2902 w 3506"/>
                <a:gd name="T15" fmla="*/ 3295 h 3296"/>
                <a:gd name="T16" fmla="*/ 2902 w 3506"/>
                <a:gd name="T17" fmla="*/ 3295 h 3296"/>
                <a:gd name="T18" fmla="*/ 3505 w 3506"/>
                <a:gd name="T19" fmla="*/ 1634 h 3296"/>
                <a:gd name="T20" fmla="*/ 3505 w 3506"/>
                <a:gd name="T21" fmla="*/ 1634 h 3296"/>
                <a:gd name="T22" fmla="*/ 2923 w 3506"/>
                <a:gd name="T23" fmla="*/ 0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6" h="3296">
                  <a:moveTo>
                    <a:pt x="2923" y="0"/>
                  </a:moveTo>
                  <a:lnTo>
                    <a:pt x="594" y="0"/>
                  </a:lnTo>
                  <a:lnTo>
                    <a:pt x="594" y="0"/>
                  </a:lnTo>
                  <a:cubicBezTo>
                    <a:pt x="266" y="0"/>
                    <a:pt x="0" y="265"/>
                    <a:pt x="0" y="594"/>
                  </a:cubicBezTo>
                  <a:lnTo>
                    <a:pt x="0" y="2701"/>
                  </a:lnTo>
                  <a:lnTo>
                    <a:pt x="0" y="2701"/>
                  </a:lnTo>
                  <a:cubicBezTo>
                    <a:pt x="0" y="3030"/>
                    <a:pt x="266" y="3295"/>
                    <a:pt x="594" y="3295"/>
                  </a:cubicBezTo>
                  <a:lnTo>
                    <a:pt x="2902" y="3295"/>
                  </a:lnTo>
                  <a:lnTo>
                    <a:pt x="2902" y="3295"/>
                  </a:lnTo>
                  <a:cubicBezTo>
                    <a:pt x="3279" y="2846"/>
                    <a:pt x="3505" y="2266"/>
                    <a:pt x="3505" y="1634"/>
                  </a:cubicBezTo>
                  <a:lnTo>
                    <a:pt x="3505" y="1634"/>
                  </a:lnTo>
                  <a:cubicBezTo>
                    <a:pt x="3505" y="1014"/>
                    <a:pt x="3287" y="446"/>
                    <a:pt x="2923" y="0"/>
                  </a:cubicBezTo>
                </a:path>
              </a:pathLst>
            </a:custGeom>
            <a:solidFill>
              <a:schemeClr val="accent6">
                <a:lumMod val="10000"/>
                <a:alpha val="10000"/>
              </a:schemeClr>
            </a:solidFill>
            <a:ln>
              <a:noFill/>
            </a:ln>
            <a:effectLst/>
          </p:spPr>
          <p:txBody>
            <a:bodyPr wrap="none" anchor="ctr"/>
            <a:lstStyle/>
            <a:p>
              <a:endParaRPr lang="en-US" sz="2450"/>
            </a:p>
          </p:txBody>
        </p:sp>
        <p:sp>
          <p:nvSpPr>
            <p:cNvPr id="6" name="Freeform 3">
              <a:extLst>
                <a:ext uri="{FF2B5EF4-FFF2-40B4-BE49-F238E27FC236}">
                  <a16:creationId xmlns:a16="http://schemas.microsoft.com/office/drawing/2014/main" id="{E0FA98E4-605D-E646-9710-CB6456F39916}"/>
                </a:ext>
              </a:extLst>
            </p:cNvPr>
            <p:cNvSpPr>
              <a:spLocks noChangeArrowheads="1"/>
            </p:cNvSpPr>
            <p:nvPr/>
          </p:nvSpPr>
          <p:spPr bwMode="auto">
            <a:xfrm>
              <a:off x="7024445" y="2671789"/>
              <a:ext cx="2543308" cy="2543306"/>
            </a:xfrm>
            <a:custGeom>
              <a:avLst/>
              <a:gdLst>
                <a:gd name="T0" fmla="*/ 3894 w 3895"/>
                <a:gd name="T1" fmla="*/ 1946 h 3894"/>
                <a:gd name="T2" fmla="*/ 3894 w 3895"/>
                <a:gd name="T3" fmla="*/ 1946 h 3894"/>
                <a:gd name="T4" fmla="*/ 1947 w 3895"/>
                <a:gd name="T5" fmla="*/ 3893 h 3894"/>
                <a:gd name="T6" fmla="*/ 1947 w 3895"/>
                <a:gd name="T7" fmla="*/ 3893 h 3894"/>
                <a:gd name="T8" fmla="*/ 0 w 3895"/>
                <a:gd name="T9" fmla="*/ 1946 h 3894"/>
                <a:gd name="T10" fmla="*/ 0 w 3895"/>
                <a:gd name="T11" fmla="*/ 1946 h 3894"/>
                <a:gd name="T12" fmla="*/ 1947 w 3895"/>
                <a:gd name="T13" fmla="*/ 0 h 3894"/>
                <a:gd name="T14" fmla="*/ 1947 w 3895"/>
                <a:gd name="T15" fmla="*/ 0 h 3894"/>
                <a:gd name="T16" fmla="*/ 3894 w 3895"/>
                <a:gd name="T17" fmla="*/ 1946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5" h="3894">
                  <a:moveTo>
                    <a:pt x="3894" y="1946"/>
                  </a:moveTo>
                  <a:lnTo>
                    <a:pt x="3894" y="1946"/>
                  </a:lnTo>
                  <a:cubicBezTo>
                    <a:pt x="3894" y="3022"/>
                    <a:pt x="3022" y="3893"/>
                    <a:pt x="1947" y="3893"/>
                  </a:cubicBezTo>
                  <a:lnTo>
                    <a:pt x="1947" y="3893"/>
                  </a:lnTo>
                  <a:cubicBezTo>
                    <a:pt x="872" y="3893"/>
                    <a:pt x="0" y="3022"/>
                    <a:pt x="0" y="1946"/>
                  </a:cubicBezTo>
                  <a:lnTo>
                    <a:pt x="0" y="1946"/>
                  </a:lnTo>
                  <a:cubicBezTo>
                    <a:pt x="0" y="872"/>
                    <a:pt x="872" y="0"/>
                    <a:pt x="1947" y="0"/>
                  </a:cubicBezTo>
                  <a:lnTo>
                    <a:pt x="1947" y="0"/>
                  </a:lnTo>
                  <a:cubicBezTo>
                    <a:pt x="3022" y="0"/>
                    <a:pt x="3894" y="872"/>
                    <a:pt x="3894" y="1946"/>
                  </a:cubicBezTo>
                </a:path>
              </a:pathLst>
            </a:custGeom>
            <a:solidFill>
              <a:schemeClr val="accent1"/>
            </a:solidFill>
            <a:ln>
              <a:noFill/>
            </a:ln>
            <a:effectLst/>
          </p:spPr>
          <p:txBody>
            <a:bodyPr wrap="none" anchor="ctr"/>
            <a:lstStyle/>
            <a:p>
              <a:endParaRPr lang="en-US" sz="2450"/>
            </a:p>
          </p:txBody>
        </p:sp>
      </p:grpSp>
      <p:grpSp>
        <p:nvGrpSpPr>
          <p:cNvPr id="21" name="Group 20">
            <a:extLst>
              <a:ext uri="{FF2B5EF4-FFF2-40B4-BE49-F238E27FC236}">
                <a16:creationId xmlns:a16="http://schemas.microsoft.com/office/drawing/2014/main" id="{4C0224C3-13FF-7643-B71B-509F13E650AE}"/>
              </a:ext>
            </a:extLst>
          </p:cNvPr>
          <p:cNvGrpSpPr/>
          <p:nvPr/>
        </p:nvGrpSpPr>
        <p:grpSpPr>
          <a:xfrm>
            <a:off x="2127291" y="2736354"/>
            <a:ext cx="5250052" cy="1118551"/>
            <a:chOff x="5312194" y="5251383"/>
            <a:chExt cx="11937323" cy="2543308"/>
          </a:xfrm>
        </p:grpSpPr>
        <p:sp>
          <p:nvSpPr>
            <p:cNvPr id="7" name="Freeform 4">
              <a:extLst>
                <a:ext uri="{FF2B5EF4-FFF2-40B4-BE49-F238E27FC236}">
                  <a16:creationId xmlns:a16="http://schemas.microsoft.com/office/drawing/2014/main" id="{B60340BD-5C5B-614B-B3DF-906BA12D199F}"/>
                </a:ext>
              </a:extLst>
            </p:cNvPr>
            <p:cNvSpPr>
              <a:spLocks noChangeArrowheads="1"/>
            </p:cNvSpPr>
            <p:nvPr/>
          </p:nvSpPr>
          <p:spPr bwMode="auto">
            <a:xfrm>
              <a:off x="5312194" y="5453004"/>
              <a:ext cx="11263333" cy="2154466"/>
            </a:xfrm>
            <a:prstGeom prst="roundRect">
              <a:avLst/>
            </a:prstGeom>
            <a:noFill/>
            <a:ln>
              <a:solidFill>
                <a:schemeClr val="accent2"/>
              </a:solidFill>
            </a:ln>
            <a:effectLst/>
          </p:spPr>
          <p:txBody>
            <a:bodyPr wrap="none" anchor="ctr"/>
            <a:lstStyle/>
            <a:p>
              <a:endParaRPr lang="en-US" sz="2450"/>
            </a:p>
          </p:txBody>
        </p:sp>
        <p:sp>
          <p:nvSpPr>
            <p:cNvPr id="8" name="Freeform 5">
              <a:extLst>
                <a:ext uri="{FF2B5EF4-FFF2-40B4-BE49-F238E27FC236}">
                  <a16:creationId xmlns:a16="http://schemas.microsoft.com/office/drawing/2014/main" id="{C4170249-EE94-164D-A7E0-F4C2EA1731EC}"/>
                </a:ext>
              </a:extLst>
            </p:cNvPr>
            <p:cNvSpPr>
              <a:spLocks noChangeArrowheads="1"/>
            </p:cNvSpPr>
            <p:nvPr/>
          </p:nvSpPr>
          <p:spPr bwMode="auto">
            <a:xfrm>
              <a:off x="14285687" y="5453004"/>
              <a:ext cx="2289839" cy="2154466"/>
            </a:xfrm>
            <a:custGeom>
              <a:avLst/>
              <a:gdLst>
                <a:gd name="T0" fmla="*/ 583 w 3506"/>
                <a:gd name="T1" fmla="*/ 0 h 3297"/>
                <a:gd name="T2" fmla="*/ 2911 w 3506"/>
                <a:gd name="T3" fmla="*/ 0 h 3297"/>
                <a:gd name="T4" fmla="*/ 2911 w 3506"/>
                <a:gd name="T5" fmla="*/ 0 h 3297"/>
                <a:gd name="T6" fmla="*/ 3505 w 3506"/>
                <a:gd name="T7" fmla="*/ 594 h 3297"/>
                <a:gd name="T8" fmla="*/ 3505 w 3506"/>
                <a:gd name="T9" fmla="*/ 2702 h 3297"/>
                <a:gd name="T10" fmla="*/ 3505 w 3506"/>
                <a:gd name="T11" fmla="*/ 2702 h 3297"/>
                <a:gd name="T12" fmla="*/ 2911 w 3506"/>
                <a:gd name="T13" fmla="*/ 3296 h 3297"/>
                <a:gd name="T14" fmla="*/ 604 w 3506"/>
                <a:gd name="T15" fmla="*/ 3296 h 3297"/>
                <a:gd name="T16" fmla="*/ 604 w 3506"/>
                <a:gd name="T17" fmla="*/ 3296 h 3297"/>
                <a:gd name="T18" fmla="*/ 0 w 3506"/>
                <a:gd name="T19" fmla="*/ 1635 h 3297"/>
                <a:gd name="T20" fmla="*/ 0 w 3506"/>
                <a:gd name="T21" fmla="*/ 1635 h 3297"/>
                <a:gd name="T22" fmla="*/ 583 w 3506"/>
                <a:gd name="T23" fmla="*/ 0 h 3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6" h="3297">
                  <a:moveTo>
                    <a:pt x="583" y="0"/>
                  </a:moveTo>
                  <a:lnTo>
                    <a:pt x="2911" y="0"/>
                  </a:lnTo>
                  <a:lnTo>
                    <a:pt x="2911" y="0"/>
                  </a:lnTo>
                  <a:cubicBezTo>
                    <a:pt x="3239" y="0"/>
                    <a:pt x="3505" y="266"/>
                    <a:pt x="3505" y="594"/>
                  </a:cubicBezTo>
                  <a:lnTo>
                    <a:pt x="3505" y="2702"/>
                  </a:lnTo>
                  <a:lnTo>
                    <a:pt x="3505" y="2702"/>
                  </a:lnTo>
                  <a:cubicBezTo>
                    <a:pt x="3505" y="3029"/>
                    <a:pt x="3239" y="3296"/>
                    <a:pt x="2911" y="3296"/>
                  </a:cubicBezTo>
                  <a:lnTo>
                    <a:pt x="604" y="3296"/>
                  </a:lnTo>
                  <a:lnTo>
                    <a:pt x="604" y="3296"/>
                  </a:lnTo>
                  <a:cubicBezTo>
                    <a:pt x="227" y="2846"/>
                    <a:pt x="0" y="2267"/>
                    <a:pt x="0" y="1635"/>
                  </a:cubicBezTo>
                  <a:lnTo>
                    <a:pt x="0" y="1635"/>
                  </a:lnTo>
                  <a:cubicBezTo>
                    <a:pt x="0" y="1015"/>
                    <a:pt x="218" y="446"/>
                    <a:pt x="583" y="0"/>
                  </a:cubicBezTo>
                </a:path>
              </a:pathLst>
            </a:custGeom>
            <a:solidFill>
              <a:schemeClr val="accent6">
                <a:lumMod val="10000"/>
                <a:alpha val="10000"/>
              </a:schemeClr>
            </a:solidFill>
            <a:ln>
              <a:noFill/>
            </a:ln>
            <a:effectLst/>
          </p:spPr>
          <p:txBody>
            <a:bodyPr wrap="none" anchor="ctr"/>
            <a:lstStyle/>
            <a:p>
              <a:endParaRPr lang="en-US" sz="2450"/>
            </a:p>
          </p:txBody>
        </p:sp>
        <p:sp>
          <p:nvSpPr>
            <p:cNvPr id="9" name="Freeform 6">
              <a:extLst>
                <a:ext uri="{FF2B5EF4-FFF2-40B4-BE49-F238E27FC236}">
                  <a16:creationId xmlns:a16="http://schemas.microsoft.com/office/drawing/2014/main" id="{2FE8A226-B4B6-E14A-B9C8-7DE7408440EA}"/>
                </a:ext>
              </a:extLst>
            </p:cNvPr>
            <p:cNvSpPr>
              <a:spLocks noChangeArrowheads="1"/>
            </p:cNvSpPr>
            <p:nvPr/>
          </p:nvSpPr>
          <p:spPr bwMode="auto">
            <a:xfrm>
              <a:off x="14706211" y="5251383"/>
              <a:ext cx="2543306" cy="2543308"/>
            </a:xfrm>
            <a:custGeom>
              <a:avLst/>
              <a:gdLst>
                <a:gd name="T0" fmla="*/ 0 w 3894"/>
                <a:gd name="T1" fmla="*/ 1946 h 3894"/>
                <a:gd name="T2" fmla="*/ 0 w 3894"/>
                <a:gd name="T3" fmla="*/ 1946 h 3894"/>
                <a:gd name="T4" fmla="*/ 1946 w 3894"/>
                <a:gd name="T5" fmla="*/ 3893 h 3894"/>
                <a:gd name="T6" fmla="*/ 1946 w 3894"/>
                <a:gd name="T7" fmla="*/ 3893 h 3894"/>
                <a:gd name="T8" fmla="*/ 3893 w 3894"/>
                <a:gd name="T9" fmla="*/ 1946 h 3894"/>
                <a:gd name="T10" fmla="*/ 3893 w 3894"/>
                <a:gd name="T11" fmla="*/ 1946 h 3894"/>
                <a:gd name="T12" fmla="*/ 1946 w 3894"/>
                <a:gd name="T13" fmla="*/ 0 h 3894"/>
                <a:gd name="T14" fmla="*/ 1946 w 3894"/>
                <a:gd name="T15" fmla="*/ 0 h 3894"/>
                <a:gd name="T16" fmla="*/ 0 w 3894"/>
                <a:gd name="T17" fmla="*/ 1946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4" h="3894">
                  <a:moveTo>
                    <a:pt x="0" y="1946"/>
                  </a:moveTo>
                  <a:lnTo>
                    <a:pt x="0" y="1946"/>
                  </a:lnTo>
                  <a:cubicBezTo>
                    <a:pt x="0" y="3021"/>
                    <a:pt x="871" y="3893"/>
                    <a:pt x="1946" y="3893"/>
                  </a:cubicBezTo>
                  <a:lnTo>
                    <a:pt x="1946" y="3893"/>
                  </a:lnTo>
                  <a:cubicBezTo>
                    <a:pt x="3021" y="3893"/>
                    <a:pt x="3893" y="3021"/>
                    <a:pt x="3893" y="1946"/>
                  </a:cubicBezTo>
                  <a:lnTo>
                    <a:pt x="3893" y="1946"/>
                  </a:lnTo>
                  <a:cubicBezTo>
                    <a:pt x="3893" y="871"/>
                    <a:pt x="3021" y="0"/>
                    <a:pt x="1946" y="0"/>
                  </a:cubicBezTo>
                  <a:lnTo>
                    <a:pt x="1946" y="0"/>
                  </a:lnTo>
                  <a:cubicBezTo>
                    <a:pt x="871" y="0"/>
                    <a:pt x="0" y="871"/>
                    <a:pt x="0" y="1946"/>
                  </a:cubicBezTo>
                </a:path>
              </a:pathLst>
            </a:custGeom>
            <a:solidFill>
              <a:schemeClr val="accent2"/>
            </a:solidFill>
            <a:ln>
              <a:noFill/>
            </a:ln>
            <a:effectLst/>
          </p:spPr>
          <p:txBody>
            <a:bodyPr wrap="none" anchor="ctr"/>
            <a:lstStyle/>
            <a:p>
              <a:endParaRPr lang="en-US" sz="2450"/>
            </a:p>
          </p:txBody>
        </p:sp>
      </p:grpSp>
      <p:grpSp>
        <p:nvGrpSpPr>
          <p:cNvPr id="22" name="Group 21">
            <a:extLst>
              <a:ext uri="{FF2B5EF4-FFF2-40B4-BE49-F238E27FC236}">
                <a16:creationId xmlns:a16="http://schemas.microsoft.com/office/drawing/2014/main" id="{B6640543-75CE-9C44-A84C-5C412018CBAB}"/>
              </a:ext>
            </a:extLst>
          </p:cNvPr>
          <p:cNvGrpSpPr/>
          <p:nvPr/>
        </p:nvGrpSpPr>
        <p:grpSpPr>
          <a:xfrm>
            <a:off x="2127291" y="3870864"/>
            <a:ext cx="5250052" cy="1118549"/>
            <a:chOff x="7024445" y="7830979"/>
            <a:chExt cx="11937323" cy="2543306"/>
          </a:xfrm>
        </p:grpSpPr>
        <p:sp>
          <p:nvSpPr>
            <p:cNvPr id="10" name="Freeform 7">
              <a:extLst>
                <a:ext uri="{FF2B5EF4-FFF2-40B4-BE49-F238E27FC236}">
                  <a16:creationId xmlns:a16="http://schemas.microsoft.com/office/drawing/2014/main" id="{99EF9F75-546F-BF42-86DC-34FDD4E52B14}"/>
                </a:ext>
              </a:extLst>
            </p:cNvPr>
            <p:cNvSpPr>
              <a:spLocks noChangeArrowheads="1"/>
            </p:cNvSpPr>
            <p:nvPr/>
          </p:nvSpPr>
          <p:spPr bwMode="auto">
            <a:xfrm>
              <a:off x="7698434" y="8032600"/>
              <a:ext cx="11263334" cy="2151585"/>
            </a:xfrm>
            <a:prstGeom prst="roundRect">
              <a:avLst/>
            </a:prstGeom>
            <a:noFill/>
            <a:ln>
              <a:solidFill>
                <a:schemeClr val="tx2"/>
              </a:solidFill>
            </a:ln>
            <a:effectLst/>
          </p:spPr>
          <p:txBody>
            <a:bodyPr wrap="none" anchor="ctr"/>
            <a:lstStyle/>
            <a:p>
              <a:endParaRPr lang="en-US" sz="2450"/>
            </a:p>
          </p:txBody>
        </p:sp>
        <p:sp>
          <p:nvSpPr>
            <p:cNvPr id="11" name="Freeform 8">
              <a:extLst>
                <a:ext uri="{FF2B5EF4-FFF2-40B4-BE49-F238E27FC236}">
                  <a16:creationId xmlns:a16="http://schemas.microsoft.com/office/drawing/2014/main" id="{54D57E4D-8ED0-A443-92B4-59C2176739D7}"/>
                </a:ext>
              </a:extLst>
            </p:cNvPr>
            <p:cNvSpPr>
              <a:spLocks noChangeArrowheads="1"/>
            </p:cNvSpPr>
            <p:nvPr/>
          </p:nvSpPr>
          <p:spPr bwMode="auto">
            <a:xfrm>
              <a:off x="7698436" y="8032600"/>
              <a:ext cx="2289841" cy="2151585"/>
            </a:xfrm>
            <a:custGeom>
              <a:avLst/>
              <a:gdLst>
                <a:gd name="T0" fmla="*/ 2923 w 3506"/>
                <a:gd name="T1" fmla="*/ 0 h 3296"/>
                <a:gd name="T2" fmla="*/ 594 w 3506"/>
                <a:gd name="T3" fmla="*/ 0 h 3296"/>
                <a:gd name="T4" fmla="*/ 594 w 3506"/>
                <a:gd name="T5" fmla="*/ 0 h 3296"/>
                <a:gd name="T6" fmla="*/ 0 w 3506"/>
                <a:gd name="T7" fmla="*/ 594 h 3296"/>
                <a:gd name="T8" fmla="*/ 0 w 3506"/>
                <a:gd name="T9" fmla="*/ 2702 h 3296"/>
                <a:gd name="T10" fmla="*/ 0 w 3506"/>
                <a:gd name="T11" fmla="*/ 2702 h 3296"/>
                <a:gd name="T12" fmla="*/ 594 w 3506"/>
                <a:gd name="T13" fmla="*/ 3295 h 3296"/>
                <a:gd name="T14" fmla="*/ 2902 w 3506"/>
                <a:gd name="T15" fmla="*/ 3295 h 3296"/>
                <a:gd name="T16" fmla="*/ 2902 w 3506"/>
                <a:gd name="T17" fmla="*/ 3295 h 3296"/>
                <a:gd name="T18" fmla="*/ 3505 w 3506"/>
                <a:gd name="T19" fmla="*/ 1635 h 3296"/>
                <a:gd name="T20" fmla="*/ 3505 w 3506"/>
                <a:gd name="T21" fmla="*/ 1635 h 3296"/>
                <a:gd name="T22" fmla="*/ 2923 w 3506"/>
                <a:gd name="T23" fmla="*/ 0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6" h="3296">
                  <a:moveTo>
                    <a:pt x="2923" y="0"/>
                  </a:moveTo>
                  <a:lnTo>
                    <a:pt x="594" y="0"/>
                  </a:lnTo>
                  <a:lnTo>
                    <a:pt x="594" y="0"/>
                  </a:lnTo>
                  <a:cubicBezTo>
                    <a:pt x="266" y="0"/>
                    <a:pt x="0" y="266"/>
                    <a:pt x="0" y="594"/>
                  </a:cubicBezTo>
                  <a:lnTo>
                    <a:pt x="0" y="2702"/>
                  </a:lnTo>
                  <a:lnTo>
                    <a:pt x="0" y="2702"/>
                  </a:lnTo>
                  <a:cubicBezTo>
                    <a:pt x="0" y="3029"/>
                    <a:pt x="266" y="3295"/>
                    <a:pt x="594" y="3295"/>
                  </a:cubicBezTo>
                  <a:lnTo>
                    <a:pt x="2902" y="3295"/>
                  </a:lnTo>
                  <a:lnTo>
                    <a:pt x="2902" y="3295"/>
                  </a:lnTo>
                  <a:cubicBezTo>
                    <a:pt x="3279" y="2846"/>
                    <a:pt x="3505" y="2267"/>
                    <a:pt x="3505" y="1635"/>
                  </a:cubicBezTo>
                  <a:lnTo>
                    <a:pt x="3505" y="1635"/>
                  </a:lnTo>
                  <a:cubicBezTo>
                    <a:pt x="3505" y="1015"/>
                    <a:pt x="3287" y="446"/>
                    <a:pt x="2923" y="0"/>
                  </a:cubicBezTo>
                </a:path>
              </a:pathLst>
            </a:custGeom>
            <a:solidFill>
              <a:schemeClr val="accent6">
                <a:lumMod val="10000"/>
                <a:alpha val="10000"/>
              </a:schemeClr>
            </a:solidFill>
            <a:ln>
              <a:noFill/>
            </a:ln>
            <a:effectLst/>
          </p:spPr>
          <p:txBody>
            <a:bodyPr wrap="none" anchor="ctr"/>
            <a:lstStyle/>
            <a:p>
              <a:endParaRPr lang="en-US" sz="2450"/>
            </a:p>
          </p:txBody>
        </p:sp>
        <p:sp>
          <p:nvSpPr>
            <p:cNvPr id="12" name="Freeform 9">
              <a:extLst>
                <a:ext uri="{FF2B5EF4-FFF2-40B4-BE49-F238E27FC236}">
                  <a16:creationId xmlns:a16="http://schemas.microsoft.com/office/drawing/2014/main" id="{FEDE2905-8EE9-4D42-8FE8-EA7F78202565}"/>
                </a:ext>
              </a:extLst>
            </p:cNvPr>
            <p:cNvSpPr>
              <a:spLocks noChangeArrowheads="1"/>
            </p:cNvSpPr>
            <p:nvPr/>
          </p:nvSpPr>
          <p:spPr bwMode="auto">
            <a:xfrm>
              <a:off x="7024445" y="7830979"/>
              <a:ext cx="2543308" cy="2543306"/>
            </a:xfrm>
            <a:custGeom>
              <a:avLst/>
              <a:gdLst>
                <a:gd name="T0" fmla="*/ 3894 w 3895"/>
                <a:gd name="T1" fmla="*/ 1946 h 3893"/>
                <a:gd name="T2" fmla="*/ 3894 w 3895"/>
                <a:gd name="T3" fmla="*/ 1946 h 3893"/>
                <a:gd name="T4" fmla="*/ 1947 w 3895"/>
                <a:gd name="T5" fmla="*/ 3892 h 3893"/>
                <a:gd name="T6" fmla="*/ 1947 w 3895"/>
                <a:gd name="T7" fmla="*/ 3892 h 3893"/>
                <a:gd name="T8" fmla="*/ 0 w 3895"/>
                <a:gd name="T9" fmla="*/ 1946 h 3893"/>
                <a:gd name="T10" fmla="*/ 0 w 3895"/>
                <a:gd name="T11" fmla="*/ 1946 h 3893"/>
                <a:gd name="T12" fmla="*/ 1947 w 3895"/>
                <a:gd name="T13" fmla="*/ 0 h 3893"/>
                <a:gd name="T14" fmla="*/ 1947 w 3895"/>
                <a:gd name="T15" fmla="*/ 0 h 3893"/>
                <a:gd name="T16" fmla="*/ 3894 w 3895"/>
                <a:gd name="T17" fmla="*/ 1946 h 3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5" h="3893">
                  <a:moveTo>
                    <a:pt x="3894" y="1946"/>
                  </a:moveTo>
                  <a:lnTo>
                    <a:pt x="3894" y="1946"/>
                  </a:lnTo>
                  <a:cubicBezTo>
                    <a:pt x="3894" y="3021"/>
                    <a:pt x="3022" y="3892"/>
                    <a:pt x="1947" y="3892"/>
                  </a:cubicBezTo>
                  <a:lnTo>
                    <a:pt x="1947" y="3892"/>
                  </a:lnTo>
                  <a:cubicBezTo>
                    <a:pt x="872" y="3892"/>
                    <a:pt x="0" y="3021"/>
                    <a:pt x="0" y="1946"/>
                  </a:cubicBezTo>
                  <a:lnTo>
                    <a:pt x="0" y="1946"/>
                  </a:lnTo>
                  <a:cubicBezTo>
                    <a:pt x="0" y="871"/>
                    <a:pt x="872" y="0"/>
                    <a:pt x="1947" y="0"/>
                  </a:cubicBezTo>
                  <a:lnTo>
                    <a:pt x="1947" y="0"/>
                  </a:lnTo>
                  <a:cubicBezTo>
                    <a:pt x="3022" y="0"/>
                    <a:pt x="3894" y="871"/>
                    <a:pt x="3894" y="1946"/>
                  </a:cubicBezTo>
                </a:path>
              </a:pathLst>
            </a:custGeom>
            <a:solidFill>
              <a:schemeClr val="accent3"/>
            </a:solidFill>
            <a:ln>
              <a:noFill/>
            </a:ln>
            <a:effectLst/>
          </p:spPr>
          <p:txBody>
            <a:bodyPr wrap="none" anchor="ctr"/>
            <a:lstStyle/>
            <a:p>
              <a:endParaRPr lang="en-US" sz="2450"/>
            </a:p>
          </p:txBody>
        </p:sp>
      </p:grpSp>
      <p:grpSp>
        <p:nvGrpSpPr>
          <p:cNvPr id="23" name="Group 22">
            <a:extLst>
              <a:ext uri="{FF2B5EF4-FFF2-40B4-BE49-F238E27FC236}">
                <a16:creationId xmlns:a16="http://schemas.microsoft.com/office/drawing/2014/main" id="{CD99A266-2FAF-854E-B2AD-72F3C03C7055}"/>
              </a:ext>
            </a:extLst>
          </p:cNvPr>
          <p:cNvGrpSpPr/>
          <p:nvPr/>
        </p:nvGrpSpPr>
        <p:grpSpPr>
          <a:xfrm>
            <a:off x="2127291" y="5005373"/>
            <a:ext cx="5250052" cy="1118551"/>
            <a:chOff x="5312194" y="10410573"/>
            <a:chExt cx="11937323" cy="2543308"/>
          </a:xfrm>
        </p:grpSpPr>
        <p:sp>
          <p:nvSpPr>
            <p:cNvPr id="13" name="Freeform 10">
              <a:extLst>
                <a:ext uri="{FF2B5EF4-FFF2-40B4-BE49-F238E27FC236}">
                  <a16:creationId xmlns:a16="http://schemas.microsoft.com/office/drawing/2014/main" id="{A5C74A4E-77D4-D148-AAD1-5C36EAF3DC92}"/>
                </a:ext>
              </a:extLst>
            </p:cNvPr>
            <p:cNvSpPr>
              <a:spLocks noChangeArrowheads="1"/>
            </p:cNvSpPr>
            <p:nvPr/>
          </p:nvSpPr>
          <p:spPr bwMode="auto">
            <a:xfrm>
              <a:off x="5312194" y="10615075"/>
              <a:ext cx="11263333" cy="2154466"/>
            </a:xfrm>
            <a:prstGeom prst="roundRect">
              <a:avLst/>
            </a:prstGeom>
            <a:noFill/>
            <a:ln>
              <a:solidFill>
                <a:schemeClr val="accent4"/>
              </a:solidFill>
            </a:ln>
            <a:effectLst/>
          </p:spPr>
          <p:txBody>
            <a:bodyPr wrap="none" anchor="ctr"/>
            <a:lstStyle/>
            <a:p>
              <a:endParaRPr lang="en-US" sz="2450"/>
            </a:p>
          </p:txBody>
        </p:sp>
        <p:sp>
          <p:nvSpPr>
            <p:cNvPr id="14" name="Freeform 11">
              <a:extLst>
                <a:ext uri="{FF2B5EF4-FFF2-40B4-BE49-F238E27FC236}">
                  <a16:creationId xmlns:a16="http://schemas.microsoft.com/office/drawing/2014/main" id="{24255967-CA66-5A47-95B1-F22296045DC7}"/>
                </a:ext>
              </a:extLst>
            </p:cNvPr>
            <p:cNvSpPr>
              <a:spLocks noChangeArrowheads="1"/>
            </p:cNvSpPr>
            <p:nvPr/>
          </p:nvSpPr>
          <p:spPr bwMode="auto">
            <a:xfrm>
              <a:off x="14285687" y="10615075"/>
              <a:ext cx="2289839" cy="2154466"/>
            </a:xfrm>
            <a:custGeom>
              <a:avLst/>
              <a:gdLst>
                <a:gd name="T0" fmla="*/ 583 w 3506"/>
                <a:gd name="T1" fmla="*/ 0 h 3297"/>
                <a:gd name="T2" fmla="*/ 2911 w 3506"/>
                <a:gd name="T3" fmla="*/ 0 h 3297"/>
                <a:gd name="T4" fmla="*/ 2911 w 3506"/>
                <a:gd name="T5" fmla="*/ 0 h 3297"/>
                <a:gd name="T6" fmla="*/ 3505 w 3506"/>
                <a:gd name="T7" fmla="*/ 594 h 3297"/>
                <a:gd name="T8" fmla="*/ 3505 w 3506"/>
                <a:gd name="T9" fmla="*/ 2702 h 3297"/>
                <a:gd name="T10" fmla="*/ 3505 w 3506"/>
                <a:gd name="T11" fmla="*/ 2702 h 3297"/>
                <a:gd name="T12" fmla="*/ 2911 w 3506"/>
                <a:gd name="T13" fmla="*/ 3296 h 3297"/>
                <a:gd name="T14" fmla="*/ 604 w 3506"/>
                <a:gd name="T15" fmla="*/ 3296 h 3297"/>
                <a:gd name="T16" fmla="*/ 604 w 3506"/>
                <a:gd name="T17" fmla="*/ 3296 h 3297"/>
                <a:gd name="T18" fmla="*/ 0 w 3506"/>
                <a:gd name="T19" fmla="*/ 1635 h 3297"/>
                <a:gd name="T20" fmla="*/ 0 w 3506"/>
                <a:gd name="T21" fmla="*/ 1635 h 3297"/>
                <a:gd name="T22" fmla="*/ 583 w 3506"/>
                <a:gd name="T23" fmla="*/ 0 h 3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6" h="3297">
                  <a:moveTo>
                    <a:pt x="583" y="0"/>
                  </a:moveTo>
                  <a:lnTo>
                    <a:pt x="2911" y="0"/>
                  </a:lnTo>
                  <a:lnTo>
                    <a:pt x="2911" y="0"/>
                  </a:lnTo>
                  <a:cubicBezTo>
                    <a:pt x="3239" y="0"/>
                    <a:pt x="3505" y="266"/>
                    <a:pt x="3505" y="594"/>
                  </a:cubicBezTo>
                  <a:lnTo>
                    <a:pt x="3505" y="2702"/>
                  </a:lnTo>
                  <a:lnTo>
                    <a:pt x="3505" y="2702"/>
                  </a:lnTo>
                  <a:cubicBezTo>
                    <a:pt x="3505" y="3029"/>
                    <a:pt x="3239" y="3296"/>
                    <a:pt x="2911" y="3296"/>
                  </a:cubicBezTo>
                  <a:lnTo>
                    <a:pt x="604" y="3296"/>
                  </a:lnTo>
                  <a:lnTo>
                    <a:pt x="604" y="3296"/>
                  </a:lnTo>
                  <a:cubicBezTo>
                    <a:pt x="227" y="2846"/>
                    <a:pt x="0" y="2267"/>
                    <a:pt x="0" y="1635"/>
                  </a:cubicBezTo>
                  <a:lnTo>
                    <a:pt x="0" y="1635"/>
                  </a:lnTo>
                  <a:cubicBezTo>
                    <a:pt x="0" y="1015"/>
                    <a:pt x="218" y="446"/>
                    <a:pt x="583" y="0"/>
                  </a:cubicBezTo>
                </a:path>
              </a:pathLst>
            </a:custGeom>
            <a:solidFill>
              <a:schemeClr val="accent6">
                <a:lumMod val="10000"/>
                <a:alpha val="10000"/>
              </a:schemeClr>
            </a:solidFill>
            <a:ln>
              <a:noFill/>
            </a:ln>
            <a:effectLst/>
          </p:spPr>
          <p:txBody>
            <a:bodyPr wrap="none" anchor="ctr"/>
            <a:lstStyle/>
            <a:p>
              <a:endParaRPr lang="en-US" sz="2450"/>
            </a:p>
          </p:txBody>
        </p:sp>
        <p:sp>
          <p:nvSpPr>
            <p:cNvPr id="15" name="Freeform 12">
              <a:extLst>
                <a:ext uri="{FF2B5EF4-FFF2-40B4-BE49-F238E27FC236}">
                  <a16:creationId xmlns:a16="http://schemas.microsoft.com/office/drawing/2014/main" id="{A996A5E6-D4FD-034E-BA02-463260660315}"/>
                </a:ext>
              </a:extLst>
            </p:cNvPr>
            <p:cNvSpPr>
              <a:spLocks noChangeArrowheads="1"/>
            </p:cNvSpPr>
            <p:nvPr/>
          </p:nvSpPr>
          <p:spPr bwMode="auto">
            <a:xfrm>
              <a:off x="14706211" y="10410573"/>
              <a:ext cx="2543306" cy="2543308"/>
            </a:xfrm>
            <a:custGeom>
              <a:avLst/>
              <a:gdLst>
                <a:gd name="T0" fmla="*/ 0 w 3894"/>
                <a:gd name="T1" fmla="*/ 1947 h 3895"/>
                <a:gd name="T2" fmla="*/ 0 w 3894"/>
                <a:gd name="T3" fmla="*/ 1947 h 3895"/>
                <a:gd name="T4" fmla="*/ 1946 w 3894"/>
                <a:gd name="T5" fmla="*/ 3894 h 3895"/>
                <a:gd name="T6" fmla="*/ 1946 w 3894"/>
                <a:gd name="T7" fmla="*/ 3894 h 3895"/>
                <a:gd name="T8" fmla="*/ 3893 w 3894"/>
                <a:gd name="T9" fmla="*/ 1947 h 3895"/>
                <a:gd name="T10" fmla="*/ 3893 w 3894"/>
                <a:gd name="T11" fmla="*/ 1947 h 3895"/>
                <a:gd name="T12" fmla="*/ 1946 w 3894"/>
                <a:gd name="T13" fmla="*/ 0 h 3895"/>
                <a:gd name="T14" fmla="*/ 1946 w 3894"/>
                <a:gd name="T15" fmla="*/ 0 h 3895"/>
                <a:gd name="T16" fmla="*/ 0 w 3894"/>
                <a:gd name="T17" fmla="*/ 1947 h 3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4" h="3895">
                  <a:moveTo>
                    <a:pt x="0" y="1947"/>
                  </a:moveTo>
                  <a:lnTo>
                    <a:pt x="0" y="1947"/>
                  </a:lnTo>
                  <a:cubicBezTo>
                    <a:pt x="0" y="3022"/>
                    <a:pt x="871" y="3894"/>
                    <a:pt x="1946" y="3894"/>
                  </a:cubicBezTo>
                  <a:lnTo>
                    <a:pt x="1946" y="3894"/>
                  </a:lnTo>
                  <a:cubicBezTo>
                    <a:pt x="3021" y="3894"/>
                    <a:pt x="3893" y="3022"/>
                    <a:pt x="3893" y="1947"/>
                  </a:cubicBezTo>
                  <a:lnTo>
                    <a:pt x="3893" y="1947"/>
                  </a:lnTo>
                  <a:cubicBezTo>
                    <a:pt x="3893" y="872"/>
                    <a:pt x="3021" y="0"/>
                    <a:pt x="1946" y="0"/>
                  </a:cubicBezTo>
                  <a:lnTo>
                    <a:pt x="1946" y="0"/>
                  </a:lnTo>
                  <a:cubicBezTo>
                    <a:pt x="871" y="0"/>
                    <a:pt x="0" y="872"/>
                    <a:pt x="0" y="1947"/>
                  </a:cubicBezTo>
                </a:path>
              </a:pathLst>
            </a:custGeom>
            <a:solidFill>
              <a:schemeClr val="accent4"/>
            </a:solidFill>
            <a:ln>
              <a:noFill/>
            </a:ln>
            <a:effectLst/>
          </p:spPr>
          <p:txBody>
            <a:bodyPr wrap="none" anchor="ctr"/>
            <a:lstStyle/>
            <a:p>
              <a:endParaRPr lang="en-US" sz="2450"/>
            </a:p>
          </p:txBody>
        </p:sp>
      </p:grpSp>
      <p:sp>
        <p:nvSpPr>
          <p:cNvPr id="24" name="TextBox 23">
            <a:extLst>
              <a:ext uri="{FF2B5EF4-FFF2-40B4-BE49-F238E27FC236}">
                <a16:creationId xmlns:a16="http://schemas.microsoft.com/office/drawing/2014/main" id="{0140F931-6AFC-A045-80E8-AEF95B98F96E}"/>
              </a:ext>
            </a:extLst>
          </p:cNvPr>
          <p:cNvSpPr txBox="1"/>
          <p:nvPr/>
        </p:nvSpPr>
        <p:spPr>
          <a:xfrm>
            <a:off x="3599327" y="3962003"/>
            <a:ext cx="851515" cy="369332"/>
          </a:xfrm>
          <a:prstGeom prst="rect">
            <a:avLst/>
          </a:prstGeom>
          <a:noFill/>
        </p:spPr>
        <p:txBody>
          <a:bodyPr wrap="none" rtlCol="0" anchor="b" anchorCtr="0">
            <a:spAutoFit/>
          </a:bodyPr>
          <a:lstStyle/>
          <a:p>
            <a:r>
              <a:rPr lang="en-US" b="1">
                <a:solidFill>
                  <a:schemeClr val="tx2"/>
                </a:solidFill>
                <a:ea typeface="League Spartan" charset="0"/>
                <a:cs typeface="Poppins" pitchFamily="2" charset="77"/>
              </a:rPr>
              <a:t>Gen X</a:t>
            </a:r>
          </a:p>
        </p:txBody>
      </p:sp>
      <p:sp>
        <p:nvSpPr>
          <p:cNvPr id="28" name="TextBox 27">
            <a:extLst>
              <a:ext uri="{FF2B5EF4-FFF2-40B4-BE49-F238E27FC236}">
                <a16:creationId xmlns:a16="http://schemas.microsoft.com/office/drawing/2014/main" id="{37DEB578-6D3C-6547-B8F5-86F920399406}"/>
              </a:ext>
            </a:extLst>
          </p:cNvPr>
          <p:cNvSpPr txBox="1"/>
          <p:nvPr/>
        </p:nvSpPr>
        <p:spPr>
          <a:xfrm>
            <a:off x="3599327" y="1692986"/>
            <a:ext cx="2095445" cy="369332"/>
          </a:xfrm>
          <a:prstGeom prst="rect">
            <a:avLst/>
          </a:prstGeom>
          <a:noFill/>
        </p:spPr>
        <p:txBody>
          <a:bodyPr wrap="none" rtlCol="0" anchor="b" anchorCtr="0">
            <a:spAutoFit/>
          </a:bodyPr>
          <a:lstStyle/>
          <a:p>
            <a:r>
              <a:rPr lang="en-US" b="1">
                <a:solidFill>
                  <a:schemeClr val="accent1"/>
                </a:solidFill>
                <a:ea typeface="League Spartan" charset="0"/>
                <a:cs typeface="Poppins" pitchFamily="2" charset="77"/>
              </a:rPr>
              <a:t>Silent Generation</a:t>
            </a:r>
          </a:p>
        </p:txBody>
      </p:sp>
      <p:sp>
        <p:nvSpPr>
          <p:cNvPr id="31" name="TextBox 30">
            <a:extLst>
              <a:ext uri="{FF2B5EF4-FFF2-40B4-BE49-F238E27FC236}">
                <a16:creationId xmlns:a16="http://schemas.microsoft.com/office/drawing/2014/main" id="{DB4EBCB6-7133-C945-BA3A-660560B30ECE}"/>
              </a:ext>
            </a:extLst>
          </p:cNvPr>
          <p:cNvSpPr txBox="1"/>
          <p:nvPr/>
        </p:nvSpPr>
        <p:spPr>
          <a:xfrm>
            <a:off x="4669065" y="2802937"/>
            <a:ext cx="1184940" cy="369332"/>
          </a:xfrm>
          <a:prstGeom prst="rect">
            <a:avLst/>
          </a:prstGeom>
          <a:noFill/>
        </p:spPr>
        <p:txBody>
          <a:bodyPr wrap="none" rtlCol="0" anchor="b" anchorCtr="0">
            <a:spAutoFit/>
          </a:bodyPr>
          <a:lstStyle/>
          <a:p>
            <a:r>
              <a:rPr lang="en-US" b="1">
                <a:solidFill>
                  <a:schemeClr val="accent2"/>
                </a:solidFill>
                <a:ea typeface="League Spartan" charset="0"/>
                <a:cs typeface="Poppins" pitchFamily="2" charset="77"/>
              </a:rPr>
              <a:t>Boomers</a:t>
            </a:r>
          </a:p>
        </p:txBody>
      </p:sp>
      <p:sp>
        <p:nvSpPr>
          <p:cNvPr id="34" name="TextBox 33">
            <a:extLst>
              <a:ext uri="{FF2B5EF4-FFF2-40B4-BE49-F238E27FC236}">
                <a16:creationId xmlns:a16="http://schemas.microsoft.com/office/drawing/2014/main" id="{B5358AA4-2944-1641-BE81-02FEB994AA53}"/>
              </a:ext>
            </a:extLst>
          </p:cNvPr>
          <p:cNvSpPr txBox="1"/>
          <p:nvPr/>
        </p:nvSpPr>
        <p:spPr>
          <a:xfrm>
            <a:off x="4540825" y="5100949"/>
            <a:ext cx="1364477" cy="369332"/>
          </a:xfrm>
          <a:prstGeom prst="rect">
            <a:avLst/>
          </a:prstGeom>
          <a:noFill/>
        </p:spPr>
        <p:txBody>
          <a:bodyPr wrap="none" rtlCol="0" anchor="b" anchorCtr="0">
            <a:spAutoFit/>
          </a:bodyPr>
          <a:lstStyle/>
          <a:p>
            <a:pPr algn="r"/>
            <a:r>
              <a:rPr lang="en-US" b="1">
                <a:solidFill>
                  <a:schemeClr val="accent4"/>
                </a:solidFill>
                <a:ea typeface="League Spartan" charset="0"/>
                <a:cs typeface="Poppins" pitchFamily="2" charset="77"/>
              </a:rPr>
              <a:t>Millennials</a:t>
            </a:r>
          </a:p>
        </p:txBody>
      </p:sp>
      <p:sp>
        <p:nvSpPr>
          <p:cNvPr id="33" name="Title 1">
            <a:extLst>
              <a:ext uri="{FF2B5EF4-FFF2-40B4-BE49-F238E27FC236}">
                <a16:creationId xmlns:a16="http://schemas.microsoft.com/office/drawing/2014/main" id="{3513E963-1E05-4D88-9A7B-291791D8F937}"/>
              </a:ext>
            </a:extLst>
          </p:cNvPr>
          <p:cNvSpPr txBox="1">
            <a:spLocks/>
          </p:cNvSpPr>
          <p:nvPr/>
        </p:nvSpPr>
        <p:spPr>
          <a:xfrm>
            <a:off x="628650" y="365127"/>
            <a:ext cx="7886700" cy="565458"/>
          </a:xfrm>
          <a:prstGeom prst="rect">
            <a:avLst/>
          </a:prstGeom>
        </p:spPr>
        <p:txBody>
          <a:bodyPr/>
          <a:lstStyle>
            <a:lvl1pPr algn="l" defTabSz="914400" rtl="0" eaLnBrk="1" latinLnBrk="0" hangingPunct="1">
              <a:lnSpc>
                <a:spcPct val="90000"/>
              </a:lnSpc>
              <a:spcBef>
                <a:spcPct val="0"/>
              </a:spcBef>
              <a:buNone/>
              <a:defRPr sz="3200" kern="1200">
                <a:solidFill>
                  <a:srgbClr val="4D4F53"/>
                </a:solidFill>
                <a:latin typeface="Times" pitchFamily="2" charset="0"/>
                <a:ea typeface="+mj-ea"/>
                <a:cs typeface="+mj-cs"/>
              </a:defRPr>
            </a:lvl1pPr>
          </a:lstStyle>
          <a:p>
            <a:r>
              <a:rPr lang="en-US"/>
              <a:t>Generational Differences in Healthcare</a:t>
            </a:r>
          </a:p>
        </p:txBody>
      </p:sp>
      <p:sp>
        <p:nvSpPr>
          <p:cNvPr id="40" name="TextBox 39">
            <a:extLst>
              <a:ext uri="{FF2B5EF4-FFF2-40B4-BE49-F238E27FC236}">
                <a16:creationId xmlns:a16="http://schemas.microsoft.com/office/drawing/2014/main" id="{DB5EB1AC-EDBD-4945-9D51-55669BC05C14}"/>
              </a:ext>
            </a:extLst>
          </p:cNvPr>
          <p:cNvSpPr txBox="1"/>
          <p:nvPr/>
        </p:nvSpPr>
        <p:spPr>
          <a:xfrm>
            <a:off x="3342443" y="2002753"/>
            <a:ext cx="4034900" cy="338554"/>
          </a:xfrm>
          <a:prstGeom prst="rect">
            <a:avLst/>
          </a:prstGeom>
          <a:noFill/>
        </p:spPr>
        <p:txBody>
          <a:bodyPr wrap="square">
            <a:spAutoFit/>
          </a:bodyPr>
          <a:lstStyle/>
          <a:p>
            <a:r>
              <a:rPr lang="en-US" sz="1600"/>
              <a:t>more likely to follow doctor’s orders</a:t>
            </a:r>
          </a:p>
        </p:txBody>
      </p:sp>
      <p:sp>
        <p:nvSpPr>
          <p:cNvPr id="41" name="TextBox 40">
            <a:extLst>
              <a:ext uri="{FF2B5EF4-FFF2-40B4-BE49-F238E27FC236}">
                <a16:creationId xmlns:a16="http://schemas.microsoft.com/office/drawing/2014/main" id="{6DF6E51F-DF14-4C04-A3AC-57C7A42638DB}"/>
              </a:ext>
            </a:extLst>
          </p:cNvPr>
          <p:cNvSpPr txBox="1"/>
          <p:nvPr/>
        </p:nvSpPr>
        <p:spPr>
          <a:xfrm>
            <a:off x="2531462" y="3134486"/>
            <a:ext cx="4572000" cy="338554"/>
          </a:xfrm>
          <a:prstGeom prst="rect">
            <a:avLst/>
          </a:prstGeom>
          <a:noFill/>
        </p:spPr>
        <p:txBody>
          <a:bodyPr wrap="square">
            <a:spAutoFit/>
          </a:bodyPr>
          <a:lstStyle/>
          <a:p>
            <a:r>
              <a:rPr lang="en-US" sz="1600" b="0" i="0">
                <a:effectLst/>
              </a:rPr>
              <a:t>seek counsel from their physician</a:t>
            </a:r>
            <a:endParaRPr lang="en-US" sz="1600"/>
          </a:p>
        </p:txBody>
      </p:sp>
      <p:sp>
        <p:nvSpPr>
          <p:cNvPr id="42" name="TextBox 41">
            <a:extLst>
              <a:ext uri="{FF2B5EF4-FFF2-40B4-BE49-F238E27FC236}">
                <a16:creationId xmlns:a16="http://schemas.microsoft.com/office/drawing/2014/main" id="{B1F414C4-9A40-4904-B916-D5FE6750F31B}"/>
              </a:ext>
            </a:extLst>
          </p:cNvPr>
          <p:cNvSpPr txBox="1"/>
          <p:nvPr/>
        </p:nvSpPr>
        <p:spPr>
          <a:xfrm>
            <a:off x="3342443" y="4223547"/>
            <a:ext cx="4206429" cy="646331"/>
          </a:xfrm>
          <a:prstGeom prst="rect">
            <a:avLst/>
          </a:prstGeom>
          <a:noFill/>
        </p:spPr>
        <p:txBody>
          <a:bodyPr wrap="square">
            <a:spAutoFit/>
          </a:bodyPr>
          <a:lstStyle/>
          <a:p>
            <a:r>
              <a:rPr lang="en-US" b="0" i="0">
                <a:solidFill>
                  <a:srgbClr val="212529"/>
                </a:solidFill>
                <a:effectLst/>
                <a:latin typeface="acumin-pro"/>
              </a:rPr>
              <a:t>more likely to get privately educated before visiting a physician</a:t>
            </a:r>
          </a:p>
        </p:txBody>
      </p:sp>
      <p:pic>
        <p:nvPicPr>
          <p:cNvPr id="30" name="Graphic 29" descr="Man with cane with solid fill">
            <a:extLst>
              <a:ext uri="{FF2B5EF4-FFF2-40B4-BE49-F238E27FC236}">
                <a16:creationId xmlns:a16="http://schemas.microsoft.com/office/drawing/2014/main" id="{1AFCAE22-2758-491A-BC02-E4599A6F51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7632" y="1775157"/>
            <a:ext cx="737867" cy="737867"/>
          </a:xfrm>
          <a:prstGeom prst="rect">
            <a:avLst/>
          </a:prstGeom>
        </p:spPr>
      </p:pic>
      <p:pic>
        <p:nvPicPr>
          <p:cNvPr id="45" name="Graphic 44" descr="Man with solid fill">
            <a:extLst>
              <a:ext uri="{FF2B5EF4-FFF2-40B4-BE49-F238E27FC236}">
                <a16:creationId xmlns:a16="http://schemas.microsoft.com/office/drawing/2014/main" id="{A0A750D3-991F-44D8-9468-4F46713B87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44221" y="2912149"/>
            <a:ext cx="799713" cy="799713"/>
          </a:xfrm>
          <a:prstGeom prst="rect">
            <a:avLst/>
          </a:prstGeom>
        </p:spPr>
      </p:pic>
      <p:pic>
        <p:nvPicPr>
          <p:cNvPr id="51" name="Graphic 50" descr="Person with idea with solid fill">
            <a:extLst>
              <a:ext uri="{FF2B5EF4-FFF2-40B4-BE49-F238E27FC236}">
                <a16:creationId xmlns:a16="http://schemas.microsoft.com/office/drawing/2014/main" id="{82C06AC3-A00E-4CAB-B524-D3FF5F372B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55173" y="4017884"/>
            <a:ext cx="853213" cy="853213"/>
          </a:xfrm>
          <a:prstGeom prst="rect">
            <a:avLst/>
          </a:prstGeom>
        </p:spPr>
      </p:pic>
      <p:pic>
        <p:nvPicPr>
          <p:cNvPr id="53" name="Graphic 52" descr="Programmer male with solid fill">
            <a:extLst>
              <a:ext uri="{FF2B5EF4-FFF2-40B4-BE49-F238E27FC236}">
                <a16:creationId xmlns:a16="http://schemas.microsoft.com/office/drawing/2014/main" id="{DD3D42C7-9793-4486-A975-9C85C0EF449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94420" y="5175899"/>
            <a:ext cx="694044" cy="694044"/>
          </a:xfrm>
          <a:prstGeom prst="rect">
            <a:avLst/>
          </a:prstGeom>
        </p:spPr>
      </p:pic>
      <p:sp>
        <p:nvSpPr>
          <p:cNvPr id="55" name="TextBox 54">
            <a:extLst>
              <a:ext uri="{FF2B5EF4-FFF2-40B4-BE49-F238E27FC236}">
                <a16:creationId xmlns:a16="http://schemas.microsoft.com/office/drawing/2014/main" id="{B071D3F5-2DBC-431B-95E6-C86842534EB2}"/>
              </a:ext>
            </a:extLst>
          </p:cNvPr>
          <p:cNvSpPr txBox="1"/>
          <p:nvPr/>
        </p:nvSpPr>
        <p:spPr>
          <a:xfrm>
            <a:off x="2644147" y="5359640"/>
            <a:ext cx="3800074" cy="646331"/>
          </a:xfrm>
          <a:prstGeom prst="rect">
            <a:avLst/>
          </a:prstGeom>
          <a:noFill/>
        </p:spPr>
        <p:txBody>
          <a:bodyPr wrap="square">
            <a:spAutoFit/>
          </a:bodyPr>
          <a:lstStyle/>
          <a:p>
            <a:r>
              <a:rPr lang="en-US" b="0" i="0">
                <a:solidFill>
                  <a:srgbClr val="212529"/>
                </a:solidFill>
                <a:effectLst/>
                <a:latin typeface="acumin-pro"/>
              </a:rPr>
              <a:t>more apt to look for all types of connected healthcare</a:t>
            </a:r>
            <a:endParaRPr lang="en-US"/>
          </a:p>
        </p:txBody>
      </p:sp>
    </p:spTree>
    <p:extLst>
      <p:ext uri="{BB962C8B-B14F-4D97-AF65-F5344CB8AC3E}">
        <p14:creationId xmlns:p14="http://schemas.microsoft.com/office/powerpoint/2010/main" val="308891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B6019E45-F6B1-4A68-9AAF-0C825A6BCCEE}"/>
              </a:ext>
            </a:extLst>
          </p:cNvPr>
          <p:cNvSpPr/>
          <p:nvPr/>
        </p:nvSpPr>
        <p:spPr>
          <a:xfrm>
            <a:off x="4626789" y="1419700"/>
            <a:ext cx="3888561" cy="728475"/>
          </a:xfrm>
          <a:prstGeom prst="roundRect">
            <a:avLst>
              <a:gd name="adj" fmla="val 50000"/>
            </a:avLst>
          </a:prstGeom>
          <a:solidFill>
            <a:schemeClr val="bg1"/>
          </a:solidFill>
          <a:ln w="508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DD4F9194-B988-4C43-9850-D76DA1C71225}"/>
              </a:ext>
            </a:extLst>
          </p:cNvPr>
          <p:cNvSpPr/>
          <p:nvPr/>
        </p:nvSpPr>
        <p:spPr>
          <a:xfrm>
            <a:off x="4723014" y="1484237"/>
            <a:ext cx="3696110" cy="599401"/>
          </a:xfrm>
          <a:prstGeom prst="roundRect">
            <a:avLst>
              <a:gd name="adj" fmla="val 50000"/>
            </a:avLst>
          </a:prstGeom>
          <a:solidFill>
            <a:schemeClr val="bg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54" name="Group 53">
            <a:extLst>
              <a:ext uri="{FF2B5EF4-FFF2-40B4-BE49-F238E27FC236}">
                <a16:creationId xmlns:a16="http://schemas.microsoft.com/office/drawing/2014/main" id="{54C5462C-5A89-425D-960D-2F35D5A5DAF8}"/>
              </a:ext>
            </a:extLst>
          </p:cNvPr>
          <p:cNvGrpSpPr/>
          <p:nvPr/>
        </p:nvGrpSpPr>
        <p:grpSpPr>
          <a:xfrm>
            <a:off x="4155717" y="1281017"/>
            <a:ext cx="1005840" cy="1005840"/>
            <a:chOff x="3648493" y="431806"/>
            <a:chExt cx="1005840" cy="1005840"/>
          </a:xfrm>
        </p:grpSpPr>
        <p:sp>
          <p:nvSpPr>
            <p:cNvPr id="56" name="Oval 55">
              <a:extLst>
                <a:ext uri="{FF2B5EF4-FFF2-40B4-BE49-F238E27FC236}">
                  <a16:creationId xmlns:a16="http://schemas.microsoft.com/office/drawing/2014/main" id="{7BFC87AB-3952-4FB9-A3B8-C3F82B1E1C30}"/>
                </a:ext>
              </a:extLst>
            </p:cNvPr>
            <p:cNvSpPr/>
            <p:nvPr/>
          </p:nvSpPr>
          <p:spPr>
            <a:xfrm>
              <a:off x="3648493" y="431806"/>
              <a:ext cx="1005840" cy="1005840"/>
            </a:xfrm>
            <a:prstGeom prst="ellipse">
              <a:avLst/>
            </a:prstGeom>
            <a:solidFill>
              <a:schemeClr val="bg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75C72E-2D58-4419-8508-A44C0778F853}"/>
                </a:ext>
              </a:extLst>
            </p:cNvPr>
            <p:cNvSpPr/>
            <p:nvPr/>
          </p:nvSpPr>
          <p:spPr>
            <a:xfrm>
              <a:off x="3739718" y="523031"/>
              <a:ext cx="823391" cy="823391"/>
            </a:xfrm>
            <a:prstGeom prst="ellipse">
              <a:avLst/>
            </a:prstGeom>
            <a:noFill/>
            <a:ln w="508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8" name="Freeform 37">
            <a:extLst>
              <a:ext uri="{FF2B5EF4-FFF2-40B4-BE49-F238E27FC236}">
                <a16:creationId xmlns:a16="http://schemas.microsoft.com/office/drawing/2014/main" id="{570631EC-3DEE-41F7-A710-F655AB4982F5}"/>
              </a:ext>
            </a:extLst>
          </p:cNvPr>
          <p:cNvSpPr>
            <a:spLocks noChangeArrowheads="1"/>
          </p:cNvSpPr>
          <p:nvPr/>
        </p:nvSpPr>
        <p:spPr bwMode="auto">
          <a:xfrm>
            <a:off x="5307336" y="1542971"/>
            <a:ext cx="2499722" cy="494392"/>
          </a:xfrm>
          <a:custGeom>
            <a:avLst/>
            <a:gdLst>
              <a:gd name="connsiteX0" fmla="*/ 4692216 w 4986742"/>
              <a:gd name="connsiteY0" fmla="*/ 192198 h 986275"/>
              <a:gd name="connsiteX1" fmla="*/ 4740300 w 4986742"/>
              <a:gd name="connsiteY1" fmla="*/ 192198 h 986275"/>
              <a:gd name="connsiteX2" fmla="*/ 4746312 w 4986742"/>
              <a:gd name="connsiteY2" fmla="*/ 192198 h 986275"/>
              <a:gd name="connsiteX3" fmla="*/ 4866526 w 4986742"/>
              <a:gd name="connsiteY3" fmla="*/ 192198 h 986275"/>
              <a:gd name="connsiteX4" fmla="*/ 4986742 w 4986742"/>
              <a:gd name="connsiteY4" fmla="*/ 306497 h 986275"/>
              <a:gd name="connsiteX5" fmla="*/ 4986742 w 4986742"/>
              <a:gd name="connsiteY5" fmla="*/ 541111 h 986275"/>
              <a:gd name="connsiteX6" fmla="*/ 4950678 w 4986742"/>
              <a:gd name="connsiteY6" fmla="*/ 577206 h 986275"/>
              <a:gd name="connsiteX7" fmla="*/ 4908602 w 4986742"/>
              <a:gd name="connsiteY7" fmla="*/ 541111 h 986275"/>
              <a:gd name="connsiteX8" fmla="*/ 4908602 w 4986742"/>
              <a:gd name="connsiteY8" fmla="*/ 402749 h 986275"/>
              <a:gd name="connsiteX9" fmla="*/ 4908602 w 4986742"/>
              <a:gd name="connsiteY9" fmla="*/ 324545 h 986275"/>
              <a:gd name="connsiteX10" fmla="*/ 4890570 w 4986742"/>
              <a:gd name="connsiteY10" fmla="*/ 324545 h 986275"/>
              <a:gd name="connsiteX11" fmla="*/ 4890570 w 4986742"/>
              <a:gd name="connsiteY11" fmla="*/ 414780 h 986275"/>
              <a:gd name="connsiteX12" fmla="*/ 4890570 w 4986742"/>
              <a:gd name="connsiteY12" fmla="*/ 559159 h 986275"/>
              <a:gd name="connsiteX13" fmla="*/ 4890570 w 4986742"/>
              <a:gd name="connsiteY13" fmla="*/ 577206 h 986275"/>
              <a:gd name="connsiteX14" fmla="*/ 4890570 w 4986742"/>
              <a:gd name="connsiteY14" fmla="*/ 938150 h 986275"/>
              <a:gd name="connsiteX15" fmla="*/ 4836474 w 4986742"/>
              <a:gd name="connsiteY15" fmla="*/ 986275 h 986275"/>
              <a:gd name="connsiteX16" fmla="*/ 4788388 w 4986742"/>
              <a:gd name="connsiteY16" fmla="*/ 938150 h 986275"/>
              <a:gd name="connsiteX17" fmla="*/ 4788388 w 4986742"/>
              <a:gd name="connsiteY17" fmla="*/ 577206 h 986275"/>
              <a:gd name="connsiteX18" fmla="*/ 4764344 w 4986742"/>
              <a:gd name="connsiteY18" fmla="*/ 577206 h 986275"/>
              <a:gd name="connsiteX19" fmla="*/ 4764344 w 4986742"/>
              <a:gd name="connsiteY19" fmla="*/ 938150 h 986275"/>
              <a:gd name="connsiteX20" fmla="*/ 4722268 w 4986742"/>
              <a:gd name="connsiteY20" fmla="*/ 986275 h 986275"/>
              <a:gd name="connsiteX21" fmla="*/ 4668172 w 4986742"/>
              <a:gd name="connsiteY21" fmla="*/ 938150 h 986275"/>
              <a:gd name="connsiteX22" fmla="*/ 4668172 w 4986742"/>
              <a:gd name="connsiteY22" fmla="*/ 577206 h 986275"/>
              <a:gd name="connsiteX23" fmla="*/ 4668172 w 4986742"/>
              <a:gd name="connsiteY23" fmla="*/ 559159 h 986275"/>
              <a:gd name="connsiteX24" fmla="*/ 4668172 w 4986742"/>
              <a:gd name="connsiteY24" fmla="*/ 414780 h 986275"/>
              <a:gd name="connsiteX25" fmla="*/ 4668172 w 4986742"/>
              <a:gd name="connsiteY25" fmla="*/ 324545 h 986275"/>
              <a:gd name="connsiteX26" fmla="*/ 4650140 w 4986742"/>
              <a:gd name="connsiteY26" fmla="*/ 324545 h 986275"/>
              <a:gd name="connsiteX27" fmla="*/ 4650140 w 4986742"/>
              <a:gd name="connsiteY27" fmla="*/ 402749 h 986275"/>
              <a:gd name="connsiteX28" fmla="*/ 4650140 w 4986742"/>
              <a:gd name="connsiteY28" fmla="*/ 541111 h 986275"/>
              <a:gd name="connsiteX29" fmla="*/ 4608064 w 4986742"/>
              <a:gd name="connsiteY29" fmla="*/ 577206 h 986275"/>
              <a:gd name="connsiteX30" fmla="*/ 4572000 w 4986742"/>
              <a:gd name="connsiteY30" fmla="*/ 541111 h 986275"/>
              <a:gd name="connsiteX31" fmla="*/ 4572000 w 4986742"/>
              <a:gd name="connsiteY31" fmla="*/ 306497 h 986275"/>
              <a:gd name="connsiteX32" fmla="*/ 4692216 w 4986742"/>
              <a:gd name="connsiteY32" fmla="*/ 192198 h 986275"/>
              <a:gd name="connsiteX33" fmla="*/ 4184216 w 4986742"/>
              <a:gd name="connsiteY33" fmla="*/ 192198 h 986275"/>
              <a:gd name="connsiteX34" fmla="*/ 4232300 w 4986742"/>
              <a:gd name="connsiteY34" fmla="*/ 192198 h 986275"/>
              <a:gd name="connsiteX35" fmla="*/ 4238312 w 4986742"/>
              <a:gd name="connsiteY35" fmla="*/ 192198 h 986275"/>
              <a:gd name="connsiteX36" fmla="*/ 4358526 w 4986742"/>
              <a:gd name="connsiteY36" fmla="*/ 192198 h 986275"/>
              <a:gd name="connsiteX37" fmla="*/ 4478742 w 4986742"/>
              <a:gd name="connsiteY37" fmla="*/ 306497 h 986275"/>
              <a:gd name="connsiteX38" fmla="*/ 4478742 w 4986742"/>
              <a:gd name="connsiteY38" fmla="*/ 541111 h 986275"/>
              <a:gd name="connsiteX39" fmla="*/ 4442678 w 4986742"/>
              <a:gd name="connsiteY39" fmla="*/ 577206 h 986275"/>
              <a:gd name="connsiteX40" fmla="*/ 4400602 w 4986742"/>
              <a:gd name="connsiteY40" fmla="*/ 541111 h 986275"/>
              <a:gd name="connsiteX41" fmla="*/ 4400602 w 4986742"/>
              <a:gd name="connsiteY41" fmla="*/ 402749 h 986275"/>
              <a:gd name="connsiteX42" fmla="*/ 4400602 w 4986742"/>
              <a:gd name="connsiteY42" fmla="*/ 324545 h 986275"/>
              <a:gd name="connsiteX43" fmla="*/ 4382570 w 4986742"/>
              <a:gd name="connsiteY43" fmla="*/ 324545 h 986275"/>
              <a:gd name="connsiteX44" fmla="*/ 4382570 w 4986742"/>
              <a:gd name="connsiteY44" fmla="*/ 414780 h 986275"/>
              <a:gd name="connsiteX45" fmla="*/ 4382570 w 4986742"/>
              <a:gd name="connsiteY45" fmla="*/ 559159 h 986275"/>
              <a:gd name="connsiteX46" fmla="*/ 4382570 w 4986742"/>
              <a:gd name="connsiteY46" fmla="*/ 577206 h 986275"/>
              <a:gd name="connsiteX47" fmla="*/ 4382570 w 4986742"/>
              <a:gd name="connsiteY47" fmla="*/ 938150 h 986275"/>
              <a:gd name="connsiteX48" fmla="*/ 4328474 w 4986742"/>
              <a:gd name="connsiteY48" fmla="*/ 986275 h 986275"/>
              <a:gd name="connsiteX49" fmla="*/ 4280388 w 4986742"/>
              <a:gd name="connsiteY49" fmla="*/ 938150 h 986275"/>
              <a:gd name="connsiteX50" fmla="*/ 4280388 w 4986742"/>
              <a:gd name="connsiteY50" fmla="*/ 577206 h 986275"/>
              <a:gd name="connsiteX51" fmla="*/ 4256344 w 4986742"/>
              <a:gd name="connsiteY51" fmla="*/ 577206 h 986275"/>
              <a:gd name="connsiteX52" fmla="*/ 4256344 w 4986742"/>
              <a:gd name="connsiteY52" fmla="*/ 938150 h 986275"/>
              <a:gd name="connsiteX53" fmla="*/ 4214268 w 4986742"/>
              <a:gd name="connsiteY53" fmla="*/ 986275 h 986275"/>
              <a:gd name="connsiteX54" fmla="*/ 4160172 w 4986742"/>
              <a:gd name="connsiteY54" fmla="*/ 938150 h 986275"/>
              <a:gd name="connsiteX55" fmla="*/ 4160172 w 4986742"/>
              <a:gd name="connsiteY55" fmla="*/ 577206 h 986275"/>
              <a:gd name="connsiteX56" fmla="*/ 4160172 w 4986742"/>
              <a:gd name="connsiteY56" fmla="*/ 559159 h 986275"/>
              <a:gd name="connsiteX57" fmla="*/ 4160172 w 4986742"/>
              <a:gd name="connsiteY57" fmla="*/ 414780 h 986275"/>
              <a:gd name="connsiteX58" fmla="*/ 4160172 w 4986742"/>
              <a:gd name="connsiteY58" fmla="*/ 324545 h 986275"/>
              <a:gd name="connsiteX59" fmla="*/ 4142140 w 4986742"/>
              <a:gd name="connsiteY59" fmla="*/ 324545 h 986275"/>
              <a:gd name="connsiteX60" fmla="*/ 4142140 w 4986742"/>
              <a:gd name="connsiteY60" fmla="*/ 402749 h 986275"/>
              <a:gd name="connsiteX61" fmla="*/ 4142140 w 4986742"/>
              <a:gd name="connsiteY61" fmla="*/ 541111 h 986275"/>
              <a:gd name="connsiteX62" fmla="*/ 4100064 w 4986742"/>
              <a:gd name="connsiteY62" fmla="*/ 577206 h 986275"/>
              <a:gd name="connsiteX63" fmla="*/ 4064000 w 4986742"/>
              <a:gd name="connsiteY63" fmla="*/ 541111 h 986275"/>
              <a:gd name="connsiteX64" fmla="*/ 4064000 w 4986742"/>
              <a:gd name="connsiteY64" fmla="*/ 306497 h 986275"/>
              <a:gd name="connsiteX65" fmla="*/ 4184216 w 4986742"/>
              <a:gd name="connsiteY65" fmla="*/ 192198 h 986275"/>
              <a:gd name="connsiteX66" fmla="*/ 3676216 w 4986742"/>
              <a:gd name="connsiteY66" fmla="*/ 192198 h 986275"/>
              <a:gd name="connsiteX67" fmla="*/ 3724300 w 4986742"/>
              <a:gd name="connsiteY67" fmla="*/ 192198 h 986275"/>
              <a:gd name="connsiteX68" fmla="*/ 3730312 w 4986742"/>
              <a:gd name="connsiteY68" fmla="*/ 192198 h 986275"/>
              <a:gd name="connsiteX69" fmla="*/ 3850526 w 4986742"/>
              <a:gd name="connsiteY69" fmla="*/ 192198 h 986275"/>
              <a:gd name="connsiteX70" fmla="*/ 3970742 w 4986742"/>
              <a:gd name="connsiteY70" fmla="*/ 306497 h 986275"/>
              <a:gd name="connsiteX71" fmla="*/ 3970742 w 4986742"/>
              <a:gd name="connsiteY71" fmla="*/ 541111 h 986275"/>
              <a:gd name="connsiteX72" fmla="*/ 3934678 w 4986742"/>
              <a:gd name="connsiteY72" fmla="*/ 577206 h 986275"/>
              <a:gd name="connsiteX73" fmla="*/ 3892602 w 4986742"/>
              <a:gd name="connsiteY73" fmla="*/ 541111 h 986275"/>
              <a:gd name="connsiteX74" fmla="*/ 3892602 w 4986742"/>
              <a:gd name="connsiteY74" fmla="*/ 402749 h 986275"/>
              <a:gd name="connsiteX75" fmla="*/ 3892602 w 4986742"/>
              <a:gd name="connsiteY75" fmla="*/ 324545 h 986275"/>
              <a:gd name="connsiteX76" fmla="*/ 3874570 w 4986742"/>
              <a:gd name="connsiteY76" fmla="*/ 324545 h 986275"/>
              <a:gd name="connsiteX77" fmla="*/ 3874570 w 4986742"/>
              <a:gd name="connsiteY77" fmla="*/ 414780 h 986275"/>
              <a:gd name="connsiteX78" fmla="*/ 3874570 w 4986742"/>
              <a:gd name="connsiteY78" fmla="*/ 559159 h 986275"/>
              <a:gd name="connsiteX79" fmla="*/ 3874570 w 4986742"/>
              <a:gd name="connsiteY79" fmla="*/ 577206 h 986275"/>
              <a:gd name="connsiteX80" fmla="*/ 3874570 w 4986742"/>
              <a:gd name="connsiteY80" fmla="*/ 938150 h 986275"/>
              <a:gd name="connsiteX81" fmla="*/ 3820474 w 4986742"/>
              <a:gd name="connsiteY81" fmla="*/ 986275 h 986275"/>
              <a:gd name="connsiteX82" fmla="*/ 3772388 w 4986742"/>
              <a:gd name="connsiteY82" fmla="*/ 938150 h 986275"/>
              <a:gd name="connsiteX83" fmla="*/ 3772388 w 4986742"/>
              <a:gd name="connsiteY83" fmla="*/ 577206 h 986275"/>
              <a:gd name="connsiteX84" fmla="*/ 3748344 w 4986742"/>
              <a:gd name="connsiteY84" fmla="*/ 577206 h 986275"/>
              <a:gd name="connsiteX85" fmla="*/ 3748344 w 4986742"/>
              <a:gd name="connsiteY85" fmla="*/ 938150 h 986275"/>
              <a:gd name="connsiteX86" fmla="*/ 3706268 w 4986742"/>
              <a:gd name="connsiteY86" fmla="*/ 986275 h 986275"/>
              <a:gd name="connsiteX87" fmla="*/ 3652172 w 4986742"/>
              <a:gd name="connsiteY87" fmla="*/ 938150 h 986275"/>
              <a:gd name="connsiteX88" fmla="*/ 3652172 w 4986742"/>
              <a:gd name="connsiteY88" fmla="*/ 577206 h 986275"/>
              <a:gd name="connsiteX89" fmla="*/ 3652172 w 4986742"/>
              <a:gd name="connsiteY89" fmla="*/ 559159 h 986275"/>
              <a:gd name="connsiteX90" fmla="*/ 3652172 w 4986742"/>
              <a:gd name="connsiteY90" fmla="*/ 414780 h 986275"/>
              <a:gd name="connsiteX91" fmla="*/ 3652172 w 4986742"/>
              <a:gd name="connsiteY91" fmla="*/ 324545 h 986275"/>
              <a:gd name="connsiteX92" fmla="*/ 3634140 w 4986742"/>
              <a:gd name="connsiteY92" fmla="*/ 324545 h 986275"/>
              <a:gd name="connsiteX93" fmla="*/ 3634140 w 4986742"/>
              <a:gd name="connsiteY93" fmla="*/ 402749 h 986275"/>
              <a:gd name="connsiteX94" fmla="*/ 3634140 w 4986742"/>
              <a:gd name="connsiteY94" fmla="*/ 541111 h 986275"/>
              <a:gd name="connsiteX95" fmla="*/ 3592064 w 4986742"/>
              <a:gd name="connsiteY95" fmla="*/ 577206 h 986275"/>
              <a:gd name="connsiteX96" fmla="*/ 3556000 w 4986742"/>
              <a:gd name="connsiteY96" fmla="*/ 541111 h 986275"/>
              <a:gd name="connsiteX97" fmla="*/ 3556000 w 4986742"/>
              <a:gd name="connsiteY97" fmla="*/ 306497 h 986275"/>
              <a:gd name="connsiteX98" fmla="*/ 3676216 w 4986742"/>
              <a:gd name="connsiteY98" fmla="*/ 192198 h 986275"/>
              <a:gd name="connsiteX99" fmla="*/ 3168216 w 4986742"/>
              <a:gd name="connsiteY99" fmla="*/ 192198 h 986275"/>
              <a:gd name="connsiteX100" fmla="*/ 3216300 w 4986742"/>
              <a:gd name="connsiteY100" fmla="*/ 192198 h 986275"/>
              <a:gd name="connsiteX101" fmla="*/ 3222312 w 4986742"/>
              <a:gd name="connsiteY101" fmla="*/ 192198 h 986275"/>
              <a:gd name="connsiteX102" fmla="*/ 3342526 w 4986742"/>
              <a:gd name="connsiteY102" fmla="*/ 192198 h 986275"/>
              <a:gd name="connsiteX103" fmla="*/ 3462742 w 4986742"/>
              <a:gd name="connsiteY103" fmla="*/ 306497 h 986275"/>
              <a:gd name="connsiteX104" fmla="*/ 3462742 w 4986742"/>
              <a:gd name="connsiteY104" fmla="*/ 541111 h 986275"/>
              <a:gd name="connsiteX105" fmla="*/ 3426678 w 4986742"/>
              <a:gd name="connsiteY105" fmla="*/ 577206 h 986275"/>
              <a:gd name="connsiteX106" fmla="*/ 3384602 w 4986742"/>
              <a:gd name="connsiteY106" fmla="*/ 541111 h 986275"/>
              <a:gd name="connsiteX107" fmla="*/ 3384602 w 4986742"/>
              <a:gd name="connsiteY107" fmla="*/ 402749 h 986275"/>
              <a:gd name="connsiteX108" fmla="*/ 3384602 w 4986742"/>
              <a:gd name="connsiteY108" fmla="*/ 324545 h 986275"/>
              <a:gd name="connsiteX109" fmla="*/ 3366570 w 4986742"/>
              <a:gd name="connsiteY109" fmla="*/ 324545 h 986275"/>
              <a:gd name="connsiteX110" fmla="*/ 3366570 w 4986742"/>
              <a:gd name="connsiteY110" fmla="*/ 414780 h 986275"/>
              <a:gd name="connsiteX111" fmla="*/ 3366570 w 4986742"/>
              <a:gd name="connsiteY111" fmla="*/ 559159 h 986275"/>
              <a:gd name="connsiteX112" fmla="*/ 3366570 w 4986742"/>
              <a:gd name="connsiteY112" fmla="*/ 577206 h 986275"/>
              <a:gd name="connsiteX113" fmla="*/ 3366570 w 4986742"/>
              <a:gd name="connsiteY113" fmla="*/ 938150 h 986275"/>
              <a:gd name="connsiteX114" fmla="*/ 3312474 w 4986742"/>
              <a:gd name="connsiteY114" fmla="*/ 986275 h 986275"/>
              <a:gd name="connsiteX115" fmla="*/ 3264388 w 4986742"/>
              <a:gd name="connsiteY115" fmla="*/ 938150 h 986275"/>
              <a:gd name="connsiteX116" fmla="*/ 3264388 w 4986742"/>
              <a:gd name="connsiteY116" fmla="*/ 577206 h 986275"/>
              <a:gd name="connsiteX117" fmla="*/ 3240344 w 4986742"/>
              <a:gd name="connsiteY117" fmla="*/ 577206 h 986275"/>
              <a:gd name="connsiteX118" fmla="*/ 3240344 w 4986742"/>
              <a:gd name="connsiteY118" fmla="*/ 938150 h 986275"/>
              <a:gd name="connsiteX119" fmla="*/ 3198268 w 4986742"/>
              <a:gd name="connsiteY119" fmla="*/ 986275 h 986275"/>
              <a:gd name="connsiteX120" fmla="*/ 3144172 w 4986742"/>
              <a:gd name="connsiteY120" fmla="*/ 938150 h 986275"/>
              <a:gd name="connsiteX121" fmla="*/ 3144172 w 4986742"/>
              <a:gd name="connsiteY121" fmla="*/ 577206 h 986275"/>
              <a:gd name="connsiteX122" fmla="*/ 3144172 w 4986742"/>
              <a:gd name="connsiteY122" fmla="*/ 559159 h 986275"/>
              <a:gd name="connsiteX123" fmla="*/ 3144172 w 4986742"/>
              <a:gd name="connsiteY123" fmla="*/ 414780 h 986275"/>
              <a:gd name="connsiteX124" fmla="*/ 3144172 w 4986742"/>
              <a:gd name="connsiteY124" fmla="*/ 324545 h 986275"/>
              <a:gd name="connsiteX125" fmla="*/ 3126140 w 4986742"/>
              <a:gd name="connsiteY125" fmla="*/ 324545 h 986275"/>
              <a:gd name="connsiteX126" fmla="*/ 3126140 w 4986742"/>
              <a:gd name="connsiteY126" fmla="*/ 402749 h 986275"/>
              <a:gd name="connsiteX127" fmla="*/ 3126140 w 4986742"/>
              <a:gd name="connsiteY127" fmla="*/ 541111 h 986275"/>
              <a:gd name="connsiteX128" fmla="*/ 3084064 w 4986742"/>
              <a:gd name="connsiteY128" fmla="*/ 577206 h 986275"/>
              <a:gd name="connsiteX129" fmla="*/ 3048000 w 4986742"/>
              <a:gd name="connsiteY129" fmla="*/ 541111 h 986275"/>
              <a:gd name="connsiteX130" fmla="*/ 3048000 w 4986742"/>
              <a:gd name="connsiteY130" fmla="*/ 306497 h 986275"/>
              <a:gd name="connsiteX131" fmla="*/ 3168216 w 4986742"/>
              <a:gd name="connsiteY131" fmla="*/ 192198 h 986275"/>
              <a:gd name="connsiteX132" fmla="*/ 2660216 w 4986742"/>
              <a:gd name="connsiteY132" fmla="*/ 192198 h 986275"/>
              <a:gd name="connsiteX133" fmla="*/ 2708300 w 4986742"/>
              <a:gd name="connsiteY133" fmla="*/ 192198 h 986275"/>
              <a:gd name="connsiteX134" fmla="*/ 2714312 w 4986742"/>
              <a:gd name="connsiteY134" fmla="*/ 192198 h 986275"/>
              <a:gd name="connsiteX135" fmla="*/ 2834526 w 4986742"/>
              <a:gd name="connsiteY135" fmla="*/ 192198 h 986275"/>
              <a:gd name="connsiteX136" fmla="*/ 2954742 w 4986742"/>
              <a:gd name="connsiteY136" fmla="*/ 306497 h 986275"/>
              <a:gd name="connsiteX137" fmla="*/ 2954742 w 4986742"/>
              <a:gd name="connsiteY137" fmla="*/ 541111 h 986275"/>
              <a:gd name="connsiteX138" fmla="*/ 2918678 w 4986742"/>
              <a:gd name="connsiteY138" fmla="*/ 577206 h 986275"/>
              <a:gd name="connsiteX139" fmla="*/ 2876602 w 4986742"/>
              <a:gd name="connsiteY139" fmla="*/ 541111 h 986275"/>
              <a:gd name="connsiteX140" fmla="*/ 2876602 w 4986742"/>
              <a:gd name="connsiteY140" fmla="*/ 402749 h 986275"/>
              <a:gd name="connsiteX141" fmla="*/ 2876602 w 4986742"/>
              <a:gd name="connsiteY141" fmla="*/ 324545 h 986275"/>
              <a:gd name="connsiteX142" fmla="*/ 2858570 w 4986742"/>
              <a:gd name="connsiteY142" fmla="*/ 324545 h 986275"/>
              <a:gd name="connsiteX143" fmla="*/ 2858570 w 4986742"/>
              <a:gd name="connsiteY143" fmla="*/ 414780 h 986275"/>
              <a:gd name="connsiteX144" fmla="*/ 2858570 w 4986742"/>
              <a:gd name="connsiteY144" fmla="*/ 559159 h 986275"/>
              <a:gd name="connsiteX145" fmla="*/ 2858570 w 4986742"/>
              <a:gd name="connsiteY145" fmla="*/ 577206 h 986275"/>
              <a:gd name="connsiteX146" fmla="*/ 2858570 w 4986742"/>
              <a:gd name="connsiteY146" fmla="*/ 938150 h 986275"/>
              <a:gd name="connsiteX147" fmla="*/ 2804474 w 4986742"/>
              <a:gd name="connsiteY147" fmla="*/ 986275 h 986275"/>
              <a:gd name="connsiteX148" fmla="*/ 2756388 w 4986742"/>
              <a:gd name="connsiteY148" fmla="*/ 938150 h 986275"/>
              <a:gd name="connsiteX149" fmla="*/ 2756388 w 4986742"/>
              <a:gd name="connsiteY149" fmla="*/ 577206 h 986275"/>
              <a:gd name="connsiteX150" fmla="*/ 2732344 w 4986742"/>
              <a:gd name="connsiteY150" fmla="*/ 577206 h 986275"/>
              <a:gd name="connsiteX151" fmla="*/ 2732344 w 4986742"/>
              <a:gd name="connsiteY151" fmla="*/ 938150 h 986275"/>
              <a:gd name="connsiteX152" fmla="*/ 2690268 w 4986742"/>
              <a:gd name="connsiteY152" fmla="*/ 986275 h 986275"/>
              <a:gd name="connsiteX153" fmla="*/ 2636172 w 4986742"/>
              <a:gd name="connsiteY153" fmla="*/ 938150 h 986275"/>
              <a:gd name="connsiteX154" fmla="*/ 2636172 w 4986742"/>
              <a:gd name="connsiteY154" fmla="*/ 577206 h 986275"/>
              <a:gd name="connsiteX155" fmla="*/ 2636172 w 4986742"/>
              <a:gd name="connsiteY155" fmla="*/ 559159 h 986275"/>
              <a:gd name="connsiteX156" fmla="*/ 2636172 w 4986742"/>
              <a:gd name="connsiteY156" fmla="*/ 414780 h 986275"/>
              <a:gd name="connsiteX157" fmla="*/ 2636172 w 4986742"/>
              <a:gd name="connsiteY157" fmla="*/ 324545 h 986275"/>
              <a:gd name="connsiteX158" fmla="*/ 2618140 w 4986742"/>
              <a:gd name="connsiteY158" fmla="*/ 324545 h 986275"/>
              <a:gd name="connsiteX159" fmla="*/ 2618140 w 4986742"/>
              <a:gd name="connsiteY159" fmla="*/ 402749 h 986275"/>
              <a:gd name="connsiteX160" fmla="*/ 2618140 w 4986742"/>
              <a:gd name="connsiteY160" fmla="*/ 541111 h 986275"/>
              <a:gd name="connsiteX161" fmla="*/ 2576064 w 4986742"/>
              <a:gd name="connsiteY161" fmla="*/ 577206 h 986275"/>
              <a:gd name="connsiteX162" fmla="*/ 2540000 w 4986742"/>
              <a:gd name="connsiteY162" fmla="*/ 541111 h 986275"/>
              <a:gd name="connsiteX163" fmla="*/ 2540000 w 4986742"/>
              <a:gd name="connsiteY163" fmla="*/ 306497 h 986275"/>
              <a:gd name="connsiteX164" fmla="*/ 2660216 w 4986742"/>
              <a:gd name="connsiteY164" fmla="*/ 192198 h 986275"/>
              <a:gd name="connsiteX165" fmla="*/ 2152216 w 4986742"/>
              <a:gd name="connsiteY165" fmla="*/ 192198 h 986275"/>
              <a:gd name="connsiteX166" fmla="*/ 2200300 w 4986742"/>
              <a:gd name="connsiteY166" fmla="*/ 192198 h 986275"/>
              <a:gd name="connsiteX167" fmla="*/ 2206312 w 4986742"/>
              <a:gd name="connsiteY167" fmla="*/ 192198 h 986275"/>
              <a:gd name="connsiteX168" fmla="*/ 2326526 w 4986742"/>
              <a:gd name="connsiteY168" fmla="*/ 192198 h 986275"/>
              <a:gd name="connsiteX169" fmla="*/ 2446742 w 4986742"/>
              <a:gd name="connsiteY169" fmla="*/ 306497 h 986275"/>
              <a:gd name="connsiteX170" fmla="*/ 2446742 w 4986742"/>
              <a:gd name="connsiteY170" fmla="*/ 541111 h 986275"/>
              <a:gd name="connsiteX171" fmla="*/ 2410678 w 4986742"/>
              <a:gd name="connsiteY171" fmla="*/ 577206 h 986275"/>
              <a:gd name="connsiteX172" fmla="*/ 2368602 w 4986742"/>
              <a:gd name="connsiteY172" fmla="*/ 541111 h 986275"/>
              <a:gd name="connsiteX173" fmla="*/ 2368602 w 4986742"/>
              <a:gd name="connsiteY173" fmla="*/ 402749 h 986275"/>
              <a:gd name="connsiteX174" fmla="*/ 2368602 w 4986742"/>
              <a:gd name="connsiteY174" fmla="*/ 324545 h 986275"/>
              <a:gd name="connsiteX175" fmla="*/ 2350570 w 4986742"/>
              <a:gd name="connsiteY175" fmla="*/ 324545 h 986275"/>
              <a:gd name="connsiteX176" fmla="*/ 2350570 w 4986742"/>
              <a:gd name="connsiteY176" fmla="*/ 414780 h 986275"/>
              <a:gd name="connsiteX177" fmla="*/ 2350570 w 4986742"/>
              <a:gd name="connsiteY177" fmla="*/ 559159 h 986275"/>
              <a:gd name="connsiteX178" fmla="*/ 2350570 w 4986742"/>
              <a:gd name="connsiteY178" fmla="*/ 577206 h 986275"/>
              <a:gd name="connsiteX179" fmla="*/ 2350570 w 4986742"/>
              <a:gd name="connsiteY179" fmla="*/ 938150 h 986275"/>
              <a:gd name="connsiteX180" fmla="*/ 2296474 w 4986742"/>
              <a:gd name="connsiteY180" fmla="*/ 986275 h 986275"/>
              <a:gd name="connsiteX181" fmla="*/ 2248388 w 4986742"/>
              <a:gd name="connsiteY181" fmla="*/ 938150 h 986275"/>
              <a:gd name="connsiteX182" fmla="*/ 2248388 w 4986742"/>
              <a:gd name="connsiteY182" fmla="*/ 577206 h 986275"/>
              <a:gd name="connsiteX183" fmla="*/ 2224344 w 4986742"/>
              <a:gd name="connsiteY183" fmla="*/ 577206 h 986275"/>
              <a:gd name="connsiteX184" fmla="*/ 2224344 w 4986742"/>
              <a:gd name="connsiteY184" fmla="*/ 938150 h 986275"/>
              <a:gd name="connsiteX185" fmla="*/ 2182268 w 4986742"/>
              <a:gd name="connsiteY185" fmla="*/ 986275 h 986275"/>
              <a:gd name="connsiteX186" fmla="*/ 2128172 w 4986742"/>
              <a:gd name="connsiteY186" fmla="*/ 938150 h 986275"/>
              <a:gd name="connsiteX187" fmla="*/ 2128172 w 4986742"/>
              <a:gd name="connsiteY187" fmla="*/ 577206 h 986275"/>
              <a:gd name="connsiteX188" fmla="*/ 2128172 w 4986742"/>
              <a:gd name="connsiteY188" fmla="*/ 559159 h 986275"/>
              <a:gd name="connsiteX189" fmla="*/ 2128172 w 4986742"/>
              <a:gd name="connsiteY189" fmla="*/ 414780 h 986275"/>
              <a:gd name="connsiteX190" fmla="*/ 2128172 w 4986742"/>
              <a:gd name="connsiteY190" fmla="*/ 324545 h 986275"/>
              <a:gd name="connsiteX191" fmla="*/ 2110140 w 4986742"/>
              <a:gd name="connsiteY191" fmla="*/ 324545 h 986275"/>
              <a:gd name="connsiteX192" fmla="*/ 2110140 w 4986742"/>
              <a:gd name="connsiteY192" fmla="*/ 402749 h 986275"/>
              <a:gd name="connsiteX193" fmla="*/ 2110140 w 4986742"/>
              <a:gd name="connsiteY193" fmla="*/ 541111 h 986275"/>
              <a:gd name="connsiteX194" fmla="*/ 2068064 w 4986742"/>
              <a:gd name="connsiteY194" fmla="*/ 577206 h 986275"/>
              <a:gd name="connsiteX195" fmla="*/ 2032000 w 4986742"/>
              <a:gd name="connsiteY195" fmla="*/ 541111 h 986275"/>
              <a:gd name="connsiteX196" fmla="*/ 2032000 w 4986742"/>
              <a:gd name="connsiteY196" fmla="*/ 306497 h 986275"/>
              <a:gd name="connsiteX197" fmla="*/ 2152216 w 4986742"/>
              <a:gd name="connsiteY197" fmla="*/ 192198 h 986275"/>
              <a:gd name="connsiteX198" fmla="*/ 1644216 w 4986742"/>
              <a:gd name="connsiteY198" fmla="*/ 192198 h 986275"/>
              <a:gd name="connsiteX199" fmla="*/ 1692300 w 4986742"/>
              <a:gd name="connsiteY199" fmla="*/ 192198 h 986275"/>
              <a:gd name="connsiteX200" fmla="*/ 1698312 w 4986742"/>
              <a:gd name="connsiteY200" fmla="*/ 192198 h 986275"/>
              <a:gd name="connsiteX201" fmla="*/ 1818526 w 4986742"/>
              <a:gd name="connsiteY201" fmla="*/ 192198 h 986275"/>
              <a:gd name="connsiteX202" fmla="*/ 1938742 w 4986742"/>
              <a:gd name="connsiteY202" fmla="*/ 306497 h 986275"/>
              <a:gd name="connsiteX203" fmla="*/ 1938742 w 4986742"/>
              <a:gd name="connsiteY203" fmla="*/ 541111 h 986275"/>
              <a:gd name="connsiteX204" fmla="*/ 1902678 w 4986742"/>
              <a:gd name="connsiteY204" fmla="*/ 577206 h 986275"/>
              <a:gd name="connsiteX205" fmla="*/ 1860602 w 4986742"/>
              <a:gd name="connsiteY205" fmla="*/ 541111 h 986275"/>
              <a:gd name="connsiteX206" fmla="*/ 1860602 w 4986742"/>
              <a:gd name="connsiteY206" fmla="*/ 402749 h 986275"/>
              <a:gd name="connsiteX207" fmla="*/ 1860602 w 4986742"/>
              <a:gd name="connsiteY207" fmla="*/ 324545 h 986275"/>
              <a:gd name="connsiteX208" fmla="*/ 1842570 w 4986742"/>
              <a:gd name="connsiteY208" fmla="*/ 324545 h 986275"/>
              <a:gd name="connsiteX209" fmla="*/ 1842570 w 4986742"/>
              <a:gd name="connsiteY209" fmla="*/ 414780 h 986275"/>
              <a:gd name="connsiteX210" fmla="*/ 1842570 w 4986742"/>
              <a:gd name="connsiteY210" fmla="*/ 559159 h 986275"/>
              <a:gd name="connsiteX211" fmla="*/ 1842570 w 4986742"/>
              <a:gd name="connsiteY211" fmla="*/ 577206 h 986275"/>
              <a:gd name="connsiteX212" fmla="*/ 1842570 w 4986742"/>
              <a:gd name="connsiteY212" fmla="*/ 938150 h 986275"/>
              <a:gd name="connsiteX213" fmla="*/ 1788474 w 4986742"/>
              <a:gd name="connsiteY213" fmla="*/ 986275 h 986275"/>
              <a:gd name="connsiteX214" fmla="*/ 1740388 w 4986742"/>
              <a:gd name="connsiteY214" fmla="*/ 938150 h 986275"/>
              <a:gd name="connsiteX215" fmla="*/ 1740388 w 4986742"/>
              <a:gd name="connsiteY215" fmla="*/ 577206 h 986275"/>
              <a:gd name="connsiteX216" fmla="*/ 1716344 w 4986742"/>
              <a:gd name="connsiteY216" fmla="*/ 577206 h 986275"/>
              <a:gd name="connsiteX217" fmla="*/ 1716344 w 4986742"/>
              <a:gd name="connsiteY217" fmla="*/ 938150 h 986275"/>
              <a:gd name="connsiteX218" fmla="*/ 1674268 w 4986742"/>
              <a:gd name="connsiteY218" fmla="*/ 986275 h 986275"/>
              <a:gd name="connsiteX219" fmla="*/ 1620172 w 4986742"/>
              <a:gd name="connsiteY219" fmla="*/ 938150 h 986275"/>
              <a:gd name="connsiteX220" fmla="*/ 1620172 w 4986742"/>
              <a:gd name="connsiteY220" fmla="*/ 577206 h 986275"/>
              <a:gd name="connsiteX221" fmla="*/ 1620172 w 4986742"/>
              <a:gd name="connsiteY221" fmla="*/ 559159 h 986275"/>
              <a:gd name="connsiteX222" fmla="*/ 1620172 w 4986742"/>
              <a:gd name="connsiteY222" fmla="*/ 414780 h 986275"/>
              <a:gd name="connsiteX223" fmla="*/ 1620172 w 4986742"/>
              <a:gd name="connsiteY223" fmla="*/ 324545 h 986275"/>
              <a:gd name="connsiteX224" fmla="*/ 1602140 w 4986742"/>
              <a:gd name="connsiteY224" fmla="*/ 324545 h 986275"/>
              <a:gd name="connsiteX225" fmla="*/ 1602140 w 4986742"/>
              <a:gd name="connsiteY225" fmla="*/ 402749 h 986275"/>
              <a:gd name="connsiteX226" fmla="*/ 1602140 w 4986742"/>
              <a:gd name="connsiteY226" fmla="*/ 541111 h 986275"/>
              <a:gd name="connsiteX227" fmla="*/ 1560064 w 4986742"/>
              <a:gd name="connsiteY227" fmla="*/ 577206 h 986275"/>
              <a:gd name="connsiteX228" fmla="*/ 1524000 w 4986742"/>
              <a:gd name="connsiteY228" fmla="*/ 541111 h 986275"/>
              <a:gd name="connsiteX229" fmla="*/ 1524000 w 4986742"/>
              <a:gd name="connsiteY229" fmla="*/ 306497 h 986275"/>
              <a:gd name="connsiteX230" fmla="*/ 1644216 w 4986742"/>
              <a:gd name="connsiteY230" fmla="*/ 192198 h 986275"/>
              <a:gd name="connsiteX231" fmla="*/ 1136216 w 4986742"/>
              <a:gd name="connsiteY231" fmla="*/ 192198 h 986275"/>
              <a:gd name="connsiteX232" fmla="*/ 1184300 w 4986742"/>
              <a:gd name="connsiteY232" fmla="*/ 192198 h 986275"/>
              <a:gd name="connsiteX233" fmla="*/ 1190312 w 4986742"/>
              <a:gd name="connsiteY233" fmla="*/ 192198 h 986275"/>
              <a:gd name="connsiteX234" fmla="*/ 1310526 w 4986742"/>
              <a:gd name="connsiteY234" fmla="*/ 192198 h 986275"/>
              <a:gd name="connsiteX235" fmla="*/ 1430742 w 4986742"/>
              <a:gd name="connsiteY235" fmla="*/ 306497 h 986275"/>
              <a:gd name="connsiteX236" fmla="*/ 1430742 w 4986742"/>
              <a:gd name="connsiteY236" fmla="*/ 541111 h 986275"/>
              <a:gd name="connsiteX237" fmla="*/ 1394678 w 4986742"/>
              <a:gd name="connsiteY237" fmla="*/ 577206 h 986275"/>
              <a:gd name="connsiteX238" fmla="*/ 1352602 w 4986742"/>
              <a:gd name="connsiteY238" fmla="*/ 541111 h 986275"/>
              <a:gd name="connsiteX239" fmla="*/ 1352602 w 4986742"/>
              <a:gd name="connsiteY239" fmla="*/ 402749 h 986275"/>
              <a:gd name="connsiteX240" fmla="*/ 1352602 w 4986742"/>
              <a:gd name="connsiteY240" fmla="*/ 324545 h 986275"/>
              <a:gd name="connsiteX241" fmla="*/ 1334570 w 4986742"/>
              <a:gd name="connsiteY241" fmla="*/ 324545 h 986275"/>
              <a:gd name="connsiteX242" fmla="*/ 1334570 w 4986742"/>
              <a:gd name="connsiteY242" fmla="*/ 414780 h 986275"/>
              <a:gd name="connsiteX243" fmla="*/ 1334570 w 4986742"/>
              <a:gd name="connsiteY243" fmla="*/ 559159 h 986275"/>
              <a:gd name="connsiteX244" fmla="*/ 1334570 w 4986742"/>
              <a:gd name="connsiteY244" fmla="*/ 577206 h 986275"/>
              <a:gd name="connsiteX245" fmla="*/ 1334570 w 4986742"/>
              <a:gd name="connsiteY245" fmla="*/ 938150 h 986275"/>
              <a:gd name="connsiteX246" fmla="*/ 1280474 w 4986742"/>
              <a:gd name="connsiteY246" fmla="*/ 986275 h 986275"/>
              <a:gd name="connsiteX247" fmla="*/ 1232388 w 4986742"/>
              <a:gd name="connsiteY247" fmla="*/ 938150 h 986275"/>
              <a:gd name="connsiteX248" fmla="*/ 1232388 w 4986742"/>
              <a:gd name="connsiteY248" fmla="*/ 577206 h 986275"/>
              <a:gd name="connsiteX249" fmla="*/ 1208344 w 4986742"/>
              <a:gd name="connsiteY249" fmla="*/ 577206 h 986275"/>
              <a:gd name="connsiteX250" fmla="*/ 1208344 w 4986742"/>
              <a:gd name="connsiteY250" fmla="*/ 938150 h 986275"/>
              <a:gd name="connsiteX251" fmla="*/ 1166268 w 4986742"/>
              <a:gd name="connsiteY251" fmla="*/ 986275 h 986275"/>
              <a:gd name="connsiteX252" fmla="*/ 1112172 w 4986742"/>
              <a:gd name="connsiteY252" fmla="*/ 938150 h 986275"/>
              <a:gd name="connsiteX253" fmla="*/ 1112172 w 4986742"/>
              <a:gd name="connsiteY253" fmla="*/ 577206 h 986275"/>
              <a:gd name="connsiteX254" fmla="*/ 1112172 w 4986742"/>
              <a:gd name="connsiteY254" fmla="*/ 559159 h 986275"/>
              <a:gd name="connsiteX255" fmla="*/ 1112172 w 4986742"/>
              <a:gd name="connsiteY255" fmla="*/ 414780 h 986275"/>
              <a:gd name="connsiteX256" fmla="*/ 1112172 w 4986742"/>
              <a:gd name="connsiteY256" fmla="*/ 324545 h 986275"/>
              <a:gd name="connsiteX257" fmla="*/ 1094140 w 4986742"/>
              <a:gd name="connsiteY257" fmla="*/ 324545 h 986275"/>
              <a:gd name="connsiteX258" fmla="*/ 1094140 w 4986742"/>
              <a:gd name="connsiteY258" fmla="*/ 402749 h 986275"/>
              <a:gd name="connsiteX259" fmla="*/ 1094140 w 4986742"/>
              <a:gd name="connsiteY259" fmla="*/ 541111 h 986275"/>
              <a:gd name="connsiteX260" fmla="*/ 1052064 w 4986742"/>
              <a:gd name="connsiteY260" fmla="*/ 577206 h 986275"/>
              <a:gd name="connsiteX261" fmla="*/ 1016000 w 4986742"/>
              <a:gd name="connsiteY261" fmla="*/ 541111 h 986275"/>
              <a:gd name="connsiteX262" fmla="*/ 1016000 w 4986742"/>
              <a:gd name="connsiteY262" fmla="*/ 306497 h 986275"/>
              <a:gd name="connsiteX263" fmla="*/ 1136216 w 4986742"/>
              <a:gd name="connsiteY263" fmla="*/ 192198 h 986275"/>
              <a:gd name="connsiteX264" fmla="*/ 628216 w 4986742"/>
              <a:gd name="connsiteY264" fmla="*/ 192198 h 986275"/>
              <a:gd name="connsiteX265" fmla="*/ 676300 w 4986742"/>
              <a:gd name="connsiteY265" fmla="*/ 192198 h 986275"/>
              <a:gd name="connsiteX266" fmla="*/ 682312 w 4986742"/>
              <a:gd name="connsiteY266" fmla="*/ 192198 h 986275"/>
              <a:gd name="connsiteX267" fmla="*/ 802526 w 4986742"/>
              <a:gd name="connsiteY267" fmla="*/ 192198 h 986275"/>
              <a:gd name="connsiteX268" fmla="*/ 922742 w 4986742"/>
              <a:gd name="connsiteY268" fmla="*/ 306497 h 986275"/>
              <a:gd name="connsiteX269" fmla="*/ 922742 w 4986742"/>
              <a:gd name="connsiteY269" fmla="*/ 541111 h 986275"/>
              <a:gd name="connsiteX270" fmla="*/ 886678 w 4986742"/>
              <a:gd name="connsiteY270" fmla="*/ 577206 h 986275"/>
              <a:gd name="connsiteX271" fmla="*/ 844602 w 4986742"/>
              <a:gd name="connsiteY271" fmla="*/ 541111 h 986275"/>
              <a:gd name="connsiteX272" fmla="*/ 844602 w 4986742"/>
              <a:gd name="connsiteY272" fmla="*/ 402749 h 986275"/>
              <a:gd name="connsiteX273" fmla="*/ 844602 w 4986742"/>
              <a:gd name="connsiteY273" fmla="*/ 324545 h 986275"/>
              <a:gd name="connsiteX274" fmla="*/ 826570 w 4986742"/>
              <a:gd name="connsiteY274" fmla="*/ 324545 h 986275"/>
              <a:gd name="connsiteX275" fmla="*/ 826570 w 4986742"/>
              <a:gd name="connsiteY275" fmla="*/ 414780 h 986275"/>
              <a:gd name="connsiteX276" fmla="*/ 826570 w 4986742"/>
              <a:gd name="connsiteY276" fmla="*/ 559159 h 986275"/>
              <a:gd name="connsiteX277" fmla="*/ 826570 w 4986742"/>
              <a:gd name="connsiteY277" fmla="*/ 577206 h 986275"/>
              <a:gd name="connsiteX278" fmla="*/ 826570 w 4986742"/>
              <a:gd name="connsiteY278" fmla="*/ 938150 h 986275"/>
              <a:gd name="connsiteX279" fmla="*/ 772474 w 4986742"/>
              <a:gd name="connsiteY279" fmla="*/ 986275 h 986275"/>
              <a:gd name="connsiteX280" fmla="*/ 724388 w 4986742"/>
              <a:gd name="connsiteY280" fmla="*/ 938150 h 986275"/>
              <a:gd name="connsiteX281" fmla="*/ 724388 w 4986742"/>
              <a:gd name="connsiteY281" fmla="*/ 577206 h 986275"/>
              <a:gd name="connsiteX282" fmla="*/ 700344 w 4986742"/>
              <a:gd name="connsiteY282" fmla="*/ 577206 h 986275"/>
              <a:gd name="connsiteX283" fmla="*/ 700344 w 4986742"/>
              <a:gd name="connsiteY283" fmla="*/ 938150 h 986275"/>
              <a:gd name="connsiteX284" fmla="*/ 658268 w 4986742"/>
              <a:gd name="connsiteY284" fmla="*/ 986275 h 986275"/>
              <a:gd name="connsiteX285" fmla="*/ 604172 w 4986742"/>
              <a:gd name="connsiteY285" fmla="*/ 938150 h 986275"/>
              <a:gd name="connsiteX286" fmla="*/ 604172 w 4986742"/>
              <a:gd name="connsiteY286" fmla="*/ 577206 h 986275"/>
              <a:gd name="connsiteX287" fmla="*/ 604172 w 4986742"/>
              <a:gd name="connsiteY287" fmla="*/ 559159 h 986275"/>
              <a:gd name="connsiteX288" fmla="*/ 604172 w 4986742"/>
              <a:gd name="connsiteY288" fmla="*/ 414780 h 986275"/>
              <a:gd name="connsiteX289" fmla="*/ 604172 w 4986742"/>
              <a:gd name="connsiteY289" fmla="*/ 324545 h 986275"/>
              <a:gd name="connsiteX290" fmla="*/ 586140 w 4986742"/>
              <a:gd name="connsiteY290" fmla="*/ 324545 h 986275"/>
              <a:gd name="connsiteX291" fmla="*/ 586140 w 4986742"/>
              <a:gd name="connsiteY291" fmla="*/ 402749 h 986275"/>
              <a:gd name="connsiteX292" fmla="*/ 586140 w 4986742"/>
              <a:gd name="connsiteY292" fmla="*/ 541111 h 986275"/>
              <a:gd name="connsiteX293" fmla="*/ 544064 w 4986742"/>
              <a:gd name="connsiteY293" fmla="*/ 577206 h 986275"/>
              <a:gd name="connsiteX294" fmla="*/ 508000 w 4986742"/>
              <a:gd name="connsiteY294" fmla="*/ 541111 h 986275"/>
              <a:gd name="connsiteX295" fmla="*/ 508000 w 4986742"/>
              <a:gd name="connsiteY295" fmla="*/ 306497 h 986275"/>
              <a:gd name="connsiteX296" fmla="*/ 628216 w 4986742"/>
              <a:gd name="connsiteY296" fmla="*/ 192198 h 986275"/>
              <a:gd name="connsiteX297" fmla="*/ 120216 w 4986742"/>
              <a:gd name="connsiteY297" fmla="*/ 192198 h 986275"/>
              <a:gd name="connsiteX298" fmla="*/ 168300 w 4986742"/>
              <a:gd name="connsiteY298" fmla="*/ 192198 h 986275"/>
              <a:gd name="connsiteX299" fmla="*/ 174312 w 4986742"/>
              <a:gd name="connsiteY299" fmla="*/ 192198 h 986275"/>
              <a:gd name="connsiteX300" fmla="*/ 294526 w 4986742"/>
              <a:gd name="connsiteY300" fmla="*/ 192198 h 986275"/>
              <a:gd name="connsiteX301" fmla="*/ 414742 w 4986742"/>
              <a:gd name="connsiteY301" fmla="*/ 306497 h 986275"/>
              <a:gd name="connsiteX302" fmla="*/ 414742 w 4986742"/>
              <a:gd name="connsiteY302" fmla="*/ 541111 h 986275"/>
              <a:gd name="connsiteX303" fmla="*/ 378678 w 4986742"/>
              <a:gd name="connsiteY303" fmla="*/ 577206 h 986275"/>
              <a:gd name="connsiteX304" fmla="*/ 336602 w 4986742"/>
              <a:gd name="connsiteY304" fmla="*/ 541111 h 986275"/>
              <a:gd name="connsiteX305" fmla="*/ 336602 w 4986742"/>
              <a:gd name="connsiteY305" fmla="*/ 402749 h 986275"/>
              <a:gd name="connsiteX306" fmla="*/ 336602 w 4986742"/>
              <a:gd name="connsiteY306" fmla="*/ 324545 h 986275"/>
              <a:gd name="connsiteX307" fmla="*/ 318570 w 4986742"/>
              <a:gd name="connsiteY307" fmla="*/ 324545 h 986275"/>
              <a:gd name="connsiteX308" fmla="*/ 318570 w 4986742"/>
              <a:gd name="connsiteY308" fmla="*/ 414780 h 986275"/>
              <a:gd name="connsiteX309" fmla="*/ 318570 w 4986742"/>
              <a:gd name="connsiteY309" fmla="*/ 559159 h 986275"/>
              <a:gd name="connsiteX310" fmla="*/ 318570 w 4986742"/>
              <a:gd name="connsiteY310" fmla="*/ 577206 h 986275"/>
              <a:gd name="connsiteX311" fmla="*/ 318570 w 4986742"/>
              <a:gd name="connsiteY311" fmla="*/ 938150 h 986275"/>
              <a:gd name="connsiteX312" fmla="*/ 264474 w 4986742"/>
              <a:gd name="connsiteY312" fmla="*/ 986275 h 986275"/>
              <a:gd name="connsiteX313" fmla="*/ 216388 w 4986742"/>
              <a:gd name="connsiteY313" fmla="*/ 938150 h 986275"/>
              <a:gd name="connsiteX314" fmla="*/ 216388 w 4986742"/>
              <a:gd name="connsiteY314" fmla="*/ 577206 h 986275"/>
              <a:gd name="connsiteX315" fmla="*/ 192344 w 4986742"/>
              <a:gd name="connsiteY315" fmla="*/ 577206 h 986275"/>
              <a:gd name="connsiteX316" fmla="*/ 192344 w 4986742"/>
              <a:gd name="connsiteY316" fmla="*/ 938150 h 986275"/>
              <a:gd name="connsiteX317" fmla="*/ 150268 w 4986742"/>
              <a:gd name="connsiteY317" fmla="*/ 986275 h 986275"/>
              <a:gd name="connsiteX318" fmla="*/ 96172 w 4986742"/>
              <a:gd name="connsiteY318" fmla="*/ 938150 h 986275"/>
              <a:gd name="connsiteX319" fmla="*/ 96172 w 4986742"/>
              <a:gd name="connsiteY319" fmla="*/ 577206 h 986275"/>
              <a:gd name="connsiteX320" fmla="*/ 96172 w 4986742"/>
              <a:gd name="connsiteY320" fmla="*/ 559159 h 986275"/>
              <a:gd name="connsiteX321" fmla="*/ 96172 w 4986742"/>
              <a:gd name="connsiteY321" fmla="*/ 414780 h 986275"/>
              <a:gd name="connsiteX322" fmla="*/ 96172 w 4986742"/>
              <a:gd name="connsiteY322" fmla="*/ 324545 h 986275"/>
              <a:gd name="connsiteX323" fmla="*/ 78140 w 4986742"/>
              <a:gd name="connsiteY323" fmla="*/ 324545 h 986275"/>
              <a:gd name="connsiteX324" fmla="*/ 78140 w 4986742"/>
              <a:gd name="connsiteY324" fmla="*/ 402749 h 986275"/>
              <a:gd name="connsiteX325" fmla="*/ 78140 w 4986742"/>
              <a:gd name="connsiteY325" fmla="*/ 541111 h 986275"/>
              <a:gd name="connsiteX326" fmla="*/ 36064 w 4986742"/>
              <a:gd name="connsiteY326" fmla="*/ 577206 h 986275"/>
              <a:gd name="connsiteX327" fmla="*/ 0 w 4986742"/>
              <a:gd name="connsiteY327" fmla="*/ 541111 h 986275"/>
              <a:gd name="connsiteX328" fmla="*/ 0 w 4986742"/>
              <a:gd name="connsiteY328" fmla="*/ 306497 h 986275"/>
              <a:gd name="connsiteX329" fmla="*/ 120216 w 4986742"/>
              <a:gd name="connsiteY329" fmla="*/ 192198 h 986275"/>
              <a:gd name="connsiteX330" fmla="*/ 4779372 w 4986742"/>
              <a:gd name="connsiteY330" fmla="*/ 0 h 986275"/>
              <a:gd name="connsiteX331" fmla="*/ 4865356 w 4986742"/>
              <a:gd name="connsiteY331" fmla="*/ 89777 h 986275"/>
              <a:gd name="connsiteX332" fmla="*/ 4779372 w 4986742"/>
              <a:gd name="connsiteY332" fmla="*/ 179553 h 986275"/>
              <a:gd name="connsiteX333" fmla="*/ 4693388 w 4986742"/>
              <a:gd name="connsiteY333" fmla="*/ 89777 h 986275"/>
              <a:gd name="connsiteX334" fmla="*/ 4779372 w 4986742"/>
              <a:gd name="connsiteY334" fmla="*/ 0 h 986275"/>
              <a:gd name="connsiteX335" fmla="*/ 4271372 w 4986742"/>
              <a:gd name="connsiteY335" fmla="*/ 0 h 986275"/>
              <a:gd name="connsiteX336" fmla="*/ 4357356 w 4986742"/>
              <a:gd name="connsiteY336" fmla="*/ 89777 h 986275"/>
              <a:gd name="connsiteX337" fmla="*/ 4271372 w 4986742"/>
              <a:gd name="connsiteY337" fmla="*/ 179553 h 986275"/>
              <a:gd name="connsiteX338" fmla="*/ 4185388 w 4986742"/>
              <a:gd name="connsiteY338" fmla="*/ 89777 h 986275"/>
              <a:gd name="connsiteX339" fmla="*/ 4271372 w 4986742"/>
              <a:gd name="connsiteY339" fmla="*/ 0 h 986275"/>
              <a:gd name="connsiteX340" fmla="*/ 3763372 w 4986742"/>
              <a:gd name="connsiteY340" fmla="*/ 0 h 986275"/>
              <a:gd name="connsiteX341" fmla="*/ 3849356 w 4986742"/>
              <a:gd name="connsiteY341" fmla="*/ 89777 h 986275"/>
              <a:gd name="connsiteX342" fmla="*/ 3763372 w 4986742"/>
              <a:gd name="connsiteY342" fmla="*/ 179553 h 986275"/>
              <a:gd name="connsiteX343" fmla="*/ 3677388 w 4986742"/>
              <a:gd name="connsiteY343" fmla="*/ 89777 h 986275"/>
              <a:gd name="connsiteX344" fmla="*/ 3763372 w 4986742"/>
              <a:gd name="connsiteY344" fmla="*/ 0 h 986275"/>
              <a:gd name="connsiteX345" fmla="*/ 3255372 w 4986742"/>
              <a:gd name="connsiteY345" fmla="*/ 0 h 986275"/>
              <a:gd name="connsiteX346" fmla="*/ 3341356 w 4986742"/>
              <a:gd name="connsiteY346" fmla="*/ 89777 h 986275"/>
              <a:gd name="connsiteX347" fmla="*/ 3255372 w 4986742"/>
              <a:gd name="connsiteY347" fmla="*/ 179553 h 986275"/>
              <a:gd name="connsiteX348" fmla="*/ 3169388 w 4986742"/>
              <a:gd name="connsiteY348" fmla="*/ 89777 h 986275"/>
              <a:gd name="connsiteX349" fmla="*/ 3255372 w 4986742"/>
              <a:gd name="connsiteY349" fmla="*/ 0 h 986275"/>
              <a:gd name="connsiteX350" fmla="*/ 2747372 w 4986742"/>
              <a:gd name="connsiteY350" fmla="*/ 0 h 986275"/>
              <a:gd name="connsiteX351" fmla="*/ 2833356 w 4986742"/>
              <a:gd name="connsiteY351" fmla="*/ 89777 h 986275"/>
              <a:gd name="connsiteX352" fmla="*/ 2747372 w 4986742"/>
              <a:gd name="connsiteY352" fmla="*/ 179553 h 986275"/>
              <a:gd name="connsiteX353" fmla="*/ 2661388 w 4986742"/>
              <a:gd name="connsiteY353" fmla="*/ 89777 h 986275"/>
              <a:gd name="connsiteX354" fmla="*/ 2747372 w 4986742"/>
              <a:gd name="connsiteY354" fmla="*/ 0 h 986275"/>
              <a:gd name="connsiteX355" fmla="*/ 2239372 w 4986742"/>
              <a:gd name="connsiteY355" fmla="*/ 0 h 986275"/>
              <a:gd name="connsiteX356" fmla="*/ 2325356 w 4986742"/>
              <a:gd name="connsiteY356" fmla="*/ 89777 h 986275"/>
              <a:gd name="connsiteX357" fmla="*/ 2239372 w 4986742"/>
              <a:gd name="connsiteY357" fmla="*/ 179553 h 986275"/>
              <a:gd name="connsiteX358" fmla="*/ 2153388 w 4986742"/>
              <a:gd name="connsiteY358" fmla="*/ 89777 h 986275"/>
              <a:gd name="connsiteX359" fmla="*/ 2239372 w 4986742"/>
              <a:gd name="connsiteY359" fmla="*/ 0 h 986275"/>
              <a:gd name="connsiteX360" fmla="*/ 1731372 w 4986742"/>
              <a:gd name="connsiteY360" fmla="*/ 0 h 986275"/>
              <a:gd name="connsiteX361" fmla="*/ 1817356 w 4986742"/>
              <a:gd name="connsiteY361" fmla="*/ 89777 h 986275"/>
              <a:gd name="connsiteX362" fmla="*/ 1731372 w 4986742"/>
              <a:gd name="connsiteY362" fmla="*/ 179553 h 986275"/>
              <a:gd name="connsiteX363" fmla="*/ 1645388 w 4986742"/>
              <a:gd name="connsiteY363" fmla="*/ 89777 h 986275"/>
              <a:gd name="connsiteX364" fmla="*/ 1731372 w 4986742"/>
              <a:gd name="connsiteY364" fmla="*/ 0 h 986275"/>
              <a:gd name="connsiteX365" fmla="*/ 1223372 w 4986742"/>
              <a:gd name="connsiteY365" fmla="*/ 0 h 986275"/>
              <a:gd name="connsiteX366" fmla="*/ 1309356 w 4986742"/>
              <a:gd name="connsiteY366" fmla="*/ 89777 h 986275"/>
              <a:gd name="connsiteX367" fmla="*/ 1223372 w 4986742"/>
              <a:gd name="connsiteY367" fmla="*/ 179553 h 986275"/>
              <a:gd name="connsiteX368" fmla="*/ 1137388 w 4986742"/>
              <a:gd name="connsiteY368" fmla="*/ 89777 h 986275"/>
              <a:gd name="connsiteX369" fmla="*/ 1223372 w 4986742"/>
              <a:gd name="connsiteY369" fmla="*/ 0 h 986275"/>
              <a:gd name="connsiteX370" fmla="*/ 715372 w 4986742"/>
              <a:gd name="connsiteY370" fmla="*/ 0 h 986275"/>
              <a:gd name="connsiteX371" fmla="*/ 801356 w 4986742"/>
              <a:gd name="connsiteY371" fmla="*/ 89777 h 986275"/>
              <a:gd name="connsiteX372" fmla="*/ 715372 w 4986742"/>
              <a:gd name="connsiteY372" fmla="*/ 179553 h 986275"/>
              <a:gd name="connsiteX373" fmla="*/ 629388 w 4986742"/>
              <a:gd name="connsiteY373" fmla="*/ 89777 h 986275"/>
              <a:gd name="connsiteX374" fmla="*/ 715372 w 4986742"/>
              <a:gd name="connsiteY374" fmla="*/ 0 h 986275"/>
              <a:gd name="connsiteX375" fmla="*/ 207372 w 4986742"/>
              <a:gd name="connsiteY375" fmla="*/ 0 h 986275"/>
              <a:gd name="connsiteX376" fmla="*/ 293356 w 4986742"/>
              <a:gd name="connsiteY376" fmla="*/ 89777 h 986275"/>
              <a:gd name="connsiteX377" fmla="*/ 207372 w 4986742"/>
              <a:gd name="connsiteY377" fmla="*/ 179553 h 986275"/>
              <a:gd name="connsiteX378" fmla="*/ 121388 w 4986742"/>
              <a:gd name="connsiteY378" fmla="*/ 89777 h 986275"/>
              <a:gd name="connsiteX379" fmla="*/ 207372 w 4986742"/>
              <a:gd name="connsiteY379" fmla="*/ 0 h 98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4986742" h="986275">
                <a:moveTo>
                  <a:pt x="4692216" y="192198"/>
                </a:moveTo>
                <a:cubicBezTo>
                  <a:pt x="4692216" y="192198"/>
                  <a:pt x="4692216" y="192198"/>
                  <a:pt x="4740300" y="192198"/>
                </a:cubicBezTo>
                <a:cubicBezTo>
                  <a:pt x="4740300" y="192198"/>
                  <a:pt x="4740300" y="192198"/>
                  <a:pt x="4746312" y="192198"/>
                </a:cubicBezTo>
                <a:cubicBezTo>
                  <a:pt x="4746312" y="192198"/>
                  <a:pt x="4746312" y="192198"/>
                  <a:pt x="4866526" y="192198"/>
                </a:cubicBezTo>
                <a:cubicBezTo>
                  <a:pt x="4932646" y="192198"/>
                  <a:pt x="4986742" y="246341"/>
                  <a:pt x="4986742" y="306497"/>
                </a:cubicBezTo>
                <a:cubicBezTo>
                  <a:pt x="4986742" y="306497"/>
                  <a:pt x="4986742" y="306497"/>
                  <a:pt x="4986742" y="541111"/>
                </a:cubicBezTo>
                <a:cubicBezTo>
                  <a:pt x="4986742" y="565174"/>
                  <a:pt x="4968710" y="577206"/>
                  <a:pt x="4950678" y="577206"/>
                </a:cubicBezTo>
                <a:cubicBezTo>
                  <a:pt x="4926636" y="577206"/>
                  <a:pt x="4908602" y="565174"/>
                  <a:pt x="4908602" y="541111"/>
                </a:cubicBezTo>
                <a:cubicBezTo>
                  <a:pt x="4908602" y="541111"/>
                  <a:pt x="4908602" y="541111"/>
                  <a:pt x="4908602" y="402749"/>
                </a:cubicBezTo>
                <a:cubicBezTo>
                  <a:pt x="4908602" y="402749"/>
                  <a:pt x="4908602" y="402749"/>
                  <a:pt x="4908602" y="324545"/>
                </a:cubicBezTo>
                <a:cubicBezTo>
                  <a:pt x="4908602" y="324545"/>
                  <a:pt x="4908602" y="324545"/>
                  <a:pt x="4890570" y="324545"/>
                </a:cubicBezTo>
                <a:cubicBezTo>
                  <a:pt x="4890570" y="324545"/>
                  <a:pt x="4890570" y="324545"/>
                  <a:pt x="4890570" y="414780"/>
                </a:cubicBezTo>
                <a:cubicBezTo>
                  <a:pt x="4890570" y="414780"/>
                  <a:pt x="4890570" y="414780"/>
                  <a:pt x="4890570" y="559159"/>
                </a:cubicBezTo>
                <a:cubicBezTo>
                  <a:pt x="4890570" y="559159"/>
                  <a:pt x="4890570" y="559159"/>
                  <a:pt x="4890570" y="577206"/>
                </a:cubicBezTo>
                <a:cubicBezTo>
                  <a:pt x="4890570" y="577206"/>
                  <a:pt x="4890570" y="577206"/>
                  <a:pt x="4890570" y="938150"/>
                </a:cubicBezTo>
                <a:cubicBezTo>
                  <a:pt x="4890570" y="968228"/>
                  <a:pt x="4866526" y="986275"/>
                  <a:pt x="4836474" y="986275"/>
                </a:cubicBezTo>
                <a:cubicBezTo>
                  <a:pt x="4812430" y="986275"/>
                  <a:pt x="4788388" y="968228"/>
                  <a:pt x="4788388" y="938150"/>
                </a:cubicBezTo>
                <a:cubicBezTo>
                  <a:pt x="4788388" y="938150"/>
                  <a:pt x="4788388" y="938150"/>
                  <a:pt x="4788388" y="577206"/>
                </a:cubicBezTo>
                <a:cubicBezTo>
                  <a:pt x="4788388" y="577206"/>
                  <a:pt x="4788388" y="577206"/>
                  <a:pt x="4764344" y="577206"/>
                </a:cubicBezTo>
                <a:cubicBezTo>
                  <a:pt x="4764344" y="577206"/>
                  <a:pt x="4764344" y="577206"/>
                  <a:pt x="4764344" y="938150"/>
                </a:cubicBezTo>
                <a:cubicBezTo>
                  <a:pt x="4764344" y="968228"/>
                  <a:pt x="4746312" y="986275"/>
                  <a:pt x="4722268" y="986275"/>
                </a:cubicBezTo>
                <a:cubicBezTo>
                  <a:pt x="4692216" y="986275"/>
                  <a:pt x="4668172" y="968228"/>
                  <a:pt x="4668172" y="938150"/>
                </a:cubicBezTo>
                <a:cubicBezTo>
                  <a:pt x="4668172" y="938150"/>
                  <a:pt x="4668172" y="938150"/>
                  <a:pt x="4668172" y="577206"/>
                </a:cubicBezTo>
                <a:cubicBezTo>
                  <a:pt x="4668172" y="577206"/>
                  <a:pt x="4668172" y="577206"/>
                  <a:pt x="4668172" y="559159"/>
                </a:cubicBezTo>
                <a:cubicBezTo>
                  <a:pt x="4668172" y="559159"/>
                  <a:pt x="4668172" y="559159"/>
                  <a:pt x="4668172" y="414780"/>
                </a:cubicBezTo>
                <a:cubicBezTo>
                  <a:pt x="4668172" y="414780"/>
                  <a:pt x="4668172" y="414780"/>
                  <a:pt x="4668172" y="324545"/>
                </a:cubicBezTo>
                <a:cubicBezTo>
                  <a:pt x="4668172" y="324545"/>
                  <a:pt x="4668172" y="324545"/>
                  <a:pt x="4650140" y="324545"/>
                </a:cubicBezTo>
                <a:cubicBezTo>
                  <a:pt x="4650140" y="324545"/>
                  <a:pt x="4650140" y="324545"/>
                  <a:pt x="4650140" y="402749"/>
                </a:cubicBezTo>
                <a:cubicBezTo>
                  <a:pt x="4650140" y="402749"/>
                  <a:pt x="4650140" y="402749"/>
                  <a:pt x="4650140" y="541111"/>
                </a:cubicBezTo>
                <a:cubicBezTo>
                  <a:pt x="4650140" y="565174"/>
                  <a:pt x="4632106" y="577206"/>
                  <a:pt x="4608064" y="577206"/>
                </a:cubicBezTo>
                <a:cubicBezTo>
                  <a:pt x="4590032" y="577206"/>
                  <a:pt x="4572000" y="565174"/>
                  <a:pt x="4572000" y="541111"/>
                </a:cubicBezTo>
                <a:cubicBezTo>
                  <a:pt x="4572000" y="541111"/>
                  <a:pt x="4572000" y="541111"/>
                  <a:pt x="4572000" y="306497"/>
                </a:cubicBezTo>
                <a:cubicBezTo>
                  <a:pt x="4572000" y="246341"/>
                  <a:pt x="4626096" y="192198"/>
                  <a:pt x="4692216" y="192198"/>
                </a:cubicBezTo>
                <a:close/>
                <a:moveTo>
                  <a:pt x="4184216" y="192198"/>
                </a:moveTo>
                <a:cubicBezTo>
                  <a:pt x="4184216" y="192198"/>
                  <a:pt x="4184216" y="192198"/>
                  <a:pt x="4232300" y="192198"/>
                </a:cubicBezTo>
                <a:cubicBezTo>
                  <a:pt x="4232300" y="192198"/>
                  <a:pt x="4232300" y="192198"/>
                  <a:pt x="4238312" y="192198"/>
                </a:cubicBezTo>
                <a:cubicBezTo>
                  <a:pt x="4238312" y="192198"/>
                  <a:pt x="4238312" y="192198"/>
                  <a:pt x="4358526" y="192198"/>
                </a:cubicBezTo>
                <a:cubicBezTo>
                  <a:pt x="4424646" y="192198"/>
                  <a:pt x="4478742" y="246341"/>
                  <a:pt x="4478742" y="306497"/>
                </a:cubicBezTo>
                <a:cubicBezTo>
                  <a:pt x="4478742" y="306497"/>
                  <a:pt x="4478742" y="306497"/>
                  <a:pt x="4478742" y="541111"/>
                </a:cubicBezTo>
                <a:cubicBezTo>
                  <a:pt x="4478742" y="565174"/>
                  <a:pt x="4460710" y="577206"/>
                  <a:pt x="4442678" y="577206"/>
                </a:cubicBezTo>
                <a:cubicBezTo>
                  <a:pt x="4418636" y="577206"/>
                  <a:pt x="4400602" y="565174"/>
                  <a:pt x="4400602" y="541111"/>
                </a:cubicBezTo>
                <a:cubicBezTo>
                  <a:pt x="4400602" y="541111"/>
                  <a:pt x="4400602" y="541111"/>
                  <a:pt x="4400602" y="402749"/>
                </a:cubicBezTo>
                <a:cubicBezTo>
                  <a:pt x="4400602" y="402749"/>
                  <a:pt x="4400602" y="402749"/>
                  <a:pt x="4400602" y="324545"/>
                </a:cubicBezTo>
                <a:cubicBezTo>
                  <a:pt x="4400602" y="324545"/>
                  <a:pt x="4400602" y="324545"/>
                  <a:pt x="4382570" y="324545"/>
                </a:cubicBezTo>
                <a:cubicBezTo>
                  <a:pt x="4382570" y="324545"/>
                  <a:pt x="4382570" y="324545"/>
                  <a:pt x="4382570" y="414780"/>
                </a:cubicBezTo>
                <a:cubicBezTo>
                  <a:pt x="4382570" y="414780"/>
                  <a:pt x="4382570" y="414780"/>
                  <a:pt x="4382570" y="559159"/>
                </a:cubicBezTo>
                <a:cubicBezTo>
                  <a:pt x="4382570" y="559159"/>
                  <a:pt x="4382570" y="559159"/>
                  <a:pt x="4382570" y="577206"/>
                </a:cubicBezTo>
                <a:cubicBezTo>
                  <a:pt x="4382570" y="577206"/>
                  <a:pt x="4382570" y="577206"/>
                  <a:pt x="4382570" y="938150"/>
                </a:cubicBezTo>
                <a:cubicBezTo>
                  <a:pt x="4382570" y="968228"/>
                  <a:pt x="4358526" y="986275"/>
                  <a:pt x="4328474" y="986275"/>
                </a:cubicBezTo>
                <a:cubicBezTo>
                  <a:pt x="4304430" y="986275"/>
                  <a:pt x="4280388" y="968228"/>
                  <a:pt x="4280388" y="938150"/>
                </a:cubicBezTo>
                <a:cubicBezTo>
                  <a:pt x="4280388" y="938150"/>
                  <a:pt x="4280388" y="938150"/>
                  <a:pt x="4280388" y="577206"/>
                </a:cubicBezTo>
                <a:cubicBezTo>
                  <a:pt x="4280388" y="577206"/>
                  <a:pt x="4280388" y="577206"/>
                  <a:pt x="4256344" y="577206"/>
                </a:cubicBezTo>
                <a:cubicBezTo>
                  <a:pt x="4256344" y="577206"/>
                  <a:pt x="4256344" y="577206"/>
                  <a:pt x="4256344" y="938150"/>
                </a:cubicBezTo>
                <a:cubicBezTo>
                  <a:pt x="4256344" y="968228"/>
                  <a:pt x="4238312" y="986275"/>
                  <a:pt x="4214268" y="986275"/>
                </a:cubicBezTo>
                <a:cubicBezTo>
                  <a:pt x="4184216" y="986275"/>
                  <a:pt x="4160172" y="968228"/>
                  <a:pt x="4160172" y="938150"/>
                </a:cubicBezTo>
                <a:cubicBezTo>
                  <a:pt x="4160172" y="938150"/>
                  <a:pt x="4160172" y="938150"/>
                  <a:pt x="4160172" y="577206"/>
                </a:cubicBezTo>
                <a:cubicBezTo>
                  <a:pt x="4160172" y="577206"/>
                  <a:pt x="4160172" y="577206"/>
                  <a:pt x="4160172" y="559159"/>
                </a:cubicBezTo>
                <a:cubicBezTo>
                  <a:pt x="4160172" y="559159"/>
                  <a:pt x="4160172" y="559159"/>
                  <a:pt x="4160172" y="414780"/>
                </a:cubicBezTo>
                <a:cubicBezTo>
                  <a:pt x="4160172" y="414780"/>
                  <a:pt x="4160172" y="414780"/>
                  <a:pt x="4160172" y="324545"/>
                </a:cubicBezTo>
                <a:cubicBezTo>
                  <a:pt x="4160172" y="324545"/>
                  <a:pt x="4160172" y="324545"/>
                  <a:pt x="4142140" y="324545"/>
                </a:cubicBezTo>
                <a:cubicBezTo>
                  <a:pt x="4142140" y="324545"/>
                  <a:pt x="4142140" y="324545"/>
                  <a:pt x="4142140" y="402749"/>
                </a:cubicBezTo>
                <a:cubicBezTo>
                  <a:pt x="4142140" y="402749"/>
                  <a:pt x="4142140" y="402749"/>
                  <a:pt x="4142140" y="541111"/>
                </a:cubicBezTo>
                <a:cubicBezTo>
                  <a:pt x="4142140" y="565174"/>
                  <a:pt x="4124106" y="577206"/>
                  <a:pt x="4100064" y="577206"/>
                </a:cubicBezTo>
                <a:cubicBezTo>
                  <a:pt x="4082032" y="577206"/>
                  <a:pt x="4064000" y="565174"/>
                  <a:pt x="4064000" y="541111"/>
                </a:cubicBezTo>
                <a:cubicBezTo>
                  <a:pt x="4064000" y="541111"/>
                  <a:pt x="4064000" y="541111"/>
                  <a:pt x="4064000" y="306497"/>
                </a:cubicBezTo>
                <a:cubicBezTo>
                  <a:pt x="4064000" y="246341"/>
                  <a:pt x="4118096" y="192198"/>
                  <a:pt x="4184216" y="192198"/>
                </a:cubicBezTo>
                <a:close/>
                <a:moveTo>
                  <a:pt x="3676216" y="192198"/>
                </a:moveTo>
                <a:cubicBezTo>
                  <a:pt x="3676216" y="192198"/>
                  <a:pt x="3676216" y="192198"/>
                  <a:pt x="3724300" y="192198"/>
                </a:cubicBezTo>
                <a:cubicBezTo>
                  <a:pt x="3724300" y="192198"/>
                  <a:pt x="3724300" y="192198"/>
                  <a:pt x="3730312" y="192198"/>
                </a:cubicBezTo>
                <a:cubicBezTo>
                  <a:pt x="3730312" y="192198"/>
                  <a:pt x="3730312" y="192198"/>
                  <a:pt x="3850526" y="192198"/>
                </a:cubicBezTo>
                <a:cubicBezTo>
                  <a:pt x="3916646" y="192198"/>
                  <a:pt x="3970742" y="246341"/>
                  <a:pt x="3970742" y="306497"/>
                </a:cubicBezTo>
                <a:cubicBezTo>
                  <a:pt x="3970742" y="306497"/>
                  <a:pt x="3970742" y="306497"/>
                  <a:pt x="3970742" y="541111"/>
                </a:cubicBezTo>
                <a:cubicBezTo>
                  <a:pt x="3970742" y="565174"/>
                  <a:pt x="3952710" y="577206"/>
                  <a:pt x="3934678" y="577206"/>
                </a:cubicBezTo>
                <a:cubicBezTo>
                  <a:pt x="3910636" y="577206"/>
                  <a:pt x="3892602" y="565174"/>
                  <a:pt x="3892602" y="541111"/>
                </a:cubicBezTo>
                <a:cubicBezTo>
                  <a:pt x="3892602" y="541111"/>
                  <a:pt x="3892602" y="541111"/>
                  <a:pt x="3892602" y="402749"/>
                </a:cubicBezTo>
                <a:cubicBezTo>
                  <a:pt x="3892602" y="402749"/>
                  <a:pt x="3892602" y="402749"/>
                  <a:pt x="3892602" y="324545"/>
                </a:cubicBezTo>
                <a:cubicBezTo>
                  <a:pt x="3892602" y="324545"/>
                  <a:pt x="3892602" y="324545"/>
                  <a:pt x="3874570" y="324545"/>
                </a:cubicBezTo>
                <a:cubicBezTo>
                  <a:pt x="3874570" y="324545"/>
                  <a:pt x="3874570" y="324545"/>
                  <a:pt x="3874570" y="414780"/>
                </a:cubicBezTo>
                <a:cubicBezTo>
                  <a:pt x="3874570" y="414780"/>
                  <a:pt x="3874570" y="414780"/>
                  <a:pt x="3874570" y="559159"/>
                </a:cubicBezTo>
                <a:cubicBezTo>
                  <a:pt x="3874570" y="559159"/>
                  <a:pt x="3874570" y="559159"/>
                  <a:pt x="3874570" y="577206"/>
                </a:cubicBezTo>
                <a:cubicBezTo>
                  <a:pt x="3874570" y="577206"/>
                  <a:pt x="3874570" y="577206"/>
                  <a:pt x="3874570" y="938150"/>
                </a:cubicBezTo>
                <a:cubicBezTo>
                  <a:pt x="3874570" y="968228"/>
                  <a:pt x="3850526" y="986275"/>
                  <a:pt x="3820474" y="986275"/>
                </a:cubicBezTo>
                <a:cubicBezTo>
                  <a:pt x="3796430" y="986275"/>
                  <a:pt x="3772388" y="968228"/>
                  <a:pt x="3772388" y="938150"/>
                </a:cubicBezTo>
                <a:cubicBezTo>
                  <a:pt x="3772388" y="938150"/>
                  <a:pt x="3772388" y="938150"/>
                  <a:pt x="3772388" y="577206"/>
                </a:cubicBezTo>
                <a:cubicBezTo>
                  <a:pt x="3772388" y="577206"/>
                  <a:pt x="3772388" y="577206"/>
                  <a:pt x="3748344" y="577206"/>
                </a:cubicBezTo>
                <a:cubicBezTo>
                  <a:pt x="3748344" y="577206"/>
                  <a:pt x="3748344" y="577206"/>
                  <a:pt x="3748344" y="938150"/>
                </a:cubicBezTo>
                <a:cubicBezTo>
                  <a:pt x="3748344" y="968228"/>
                  <a:pt x="3730312" y="986275"/>
                  <a:pt x="3706268" y="986275"/>
                </a:cubicBezTo>
                <a:cubicBezTo>
                  <a:pt x="3676216" y="986275"/>
                  <a:pt x="3652172" y="968228"/>
                  <a:pt x="3652172" y="938150"/>
                </a:cubicBezTo>
                <a:cubicBezTo>
                  <a:pt x="3652172" y="938150"/>
                  <a:pt x="3652172" y="938150"/>
                  <a:pt x="3652172" y="577206"/>
                </a:cubicBezTo>
                <a:cubicBezTo>
                  <a:pt x="3652172" y="577206"/>
                  <a:pt x="3652172" y="577206"/>
                  <a:pt x="3652172" y="559159"/>
                </a:cubicBezTo>
                <a:cubicBezTo>
                  <a:pt x="3652172" y="559159"/>
                  <a:pt x="3652172" y="559159"/>
                  <a:pt x="3652172" y="414780"/>
                </a:cubicBezTo>
                <a:cubicBezTo>
                  <a:pt x="3652172" y="414780"/>
                  <a:pt x="3652172" y="414780"/>
                  <a:pt x="3652172" y="324545"/>
                </a:cubicBezTo>
                <a:cubicBezTo>
                  <a:pt x="3652172" y="324545"/>
                  <a:pt x="3652172" y="324545"/>
                  <a:pt x="3634140" y="324545"/>
                </a:cubicBezTo>
                <a:cubicBezTo>
                  <a:pt x="3634140" y="324545"/>
                  <a:pt x="3634140" y="324545"/>
                  <a:pt x="3634140" y="402749"/>
                </a:cubicBezTo>
                <a:cubicBezTo>
                  <a:pt x="3634140" y="402749"/>
                  <a:pt x="3634140" y="402749"/>
                  <a:pt x="3634140" y="541111"/>
                </a:cubicBezTo>
                <a:cubicBezTo>
                  <a:pt x="3634140" y="565174"/>
                  <a:pt x="3616106" y="577206"/>
                  <a:pt x="3592064" y="577206"/>
                </a:cubicBezTo>
                <a:cubicBezTo>
                  <a:pt x="3574032" y="577206"/>
                  <a:pt x="3556000" y="565174"/>
                  <a:pt x="3556000" y="541111"/>
                </a:cubicBezTo>
                <a:cubicBezTo>
                  <a:pt x="3556000" y="541111"/>
                  <a:pt x="3556000" y="541111"/>
                  <a:pt x="3556000" y="306497"/>
                </a:cubicBezTo>
                <a:cubicBezTo>
                  <a:pt x="3556000" y="246341"/>
                  <a:pt x="3610096" y="192198"/>
                  <a:pt x="3676216" y="192198"/>
                </a:cubicBezTo>
                <a:close/>
                <a:moveTo>
                  <a:pt x="3168216" y="192198"/>
                </a:moveTo>
                <a:cubicBezTo>
                  <a:pt x="3168216" y="192198"/>
                  <a:pt x="3168216" y="192198"/>
                  <a:pt x="3216300" y="192198"/>
                </a:cubicBezTo>
                <a:cubicBezTo>
                  <a:pt x="3216300" y="192198"/>
                  <a:pt x="3216300" y="192198"/>
                  <a:pt x="3222312" y="192198"/>
                </a:cubicBezTo>
                <a:cubicBezTo>
                  <a:pt x="3222312" y="192198"/>
                  <a:pt x="3222312" y="192198"/>
                  <a:pt x="3342526" y="192198"/>
                </a:cubicBezTo>
                <a:cubicBezTo>
                  <a:pt x="3408646" y="192198"/>
                  <a:pt x="3462742" y="246341"/>
                  <a:pt x="3462742" y="306497"/>
                </a:cubicBezTo>
                <a:cubicBezTo>
                  <a:pt x="3462742" y="306497"/>
                  <a:pt x="3462742" y="306497"/>
                  <a:pt x="3462742" y="541111"/>
                </a:cubicBezTo>
                <a:cubicBezTo>
                  <a:pt x="3462742" y="565174"/>
                  <a:pt x="3444710" y="577206"/>
                  <a:pt x="3426678" y="577206"/>
                </a:cubicBezTo>
                <a:cubicBezTo>
                  <a:pt x="3402636" y="577206"/>
                  <a:pt x="3384602" y="565174"/>
                  <a:pt x="3384602" y="541111"/>
                </a:cubicBezTo>
                <a:cubicBezTo>
                  <a:pt x="3384602" y="541111"/>
                  <a:pt x="3384602" y="541111"/>
                  <a:pt x="3384602" y="402749"/>
                </a:cubicBezTo>
                <a:cubicBezTo>
                  <a:pt x="3384602" y="402749"/>
                  <a:pt x="3384602" y="402749"/>
                  <a:pt x="3384602" y="324545"/>
                </a:cubicBezTo>
                <a:cubicBezTo>
                  <a:pt x="3384602" y="324545"/>
                  <a:pt x="3384602" y="324545"/>
                  <a:pt x="3366570" y="324545"/>
                </a:cubicBezTo>
                <a:cubicBezTo>
                  <a:pt x="3366570" y="324545"/>
                  <a:pt x="3366570" y="324545"/>
                  <a:pt x="3366570" y="414780"/>
                </a:cubicBezTo>
                <a:cubicBezTo>
                  <a:pt x="3366570" y="414780"/>
                  <a:pt x="3366570" y="414780"/>
                  <a:pt x="3366570" y="559159"/>
                </a:cubicBezTo>
                <a:cubicBezTo>
                  <a:pt x="3366570" y="559159"/>
                  <a:pt x="3366570" y="559159"/>
                  <a:pt x="3366570" y="577206"/>
                </a:cubicBezTo>
                <a:cubicBezTo>
                  <a:pt x="3366570" y="577206"/>
                  <a:pt x="3366570" y="577206"/>
                  <a:pt x="3366570" y="938150"/>
                </a:cubicBezTo>
                <a:cubicBezTo>
                  <a:pt x="3366570" y="968228"/>
                  <a:pt x="3342526" y="986275"/>
                  <a:pt x="3312474" y="986275"/>
                </a:cubicBezTo>
                <a:cubicBezTo>
                  <a:pt x="3288430" y="986275"/>
                  <a:pt x="3264388" y="968228"/>
                  <a:pt x="3264388" y="938150"/>
                </a:cubicBezTo>
                <a:cubicBezTo>
                  <a:pt x="3264388" y="938150"/>
                  <a:pt x="3264388" y="938150"/>
                  <a:pt x="3264388" y="577206"/>
                </a:cubicBezTo>
                <a:cubicBezTo>
                  <a:pt x="3264388" y="577206"/>
                  <a:pt x="3264388" y="577206"/>
                  <a:pt x="3240344" y="577206"/>
                </a:cubicBezTo>
                <a:cubicBezTo>
                  <a:pt x="3240344" y="577206"/>
                  <a:pt x="3240344" y="577206"/>
                  <a:pt x="3240344" y="938150"/>
                </a:cubicBezTo>
                <a:cubicBezTo>
                  <a:pt x="3240344" y="968228"/>
                  <a:pt x="3222312" y="986275"/>
                  <a:pt x="3198268" y="986275"/>
                </a:cubicBezTo>
                <a:cubicBezTo>
                  <a:pt x="3168216" y="986275"/>
                  <a:pt x="3144172" y="968228"/>
                  <a:pt x="3144172" y="938150"/>
                </a:cubicBezTo>
                <a:cubicBezTo>
                  <a:pt x="3144172" y="938150"/>
                  <a:pt x="3144172" y="938150"/>
                  <a:pt x="3144172" y="577206"/>
                </a:cubicBezTo>
                <a:cubicBezTo>
                  <a:pt x="3144172" y="577206"/>
                  <a:pt x="3144172" y="577206"/>
                  <a:pt x="3144172" y="559159"/>
                </a:cubicBezTo>
                <a:cubicBezTo>
                  <a:pt x="3144172" y="559159"/>
                  <a:pt x="3144172" y="559159"/>
                  <a:pt x="3144172" y="414780"/>
                </a:cubicBezTo>
                <a:cubicBezTo>
                  <a:pt x="3144172" y="414780"/>
                  <a:pt x="3144172" y="414780"/>
                  <a:pt x="3144172" y="324545"/>
                </a:cubicBezTo>
                <a:cubicBezTo>
                  <a:pt x="3144172" y="324545"/>
                  <a:pt x="3144172" y="324545"/>
                  <a:pt x="3126140" y="324545"/>
                </a:cubicBezTo>
                <a:cubicBezTo>
                  <a:pt x="3126140" y="324545"/>
                  <a:pt x="3126140" y="324545"/>
                  <a:pt x="3126140" y="402749"/>
                </a:cubicBezTo>
                <a:cubicBezTo>
                  <a:pt x="3126140" y="402749"/>
                  <a:pt x="3126140" y="402749"/>
                  <a:pt x="3126140" y="541111"/>
                </a:cubicBezTo>
                <a:cubicBezTo>
                  <a:pt x="3126140" y="565174"/>
                  <a:pt x="3108106" y="577206"/>
                  <a:pt x="3084064" y="577206"/>
                </a:cubicBezTo>
                <a:cubicBezTo>
                  <a:pt x="3066032" y="577206"/>
                  <a:pt x="3048000" y="565174"/>
                  <a:pt x="3048000" y="541111"/>
                </a:cubicBezTo>
                <a:cubicBezTo>
                  <a:pt x="3048000" y="541111"/>
                  <a:pt x="3048000" y="541111"/>
                  <a:pt x="3048000" y="306497"/>
                </a:cubicBezTo>
                <a:cubicBezTo>
                  <a:pt x="3048000" y="246341"/>
                  <a:pt x="3102096" y="192198"/>
                  <a:pt x="3168216" y="192198"/>
                </a:cubicBezTo>
                <a:close/>
                <a:moveTo>
                  <a:pt x="2660216" y="192198"/>
                </a:moveTo>
                <a:cubicBezTo>
                  <a:pt x="2660216" y="192198"/>
                  <a:pt x="2660216" y="192198"/>
                  <a:pt x="2708300" y="192198"/>
                </a:cubicBezTo>
                <a:cubicBezTo>
                  <a:pt x="2708300" y="192198"/>
                  <a:pt x="2708300" y="192198"/>
                  <a:pt x="2714312" y="192198"/>
                </a:cubicBezTo>
                <a:cubicBezTo>
                  <a:pt x="2714312" y="192198"/>
                  <a:pt x="2714312" y="192198"/>
                  <a:pt x="2834526" y="192198"/>
                </a:cubicBezTo>
                <a:cubicBezTo>
                  <a:pt x="2900646" y="192198"/>
                  <a:pt x="2954742" y="246341"/>
                  <a:pt x="2954742" y="306497"/>
                </a:cubicBezTo>
                <a:cubicBezTo>
                  <a:pt x="2954742" y="306497"/>
                  <a:pt x="2954742" y="306497"/>
                  <a:pt x="2954742" y="541111"/>
                </a:cubicBezTo>
                <a:cubicBezTo>
                  <a:pt x="2954742" y="565174"/>
                  <a:pt x="2936710" y="577206"/>
                  <a:pt x="2918678" y="577206"/>
                </a:cubicBezTo>
                <a:cubicBezTo>
                  <a:pt x="2894636" y="577206"/>
                  <a:pt x="2876602" y="565174"/>
                  <a:pt x="2876602" y="541111"/>
                </a:cubicBezTo>
                <a:cubicBezTo>
                  <a:pt x="2876602" y="541111"/>
                  <a:pt x="2876602" y="541111"/>
                  <a:pt x="2876602" y="402749"/>
                </a:cubicBezTo>
                <a:cubicBezTo>
                  <a:pt x="2876602" y="402749"/>
                  <a:pt x="2876602" y="402749"/>
                  <a:pt x="2876602" y="324545"/>
                </a:cubicBezTo>
                <a:cubicBezTo>
                  <a:pt x="2876602" y="324545"/>
                  <a:pt x="2876602" y="324545"/>
                  <a:pt x="2858570" y="324545"/>
                </a:cubicBezTo>
                <a:cubicBezTo>
                  <a:pt x="2858570" y="324545"/>
                  <a:pt x="2858570" y="324545"/>
                  <a:pt x="2858570" y="414780"/>
                </a:cubicBezTo>
                <a:cubicBezTo>
                  <a:pt x="2858570" y="414780"/>
                  <a:pt x="2858570" y="414780"/>
                  <a:pt x="2858570" y="559159"/>
                </a:cubicBezTo>
                <a:cubicBezTo>
                  <a:pt x="2858570" y="559159"/>
                  <a:pt x="2858570" y="559159"/>
                  <a:pt x="2858570" y="577206"/>
                </a:cubicBezTo>
                <a:cubicBezTo>
                  <a:pt x="2858570" y="577206"/>
                  <a:pt x="2858570" y="577206"/>
                  <a:pt x="2858570" y="938150"/>
                </a:cubicBezTo>
                <a:cubicBezTo>
                  <a:pt x="2858570" y="968228"/>
                  <a:pt x="2834526" y="986275"/>
                  <a:pt x="2804474" y="986275"/>
                </a:cubicBezTo>
                <a:cubicBezTo>
                  <a:pt x="2780430" y="986275"/>
                  <a:pt x="2756388" y="968228"/>
                  <a:pt x="2756388" y="938150"/>
                </a:cubicBezTo>
                <a:cubicBezTo>
                  <a:pt x="2756388" y="938150"/>
                  <a:pt x="2756388" y="938150"/>
                  <a:pt x="2756388" y="577206"/>
                </a:cubicBezTo>
                <a:cubicBezTo>
                  <a:pt x="2756388" y="577206"/>
                  <a:pt x="2756388" y="577206"/>
                  <a:pt x="2732344" y="577206"/>
                </a:cubicBezTo>
                <a:cubicBezTo>
                  <a:pt x="2732344" y="577206"/>
                  <a:pt x="2732344" y="577206"/>
                  <a:pt x="2732344" y="938150"/>
                </a:cubicBezTo>
                <a:cubicBezTo>
                  <a:pt x="2732344" y="968228"/>
                  <a:pt x="2714312" y="986275"/>
                  <a:pt x="2690268" y="986275"/>
                </a:cubicBezTo>
                <a:cubicBezTo>
                  <a:pt x="2660216" y="986275"/>
                  <a:pt x="2636172" y="968228"/>
                  <a:pt x="2636172" y="938150"/>
                </a:cubicBezTo>
                <a:cubicBezTo>
                  <a:pt x="2636172" y="938150"/>
                  <a:pt x="2636172" y="938150"/>
                  <a:pt x="2636172" y="577206"/>
                </a:cubicBezTo>
                <a:cubicBezTo>
                  <a:pt x="2636172" y="577206"/>
                  <a:pt x="2636172" y="577206"/>
                  <a:pt x="2636172" y="559159"/>
                </a:cubicBezTo>
                <a:cubicBezTo>
                  <a:pt x="2636172" y="559159"/>
                  <a:pt x="2636172" y="559159"/>
                  <a:pt x="2636172" y="414780"/>
                </a:cubicBezTo>
                <a:cubicBezTo>
                  <a:pt x="2636172" y="414780"/>
                  <a:pt x="2636172" y="414780"/>
                  <a:pt x="2636172" y="324545"/>
                </a:cubicBezTo>
                <a:cubicBezTo>
                  <a:pt x="2636172" y="324545"/>
                  <a:pt x="2636172" y="324545"/>
                  <a:pt x="2618140" y="324545"/>
                </a:cubicBezTo>
                <a:cubicBezTo>
                  <a:pt x="2618140" y="324545"/>
                  <a:pt x="2618140" y="324545"/>
                  <a:pt x="2618140" y="402749"/>
                </a:cubicBezTo>
                <a:cubicBezTo>
                  <a:pt x="2618140" y="402749"/>
                  <a:pt x="2618140" y="402749"/>
                  <a:pt x="2618140" y="541111"/>
                </a:cubicBezTo>
                <a:cubicBezTo>
                  <a:pt x="2618140" y="565174"/>
                  <a:pt x="2600106" y="577206"/>
                  <a:pt x="2576064" y="577206"/>
                </a:cubicBezTo>
                <a:cubicBezTo>
                  <a:pt x="2558032" y="577206"/>
                  <a:pt x="2540000" y="565174"/>
                  <a:pt x="2540000" y="541111"/>
                </a:cubicBezTo>
                <a:cubicBezTo>
                  <a:pt x="2540000" y="541111"/>
                  <a:pt x="2540000" y="541111"/>
                  <a:pt x="2540000" y="306497"/>
                </a:cubicBezTo>
                <a:cubicBezTo>
                  <a:pt x="2540000" y="246341"/>
                  <a:pt x="2594096" y="192198"/>
                  <a:pt x="2660216" y="192198"/>
                </a:cubicBezTo>
                <a:close/>
                <a:moveTo>
                  <a:pt x="2152216" y="192198"/>
                </a:moveTo>
                <a:cubicBezTo>
                  <a:pt x="2152216" y="192198"/>
                  <a:pt x="2152216" y="192198"/>
                  <a:pt x="2200300" y="192198"/>
                </a:cubicBezTo>
                <a:cubicBezTo>
                  <a:pt x="2200300" y="192198"/>
                  <a:pt x="2200300" y="192198"/>
                  <a:pt x="2206312" y="192198"/>
                </a:cubicBezTo>
                <a:cubicBezTo>
                  <a:pt x="2206312" y="192198"/>
                  <a:pt x="2206312" y="192198"/>
                  <a:pt x="2326526" y="192198"/>
                </a:cubicBezTo>
                <a:cubicBezTo>
                  <a:pt x="2392646" y="192198"/>
                  <a:pt x="2446742" y="246341"/>
                  <a:pt x="2446742" y="306497"/>
                </a:cubicBezTo>
                <a:cubicBezTo>
                  <a:pt x="2446742" y="306497"/>
                  <a:pt x="2446742" y="306497"/>
                  <a:pt x="2446742" y="541111"/>
                </a:cubicBezTo>
                <a:cubicBezTo>
                  <a:pt x="2446742" y="565174"/>
                  <a:pt x="2428710" y="577206"/>
                  <a:pt x="2410678" y="577206"/>
                </a:cubicBezTo>
                <a:cubicBezTo>
                  <a:pt x="2386636" y="577206"/>
                  <a:pt x="2368602" y="565174"/>
                  <a:pt x="2368602" y="541111"/>
                </a:cubicBezTo>
                <a:cubicBezTo>
                  <a:pt x="2368602" y="541111"/>
                  <a:pt x="2368602" y="541111"/>
                  <a:pt x="2368602" y="402749"/>
                </a:cubicBezTo>
                <a:cubicBezTo>
                  <a:pt x="2368602" y="402749"/>
                  <a:pt x="2368602" y="402749"/>
                  <a:pt x="2368602" y="324545"/>
                </a:cubicBezTo>
                <a:cubicBezTo>
                  <a:pt x="2368602" y="324545"/>
                  <a:pt x="2368602" y="324545"/>
                  <a:pt x="2350570" y="324545"/>
                </a:cubicBezTo>
                <a:cubicBezTo>
                  <a:pt x="2350570" y="324545"/>
                  <a:pt x="2350570" y="324545"/>
                  <a:pt x="2350570" y="414780"/>
                </a:cubicBezTo>
                <a:cubicBezTo>
                  <a:pt x="2350570" y="414780"/>
                  <a:pt x="2350570" y="414780"/>
                  <a:pt x="2350570" y="559159"/>
                </a:cubicBezTo>
                <a:cubicBezTo>
                  <a:pt x="2350570" y="559159"/>
                  <a:pt x="2350570" y="559159"/>
                  <a:pt x="2350570" y="577206"/>
                </a:cubicBezTo>
                <a:cubicBezTo>
                  <a:pt x="2350570" y="577206"/>
                  <a:pt x="2350570" y="577206"/>
                  <a:pt x="2350570" y="938150"/>
                </a:cubicBezTo>
                <a:cubicBezTo>
                  <a:pt x="2350570" y="968228"/>
                  <a:pt x="2326526" y="986275"/>
                  <a:pt x="2296474" y="986275"/>
                </a:cubicBezTo>
                <a:cubicBezTo>
                  <a:pt x="2272430" y="986275"/>
                  <a:pt x="2248388" y="968228"/>
                  <a:pt x="2248388" y="938150"/>
                </a:cubicBezTo>
                <a:cubicBezTo>
                  <a:pt x="2248388" y="938150"/>
                  <a:pt x="2248388" y="938150"/>
                  <a:pt x="2248388" y="577206"/>
                </a:cubicBezTo>
                <a:cubicBezTo>
                  <a:pt x="2248388" y="577206"/>
                  <a:pt x="2248388" y="577206"/>
                  <a:pt x="2224344" y="577206"/>
                </a:cubicBezTo>
                <a:cubicBezTo>
                  <a:pt x="2224344" y="577206"/>
                  <a:pt x="2224344" y="577206"/>
                  <a:pt x="2224344" y="938150"/>
                </a:cubicBezTo>
                <a:cubicBezTo>
                  <a:pt x="2224344" y="968228"/>
                  <a:pt x="2206312" y="986275"/>
                  <a:pt x="2182268" y="986275"/>
                </a:cubicBezTo>
                <a:cubicBezTo>
                  <a:pt x="2152216" y="986275"/>
                  <a:pt x="2128172" y="968228"/>
                  <a:pt x="2128172" y="938150"/>
                </a:cubicBezTo>
                <a:cubicBezTo>
                  <a:pt x="2128172" y="938150"/>
                  <a:pt x="2128172" y="938150"/>
                  <a:pt x="2128172" y="577206"/>
                </a:cubicBezTo>
                <a:cubicBezTo>
                  <a:pt x="2128172" y="577206"/>
                  <a:pt x="2128172" y="577206"/>
                  <a:pt x="2128172" y="559159"/>
                </a:cubicBezTo>
                <a:cubicBezTo>
                  <a:pt x="2128172" y="559159"/>
                  <a:pt x="2128172" y="559159"/>
                  <a:pt x="2128172" y="414780"/>
                </a:cubicBezTo>
                <a:cubicBezTo>
                  <a:pt x="2128172" y="414780"/>
                  <a:pt x="2128172" y="414780"/>
                  <a:pt x="2128172" y="324545"/>
                </a:cubicBezTo>
                <a:cubicBezTo>
                  <a:pt x="2128172" y="324545"/>
                  <a:pt x="2128172" y="324545"/>
                  <a:pt x="2110140" y="324545"/>
                </a:cubicBezTo>
                <a:cubicBezTo>
                  <a:pt x="2110140" y="324545"/>
                  <a:pt x="2110140" y="324545"/>
                  <a:pt x="2110140" y="402749"/>
                </a:cubicBezTo>
                <a:cubicBezTo>
                  <a:pt x="2110140" y="402749"/>
                  <a:pt x="2110140" y="402749"/>
                  <a:pt x="2110140" y="541111"/>
                </a:cubicBezTo>
                <a:cubicBezTo>
                  <a:pt x="2110140" y="565174"/>
                  <a:pt x="2092106" y="577206"/>
                  <a:pt x="2068064" y="577206"/>
                </a:cubicBezTo>
                <a:cubicBezTo>
                  <a:pt x="2050032" y="577206"/>
                  <a:pt x="2032000" y="565174"/>
                  <a:pt x="2032000" y="541111"/>
                </a:cubicBezTo>
                <a:cubicBezTo>
                  <a:pt x="2032000" y="541111"/>
                  <a:pt x="2032000" y="541111"/>
                  <a:pt x="2032000" y="306497"/>
                </a:cubicBezTo>
                <a:cubicBezTo>
                  <a:pt x="2032000" y="246341"/>
                  <a:pt x="2086096" y="192198"/>
                  <a:pt x="2152216" y="192198"/>
                </a:cubicBezTo>
                <a:close/>
                <a:moveTo>
                  <a:pt x="1644216" y="192198"/>
                </a:moveTo>
                <a:cubicBezTo>
                  <a:pt x="1644216" y="192198"/>
                  <a:pt x="1644216" y="192198"/>
                  <a:pt x="1692300" y="192198"/>
                </a:cubicBezTo>
                <a:cubicBezTo>
                  <a:pt x="1692300" y="192198"/>
                  <a:pt x="1692300" y="192198"/>
                  <a:pt x="1698312" y="192198"/>
                </a:cubicBezTo>
                <a:cubicBezTo>
                  <a:pt x="1698312" y="192198"/>
                  <a:pt x="1698312" y="192198"/>
                  <a:pt x="1818526" y="192198"/>
                </a:cubicBezTo>
                <a:cubicBezTo>
                  <a:pt x="1884646" y="192198"/>
                  <a:pt x="1938742" y="246341"/>
                  <a:pt x="1938742" y="306497"/>
                </a:cubicBezTo>
                <a:cubicBezTo>
                  <a:pt x="1938742" y="306497"/>
                  <a:pt x="1938742" y="306497"/>
                  <a:pt x="1938742" y="541111"/>
                </a:cubicBezTo>
                <a:cubicBezTo>
                  <a:pt x="1938742" y="565174"/>
                  <a:pt x="1920710" y="577206"/>
                  <a:pt x="1902678" y="577206"/>
                </a:cubicBezTo>
                <a:cubicBezTo>
                  <a:pt x="1878636" y="577206"/>
                  <a:pt x="1860602" y="565174"/>
                  <a:pt x="1860602" y="541111"/>
                </a:cubicBezTo>
                <a:cubicBezTo>
                  <a:pt x="1860602" y="541111"/>
                  <a:pt x="1860602" y="541111"/>
                  <a:pt x="1860602" y="402749"/>
                </a:cubicBezTo>
                <a:cubicBezTo>
                  <a:pt x="1860602" y="402749"/>
                  <a:pt x="1860602" y="402749"/>
                  <a:pt x="1860602" y="324545"/>
                </a:cubicBezTo>
                <a:cubicBezTo>
                  <a:pt x="1860602" y="324545"/>
                  <a:pt x="1860602" y="324545"/>
                  <a:pt x="1842570" y="324545"/>
                </a:cubicBezTo>
                <a:cubicBezTo>
                  <a:pt x="1842570" y="324545"/>
                  <a:pt x="1842570" y="324545"/>
                  <a:pt x="1842570" y="414780"/>
                </a:cubicBezTo>
                <a:cubicBezTo>
                  <a:pt x="1842570" y="414780"/>
                  <a:pt x="1842570" y="414780"/>
                  <a:pt x="1842570" y="559159"/>
                </a:cubicBezTo>
                <a:cubicBezTo>
                  <a:pt x="1842570" y="559159"/>
                  <a:pt x="1842570" y="559159"/>
                  <a:pt x="1842570" y="577206"/>
                </a:cubicBezTo>
                <a:cubicBezTo>
                  <a:pt x="1842570" y="577206"/>
                  <a:pt x="1842570" y="577206"/>
                  <a:pt x="1842570" y="938150"/>
                </a:cubicBezTo>
                <a:cubicBezTo>
                  <a:pt x="1842570" y="968228"/>
                  <a:pt x="1818526" y="986275"/>
                  <a:pt x="1788474" y="986275"/>
                </a:cubicBezTo>
                <a:cubicBezTo>
                  <a:pt x="1764430" y="986275"/>
                  <a:pt x="1740388" y="968228"/>
                  <a:pt x="1740388" y="938150"/>
                </a:cubicBezTo>
                <a:cubicBezTo>
                  <a:pt x="1740388" y="938150"/>
                  <a:pt x="1740388" y="938150"/>
                  <a:pt x="1740388" y="577206"/>
                </a:cubicBezTo>
                <a:cubicBezTo>
                  <a:pt x="1740388" y="577206"/>
                  <a:pt x="1740388" y="577206"/>
                  <a:pt x="1716344" y="577206"/>
                </a:cubicBezTo>
                <a:cubicBezTo>
                  <a:pt x="1716344" y="577206"/>
                  <a:pt x="1716344" y="577206"/>
                  <a:pt x="1716344" y="938150"/>
                </a:cubicBezTo>
                <a:cubicBezTo>
                  <a:pt x="1716344" y="968228"/>
                  <a:pt x="1698312" y="986275"/>
                  <a:pt x="1674268" y="986275"/>
                </a:cubicBezTo>
                <a:cubicBezTo>
                  <a:pt x="1644216" y="986275"/>
                  <a:pt x="1620172" y="968228"/>
                  <a:pt x="1620172" y="938150"/>
                </a:cubicBezTo>
                <a:cubicBezTo>
                  <a:pt x="1620172" y="938150"/>
                  <a:pt x="1620172" y="938150"/>
                  <a:pt x="1620172" y="577206"/>
                </a:cubicBezTo>
                <a:cubicBezTo>
                  <a:pt x="1620172" y="577206"/>
                  <a:pt x="1620172" y="577206"/>
                  <a:pt x="1620172" y="559159"/>
                </a:cubicBezTo>
                <a:cubicBezTo>
                  <a:pt x="1620172" y="559159"/>
                  <a:pt x="1620172" y="559159"/>
                  <a:pt x="1620172" y="414780"/>
                </a:cubicBezTo>
                <a:cubicBezTo>
                  <a:pt x="1620172" y="414780"/>
                  <a:pt x="1620172" y="414780"/>
                  <a:pt x="1620172" y="324545"/>
                </a:cubicBezTo>
                <a:cubicBezTo>
                  <a:pt x="1620172" y="324545"/>
                  <a:pt x="1620172" y="324545"/>
                  <a:pt x="1602140" y="324545"/>
                </a:cubicBezTo>
                <a:cubicBezTo>
                  <a:pt x="1602140" y="324545"/>
                  <a:pt x="1602140" y="324545"/>
                  <a:pt x="1602140" y="402749"/>
                </a:cubicBezTo>
                <a:cubicBezTo>
                  <a:pt x="1602140" y="402749"/>
                  <a:pt x="1602140" y="402749"/>
                  <a:pt x="1602140" y="541111"/>
                </a:cubicBezTo>
                <a:cubicBezTo>
                  <a:pt x="1602140" y="565174"/>
                  <a:pt x="1584106" y="577206"/>
                  <a:pt x="1560064" y="577206"/>
                </a:cubicBezTo>
                <a:cubicBezTo>
                  <a:pt x="1542032" y="577206"/>
                  <a:pt x="1524000" y="565174"/>
                  <a:pt x="1524000" y="541111"/>
                </a:cubicBezTo>
                <a:cubicBezTo>
                  <a:pt x="1524000" y="541111"/>
                  <a:pt x="1524000" y="541111"/>
                  <a:pt x="1524000" y="306497"/>
                </a:cubicBezTo>
                <a:cubicBezTo>
                  <a:pt x="1524000" y="246341"/>
                  <a:pt x="1578096" y="192198"/>
                  <a:pt x="1644216" y="192198"/>
                </a:cubicBezTo>
                <a:close/>
                <a:moveTo>
                  <a:pt x="1136216" y="192198"/>
                </a:moveTo>
                <a:cubicBezTo>
                  <a:pt x="1136216" y="192198"/>
                  <a:pt x="1136216" y="192198"/>
                  <a:pt x="1184300" y="192198"/>
                </a:cubicBezTo>
                <a:cubicBezTo>
                  <a:pt x="1184300" y="192198"/>
                  <a:pt x="1184300" y="192198"/>
                  <a:pt x="1190312" y="192198"/>
                </a:cubicBezTo>
                <a:cubicBezTo>
                  <a:pt x="1190312" y="192198"/>
                  <a:pt x="1190312" y="192198"/>
                  <a:pt x="1310526" y="192198"/>
                </a:cubicBezTo>
                <a:cubicBezTo>
                  <a:pt x="1376646" y="192198"/>
                  <a:pt x="1430742" y="246341"/>
                  <a:pt x="1430742" y="306497"/>
                </a:cubicBezTo>
                <a:cubicBezTo>
                  <a:pt x="1430742" y="306497"/>
                  <a:pt x="1430742" y="306497"/>
                  <a:pt x="1430742" y="541111"/>
                </a:cubicBezTo>
                <a:cubicBezTo>
                  <a:pt x="1430742" y="565174"/>
                  <a:pt x="1412710" y="577206"/>
                  <a:pt x="1394678" y="577206"/>
                </a:cubicBezTo>
                <a:cubicBezTo>
                  <a:pt x="1370636" y="577206"/>
                  <a:pt x="1352602" y="565174"/>
                  <a:pt x="1352602" y="541111"/>
                </a:cubicBezTo>
                <a:cubicBezTo>
                  <a:pt x="1352602" y="541111"/>
                  <a:pt x="1352602" y="541111"/>
                  <a:pt x="1352602" y="402749"/>
                </a:cubicBezTo>
                <a:cubicBezTo>
                  <a:pt x="1352602" y="402749"/>
                  <a:pt x="1352602" y="402749"/>
                  <a:pt x="1352602" y="324545"/>
                </a:cubicBezTo>
                <a:cubicBezTo>
                  <a:pt x="1352602" y="324545"/>
                  <a:pt x="1352602" y="324545"/>
                  <a:pt x="1334570" y="324545"/>
                </a:cubicBezTo>
                <a:cubicBezTo>
                  <a:pt x="1334570" y="324545"/>
                  <a:pt x="1334570" y="324545"/>
                  <a:pt x="1334570" y="414780"/>
                </a:cubicBezTo>
                <a:cubicBezTo>
                  <a:pt x="1334570" y="414780"/>
                  <a:pt x="1334570" y="414780"/>
                  <a:pt x="1334570" y="559159"/>
                </a:cubicBezTo>
                <a:cubicBezTo>
                  <a:pt x="1334570" y="559159"/>
                  <a:pt x="1334570" y="559159"/>
                  <a:pt x="1334570" y="577206"/>
                </a:cubicBezTo>
                <a:cubicBezTo>
                  <a:pt x="1334570" y="577206"/>
                  <a:pt x="1334570" y="577206"/>
                  <a:pt x="1334570" y="938150"/>
                </a:cubicBezTo>
                <a:cubicBezTo>
                  <a:pt x="1334570" y="968228"/>
                  <a:pt x="1310526" y="986275"/>
                  <a:pt x="1280474" y="986275"/>
                </a:cubicBezTo>
                <a:cubicBezTo>
                  <a:pt x="1256430" y="986275"/>
                  <a:pt x="1232388" y="968228"/>
                  <a:pt x="1232388" y="938150"/>
                </a:cubicBezTo>
                <a:cubicBezTo>
                  <a:pt x="1232388" y="938150"/>
                  <a:pt x="1232388" y="938150"/>
                  <a:pt x="1232388" y="577206"/>
                </a:cubicBezTo>
                <a:cubicBezTo>
                  <a:pt x="1232388" y="577206"/>
                  <a:pt x="1232388" y="577206"/>
                  <a:pt x="1208344" y="577206"/>
                </a:cubicBezTo>
                <a:cubicBezTo>
                  <a:pt x="1208344" y="577206"/>
                  <a:pt x="1208344" y="577206"/>
                  <a:pt x="1208344" y="938150"/>
                </a:cubicBezTo>
                <a:cubicBezTo>
                  <a:pt x="1208344" y="968228"/>
                  <a:pt x="1190312" y="986275"/>
                  <a:pt x="1166268" y="986275"/>
                </a:cubicBezTo>
                <a:cubicBezTo>
                  <a:pt x="1136216" y="986275"/>
                  <a:pt x="1112172" y="968228"/>
                  <a:pt x="1112172" y="938150"/>
                </a:cubicBezTo>
                <a:cubicBezTo>
                  <a:pt x="1112172" y="938150"/>
                  <a:pt x="1112172" y="938150"/>
                  <a:pt x="1112172" y="577206"/>
                </a:cubicBezTo>
                <a:cubicBezTo>
                  <a:pt x="1112172" y="577206"/>
                  <a:pt x="1112172" y="577206"/>
                  <a:pt x="1112172" y="559159"/>
                </a:cubicBezTo>
                <a:cubicBezTo>
                  <a:pt x="1112172" y="559159"/>
                  <a:pt x="1112172" y="559159"/>
                  <a:pt x="1112172" y="414780"/>
                </a:cubicBezTo>
                <a:cubicBezTo>
                  <a:pt x="1112172" y="414780"/>
                  <a:pt x="1112172" y="414780"/>
                  <a:pt x="1112172" y="324545"/>
                </a:cubicBezTo>
                <a:cubicBezTo>
                  <a:pt x="1112172" y="324545"/>
                  <a:pt x="1112172" y="324545"/>
                  <a:pt x="1094140" y="324545"/>
                </a:cubicBezTo>
                <a:cubicBezTo>
                  <a:pt x="1094140" y="324545"/>
                  <a:pt x="1094140" y="324545"/>
                  <a:pt x="1094140" y="402749"/>
                </a:cubicBezTo>
                <a:cubicBezTo>
                  <a:pt x="1094140" y="402749"/>
                  <a:pt x="1094140" y="402749"/>
                  <a:pt x="1094140" y="541111"/>
                </a:cubicBezTo>
                <a:cubicBezTo>
                  <a:pt x="1094140" y="565174"/>
                  <a:pt x="1076106" y="577206"/>
                  <a:pt x="1052064" y="577206"/>
                </a:cubicBezTo>
                <a:cubicBezTo>
                  <a:pt x="1034032" y="577206"/>
                  <a:pt x="1016000" y="565174"/>
                  <a:pt x="1016000" y="541111"/>
                </a:cubicBezTo>
                <a:cubicBezTo>
                  <a:pt x="1016000" y="541111"/>
                  <a:pt x="1016000" y="541111"/>
                  <a:pt x="1016000" y="306497"/>
                </a:cubicBezTo>
                <a:cubicBezTo>
                  <a:pt x="1016000" y="246341"/>
                  <a:pt x="1070096" y="192198"/>
                  <a:pt x="1136216" y="192198"/>
                </a:cubicBezTo>
                <a:close/>
                <a:moveTo>
                  <a:pt x="628216" y="192198"/>
                </a:moveTo>
                <a:cubicBezTo>
                  <a:pt x="628216" y="192198"/>
                  <a:pt x="628216" y="192198"/>
                  <a:pt x="676300" y="192198"/>
                </a:cubicBezTo>
                <a:cubicBezTo>
                  <a:pt x="676300" y="192198"/>
                  <a:pt x="676300" y="192198"/>
                  <a:pt x="682312" y="192198"/>
                </a:cubicBezTo>
                <a:cubicBezTo>
                  <a:pt x="682312" y="192198"/>
                  <a:pt x="682312" y="192198"/>
                  <a:pt x="802526" y="192198"/>
                </a:cubicBezTo>
                <a:cubicBezTo>
                  <a:pt x="868646" y="192198"/>
                  <a:pt x="922742" y="246341"/>
                  <a:pt x="922742" y="306497"/>
                </a:cubicBezTo>
                <a:cubicBezTo>
                  <a:pt x="922742" y="306497"/>
                  <a:pt x="922742" y="306497"/>
                  <a:pt x="922742" y="541111"/>
                </a:cubicBezTo>
                <a:cubicBezTo>
                  <a:pt x="922742" y="565174"/>
                  <a:pt x="904710" y="577206"/>
                  <a:pt x="886678" y="577206"/>
                </a:cubicBezTo>
                <a:cubicBezTo>
                  <a:pt x="862636" y="577206"/>
                  <a:pt x="844602" y="565174"/>
                  <a:pt x="844602" y="541111"/>
                </a:cubicBezTo>
                <a:cubicBezTo>
                  <a:pt x="844602" y="541111"/>
                  <a:pt x="844602" y="541111"/>
                  <a:pt x="844602" y="402749"/>
                </a:cubicBezTo>
                <a:cubicBezTo>
                  <a:pt x="844602" y="402749"/>
                  <a:pt x="844602" y="402749"/>
                  <a:pt x="844602" y="324545"/>
                </a:cubicBezTo>
                <a:cubicBezTo>
                  <a:pt x="844602" y="324545"/>
                  <a:pt x="844602" y="324545"/>
                  <a:pt x="826570" y="324545"/>
                </a:cubicBezTo>
                <a:cubicBezTo>
                  <a:pt x="826570" y="324545"/>
                  <a:pt x="826570" y="324545"/>
                  <a:pt x="826570" y="414780"/>
                </a:cubicBezTo>
                <a:cubicBezTo>
                  <a:pt x="826570" y="414780"/>
                  <a:pt x="826570" y="414780"/>
                  <a:pt x="826570" y="559159"/>
                </a:cubicBezTo>
                <a:cubicBezTo>
                  <a:pt x="826570" y="559159"/>
                  <a:pt x="826570" y="559159"/>
                  <a:pt x="826570" y="577206"/>
                </a:cubicBezTo>
                <a:cubicBezTo>
                  <a:pt x="826570" y="577206"/>
                  <a:pt x="826570" y="577206"/>
                  <a:pt x="826570" y="938150"/>
                </a:cubicBezTo>
                <a:cubicBezTo>
                  <a:pt x="826570" y="968228"/>
                  <a:pt x="802526" y="986275"/>
                  <a:pt x="772474" y="986275"/>
                </a:cubicBezTo>
                <a:cubicBezTo>
                  <a:pt x="748430" y="986275"/>
                  <a:pt x="724388" y="968228"/>
                  <a:pt x="724388" y="938150"/>
                </a:cubicBezTo>
                <a:cubicBezTo>
                  <a:pt x="724388" y="938150"/>
                  <a:pt x="724388" y="938150"/>
                  <a:pt x="724388" y="577206"/>
                </a:cubicBezTo>
                <a:cubicBezTo>
                  <a:pt x="724388" y="577206"/>
                  <a:pt x="724388" y="577206"/>
                  <a:pt x="700344" y="577206"/>
                </a:cubicBezTo>
                <a:cubicBezTo>
                  <a:pt x="700344" y="577206"/>
                  <a:pt x="700344" y="577206"/>
                  <a:pt x="700344" y="938150"/>
                </a:cubicBezTo>
                <a:cubicBezTo>
                  <a:pt x="700344" y="968228"/>
                  <a:pt x="682312" y="986275"/>
                  <a:pt x="658268" y="986275"/>
                </a:cubicBezTo>
                <a:cubicBezTo>
                  <a:pt x="628216" y="986275"/>
                  <a:pt x="604172" y="968228"/>
                  <a:pt x="604172" y="938150"/>
                </a:cubicBezTo>
                <a:cubicBezTo>
                  <a:pt x="604172" y="938150"/>
                  <a:pt x="604172" y="938150"/>
                  <a:pt x="604172" y="577206"/>
                </a:cubicBezTo>
                <a:cubicBezTo>
                  <a:pt x="604172" y="577206"/>
                  <a:pt x="604172" y="577206"/>
                  <a:pt x="604172" y="559159"/>
                </a:cubicBezTo>
                <a:cubicBezTo>
                  <a:pt x="604172" y="559159"/>
                  <a:pt x="604172" y="559159"/>
                  <a:pt x="604172" y="414780"/>
                </a:cubicBezTo>
                <a:cubicBezTo>
                  <a:pt x="604172" y="414780"/>
                  <a:pt x="604172" y="414780"/>
                  <a:pt x="604172" y="324545"/>
                </a:cubicBezTo>
                <a:cubicBezTo>
                  <a:pt x="604172" y="324545"/>
                  <a:pt x="604172" y="324545"/>
                  <a:pt x="586140" y="324545"/>
                </a:cubicBezTo>
                <a:cubicBezTo>
                  <a:pt x="586140" y="324545"/>
                  <a:pt x="586140" y="324545"/>
                  <a:pt x="586140" y="402749"/>
                </a:cubicBezTo>
                <a:cubicBezTo>
                  <a:pt x="586140" y="402749"/>
                  <a:pt x="586140" y="402749"/>
                  <a:pt x="586140" y="541111"/>
                </a:cubicBezTo>
                <a:cubicBezTo>
                  <a:pt x="586140" y="565174"/>
                  <a:pt x="568106" y="577206"/>
                  <a:pt x="544064" y="577206"/>
                </a:cubicBezTo>
                <a:cubicBezTo>
                  <a:pt x="526032" y="577206"/>
                  <a:pt x="508000" y="565174"/>
                  <a:pt x="508000" y="541111"/>
                </a:cubicBezTo>
                <a:cubicBezTo>
                  <a:pt x="508000" y="541111"/>
                  <a:pt x="508000" y="541111"/>
                  <a:pt x="508000" y="306497"/>
                </a:cubicBezTo>
                <a:cubicBezTo>
                  <a:pt x="508000" y="246341"/>
                  <a:pt x="562096" y="192198"/>
                  <a:pt x="628216" y="192198"/>
                </a:cubicBezTo>
                <a:close/>
                <a:moveTo>
                  <a:pt x="120216" y="192198"/>
                </a:moveTo>
                <a:cubicBezTo>
                  <a:pt x="120216" y="192198"/>
                  <a:pt x="120216" y="192198"/>
                  <a:pt x="168300" y="192198"/>
                </a:cubicBezTo>
                <a:cubicBezTo>
                  <a:pt x="168300" y="192198"/>
                  <a:pt x="168300" y="192198"/>
                  <a:pt x="174312" y="192198"/>
                </a:cubicBezTo>
                <a:cubicBezTo>
                  <a:pt x="174312" y="192198"/>
                  <a:pt x="174312" y="192198"/>
                  <a:pt x="294526" y="192198"/>
                </a:cubicBezTo>
                <a:cubicBezTo>
                  <a:pt x="360646" y="192198"/>
                  <a:pt x="414742" y="246341"/>
                  <a:pt x="414742" y="306497"/>
                </a:cubicBezTo>
                <a:cubicBezTo>
                  <a:pt x="414742" y="306497"/>
                  <a:pt x="414742" y="306497"/>
                  <a:pt x="414742" y="541111"/>
                </a:cubicBezTo>
                <a:cubicBezTo>
                  <a:pt x="414742" y="565174"/>
                  <a:pt x="396710" y="577206"/>
                  <a:pt x="378678" y="577206"/>
                </a:cubicBezTo>
                <a:cubicBezTo>
                  <a:pt x="354636" y="577206"/>
                  <a:pt x="336602" y="565174"/>
                  <a:pt x="336602" y="541111"/>
                </a:cubicBezTo>
                <a:cubicBezTo>
                  <a:pt x="336602" y="541111"/>
                  <a:pt x="336602" y="541111"/>
                  <a:pt x="336602" y="402749"/>
                </a:cubicBezTo>
                <a:cubicBezTo>
                  <a:pt x="336602" y="402749"/>
                  <a:pt x="336602" y="402749"/>
                  <a:pt x="336602" y="324545"/>
                </a:cubicBezTo>
                <a:cubicBezTo>
                  <a:pt x="336602" y="324545"/>
                  <a:pt x="336602" y="324545"/>
                  <a:pt x="318570" y="324545"/>
                </a:cubicBezTo>
                <a:cubicBezTo>
                  <a:pt x="318570" y="324545"/>
                  <a:pt x="318570" y="324545"/>
                  <a:pt x="318570" y="414780"/>
                </a:cubicBezTo>
                <a:cubicBezTo>
                  <a:pt x="318570" y="414780"/>
                  <a:pt x="318570" y="414780"/>
                  <a:pt x="318570" y="559159"/>
                </a:cubicBezTo>
                <a:cubicBezTo>
                  <a:pt x="318570" y="559159"/>
                  <a:pt x="318570" y="559159"/>
                  <a:pt x="318570" y="577206"/>
                </a:cubicBezTo>
                <a:cubicBezTo>
                  <a:pt x="318570" y="577206"/>
                  <a:pt x="318570" y="577206"/>
                  <a:pt x="318570" y="938150"/>
                </a:cubicBezTo>
                <a:cubicBezTo>
                  <a:pt x="318570" y="968228"/>
                  <a:pt x="294526" y="986275"/>
                  <a:pt x="264474" y="986275"/>
                </a:cubicBezTo>
                <a:cubicBezTo>
                  <a:pt x="240430" y="986275"/>
                  <a:pt x="216388" y="968228"/>
                  <a:pt x="216388" y="938150"/>
                </a:cubicBezTo>
                <a:cubicBezTo>
                  <a:pt x="216388" y="938150"/>
                  <a:pt x="216388" y="938150"/>
                  <a:pt x="216388" y="577206"/>
                </a:cubicBezTo>
                <a:cubicBezTo>
                  <a:pt x="216388" y="577206"/>
                  <a:pt x="216388" y="577206"/>
                  <a:pt x="192344" y="577206"/>
                </a:cubicBezTo>
                <a:cubicBezTo>
                  <a:pt x="192344" y="577206"/>
                  <a:pt x="192344" y="577206"/>
                  <a:pt x="192344" y="938150"/>
                </a:cubicBezTo>
                <a:cubicBezTo>
                  <a:pt x="192344" y="968228"/>
                  <a:pt x="174312" y="986275"/>
                  <a:pt x="150268" y="986275"/>
                </a:cubicBezTo>
                <a:cubicBezTo>
                  <a:pt x="120216" y="986275"/>
                  <a:pt x="96172" y="968228"/>
                  <a:pt x="96172" y="938150"/>
                </a:cubicBezTo>
                <a:cubicBezTo>
                  <a:pt x="96172" y="938150"/>
                  <a:pt x="96172" y="938150"/>
                  <a:pt x="96172" y="577206"/>
                </a:cubicBezTo>
                <a:cubicBezTo>
                  <a:pt x="96172" y="577206"/>
                  <a:pt x="96172" y="577206"/>
                  <a:pt x="96172" y="559159"/>
                </a:cubicBezTo>
                <a:cubicBezTo>
                  <a:pt x="96172" y="559159"/>
                  <a:pt x="96172" y="559159"/>
                  <a:pt x="96172" y="414780"/>
                </a:cubicBezTo>
                <a:cubicBezTo>
                  <a:pt x="96172" y="414780"/>
                  <a:pt x="96172" y="414780"/>
                  <a:pt x="96172" y="324545"/>
                </a:cubicBezTo>
                <a:cubicBezTo>
                  <a:pt x="96172" y="324545"/>
                  <a:pt x="96172" y="324545"/>
                  <a:pt x="78140" y="324545"/>
                </a:cubicBezTo>
                <a:cubicBezTo>
                  <a:pt x="78140" y="324545"/>
                  <a:pt x="78140" y="324545"/>
                  <a:pt x="78140" y="402749"/>
                </a:cubicBezTo>
                <a:cubicBezTo>
                  <a:pt x="78140" y="402749"/>
                  <a:pt x="78140" y="402749"/>
                  <a:pt x="78140" y="541111"/>
                </a:cubicBezTo>
                <a:cubicBezTo>
                  <a:pt x="78140" y="565174"/>
                  <a:pt x="60106" y="577206"/>
                  <a:pt x="36064" y="577206"/>
                </a:cubicBezTo>
                <a:cubicBezTo>
                  <a:pt x="18032" y="577206"/>
                  <a:pt x="0" y="565174"/>
                  <a:pt x="0" y="541111"/>
                </a:cubicBezTo>
                <a:cubicBezTo>
                  <a:pt x="0" y="541111"/>
                  <a:pt x="0" y="541111"/>
                  <a:pt x="0" y="306497"/>
                </a:cubicBezTo>
                <a:cubicBezTo>
                  <a:pt x="0" y="246341"/>
                  <a:pt x="54096" y="192198"/>
                  <a:pt x="120216" y="192198"/>
                </a:cubicBezTo>
                <a:close/>
                <a:moveTo>
                  <a:pt x="4779372" y="0"/>
                </a:moveTo>
                <a:cubicBezTo>
                  <a:pt x="4826860" y="0"/>
                  <a:pt x="4865356" y="40194"/>
                  <a:pt x="4865356" y="89777"/>
                </a:cubicBezTo>
                <a:cubicBezTo>
                  <a:pt x="4865356" y="139359"/>
                  <a:pt x="4826860" y="179553"/>
                  <a:pt x="4779372" y="179553"/>
                </a:cubicBezTo>
                <a:cubicBezTo>
                  <a:pt x="4731884" y="179553"/>
                  <a:pt x="4693388" y="139359"/>
                  <a:pt x="4693388" y="89777"/>
                </a:cubicBezTo>
                <a:cubicBezTo>
                  <a:pt x="4693388" y="40194"/>
                  <a:pt x="4731884" y="0"/>
                  <a:pt x="4779372" y="0"/>
                </a:cubicBezTo>
                <a:close/>
                <a:moveTo>
                  <a:pt x="4271372" y="0"/>
                </a:moveTo>
                <a:cubicBezTo>
                  <a:pt x="4318860" y="0"/>
                  <a:pt x="4357356" y="40194"/>
                  <a:pt x="4357356" y="89777"/>
                </a:cubicBezTo>
                <a:cubicBezTo>
                  <a:pt x="4357356" y="139359"/>
                  <a:pt x="4318860" y="179553"/>
                  <a:pt x="4271372" y="179553"/>
                </a:cubicBezTo>
                <a:cubicBezTo>
                  <a:pt x="4223884" y="179553"/>
                  <a:pt x="4185388" y="139359"/>
                  <a:pt x="4185388" y="89777"/>
                </a:cubicBezTo>
                <a:cubicBezTo>
                  <a:pt x="4185388" y="40194"/>
                  <a:pt x="4223884" y="0"/>
                  <a:pt x="4271372" y="0"/>
                </a:cubicBezTo>
                <a:close/>
                <a:moveTo>
                  <a:pt x="3763372" y="0"/>
                </a:moveTo>
                <a:cubicBezTo>
                  <a:pt x="3810860" y="0"/>
                  <a:pt x="3849356" y="40194"/>
                  <a:pt x="3849356" y="89777"/>
                </a:cubicBezTo>
                <a:cubicBezTo>
                  <a:pt x="3849356" y="139359"/>
                  <a:pt x="3810860" y="179553"/>
                  <a:pt x="3763372" y="179553"/>
                </a:cubicBezTo>
                <a:cubicBezTo>
                  <a:pt x="3715884" y="179553"/>
                  <a:pt x="3677388" y="139359"/>
                  <a:pt x="3677388" y="89777"/>
                </a:cubicBezTo>
                <a:cubicBezTo>
                  <a:pt x="3677388" y="40194"/>
                  <a:pt x="3715884" y="0"/>
                  <a:pt x="3763372" y="0"/>
                </a:cubicBezTo>
                <a:close/>
                <a:moveTo>
                  <a:pt x="3255372" y="0"/>
                </a:moveTo>
                <a:cubicBezTo>
                  <a:pt x="3302860" y="0"/>
                  <a:pt x="3341356" y="40194"/>
                  <a:pt x="3341356" y="89777"/>
                </a:cubicBezTo>
                <a:cubicBezTo>
                  <a:pt x="3341356" y="139359"/>
                  <a:pt x="3302860" y="179553"/>
                  <a:pt x="3255372" y="179553"/>
                </a:cubicBezTo>
                <a:cubicBezTo>
                  <a:pt x="3207884" y="179553"/>
                  <a:pt x="3169388" y="139359"/>
                  <a:pt x="3169388" y="89777"/>
                </a:cubicBezTo>
                <a:cubicBezTo>
                  <a:pt x="3169388" y="40194"/>
                  <a:pt x="3207884" y="0"/>
                  <a:pt x="3255372" y="0"/>
                </a:cubicBezTo>
                <a:close/>
                <a:moveTo>
                  <a:pt x="2747372" y="0"/>
                </a:moveTo>
                <a:cubicBezTo>
                  <a:pt x="2794860" y="0"/>
                  <a:pt x="2833356" y="40194"/>
                  <a:pt x="2833356" y="89777"/>
                </a:cubicBezTo>
                <a:cubicBezTo>
                  <a:pt x="2833356" y="139359"/>
                  <a:pt x="2794860" y="179553"/>
                  <a:pt x="2747372" y="179553"/>
                </a:cubicBezTo>
                <a:cubicBezTo>
                  <a:pt x="2699884" y="179553"/>
                  <a:pt x="2661388" y="139359"/>
                  <a:pt x="2661388" y="89777"/>
                </a:cubicBezTo>
                <a:cubicBezTo>
                  <a:pt x="2661388" y="40194"/>
                  <a:pt x="2699884" y="0"/>
                  <a:pt x="2747372" y="0"/>
                </a:cubicBezTo>
                <a:close/>
                <a:moveTo>
                  <a:pt x="2239372" y="0"/>
                </a:moveTo>
                <a:cubicBezTo>
                  <a:pt x="2286860" y="0"/>
                  <a:pt x="2325356" y="40194"/>
                  <a:pt x="2325356" y="89777"/>
                </a:cubicBezTo>
                <a:cubicBezTo>
                  <a:pt x="2325356" y="139359"/>
                  <a:pt x="2286860" y="179553"/>
                  <a:pt x="2239372" y="179553"/>
                </a:cubicBezTo>
                <a:cubicBezTo>
                  <a:pt x="2191884" y="179553"/>
                  <a:pt x="2153388" y="139359"/>
                  <a:pt x="2153388" y="89777"/>
                </a:cubicBezTo>
                <a:cubicBezTo>
                  <a:pt x="2153388" y="40194"/>
                  <a:pt x="2191884" y="0"/>
                  <a:pt x="2239372" y="0"/>
                </a:cubicBezTo>
                <a:close/>
                <a:moveTo>
                  <a:pt x="1731372" y="0"/>
                </a:moveTo>
                <a:cubicBezTo>
                  <a:pt x="1778860" y="0"/>
                  <a:pt x="1817356" y="40194"/>
                  <a:pt x="1817356" y="89777"/>
                </a:cubicBezTo>
                <a:cubicBezTo>
                  <a:pt x="1817356" y="139359"/>
                  <a:pt x="1778860" y="179553"/>
                  <a:pt x="1731372" y="179553"/>
                </a:cubicBezTo>
                <a:cubicBezTo>
                  <a:pt x="1683884" y="179553"/>
                  <a:pt x="1645388" y="139359"/>
                  <a:pt x="1645388" y="89777"/>
                </a:cubicBezTo>
                <a:cubicBezTo>
                  <a:pt x="1645388" y="40194"/>
                  <a:pt x="1683884" y="0"/>
                  <a:pt x="1731372" y="0"/>
                </a:cubicBezTo>
                <a:close/>
                <a:moveTo>
                  <a:pt x="1223372" y="0"/>
                </a:moveTo>
                <a:cubicBezTo>
                  <a:pt x="1270860" y="0"/>
                  <a:pt x="1309356" y="40194"/>
                  <a:pt x="1309356" y="89777"/>
                </a:cubicBezTo>
                <a:cubicBezTo>
                  <a:pt x="1309356" y="139359"/>
                  <a:pt x="1270860" y="179553"/>
                  <a:pt x="1223372" y="179553"/>
                </a:cubicBezTo>
                <a:cubicBezTo>
                  <a:pt x="1175884" y="179553"/>
                  <a:pt x="1137388" y="139359"/>
                  <a:pt x="1137388" y="89777"/>
                </a:cubicBezTo>
                <a:cubicBezTo>
                  <a:pt x="1137388" y="40194"/>
                  <a:pt x="1175884" y="0"/>
                  <a:pt x="1223372" y="0"/>
                </a:cubicBezTo>
                <a:close/>
                <a:moveTo>
                  <a:pt x="715372" y="0"/>
                </a:moveTo>
                <a:cubicBezTo>
                  <a:pt x="762860" y="0"/>
                  <a:pt x="801356" y="40194"/>
                  <a:pt x="801356" y="89777"/>
                </a:cubicBezTo>
                <a:cubicBezTo>
                  <a:pt x="801356" y="139359"/>
                  <a:pt x="762860" y="179553"/>
                  <a:pt x="715372" y="179553"/>
                </a:cubicBezTo>
                <a:cubicBezTo>
                  <a:pt x="667884" y="179553"/>
                  <a:pt x="629388" y="139359"/>
                  <a:pt x="629388" y="89777"/>
                </a:cubicBezTo>
                <a:cubicBezTo>
                  <a:pt x="629388" y="40194"/>
                  <a:pt x="667884" y="0"/>
                  <a:pt x="715372" y="0"/>
                </a:cubicBezTo>
                <a:close/>
                <a:moveTo>
                  <a:pt x="207372" y="0"/>
                </a:moveTo>
                <a:cubicBezTo>
                  <a:pt x="254860" y="0"/>
                  <a:pt x="293356" y="40194"/>
                  <a:pt x="293356" y="89777"/>
                </a:cubicBezTo>
                <a:cubicBezTo>
                  <a:pt x="293356" y="139359"/>
                  <a:pt x="254860" y="179553"/>
                  <a:pt x="207372" y="179553"/>
                </a:cubicBezTo>
                <a:cubicBezTo>
                  <a:pt x="159884" y="179553"/>
                  <a:pt x="121388" y="139359"/>
                  <a:pt x="121388" y="89777"/>
                </a:cubicBezTo>
                <a:cubicBezTo>
                  <a:pt x="121388" y="40194"/>
                  <a:pt x="159884" y="0"/>
                  <a:pt x="207372" y="0"/>
                </a:cubicBezTo>
                <a:close/>
              </a:path>
            </a:pathLst>
          </a:custGeom>
          <a:solidFill>
            <a:schemeClr val="bg1"/>
          </a:solidFill>
          <a:ln>
            <a:noFill/>
          </a:ln>
        </p:spPr>
        <p:txBody>
          <a:bodyPr vert="horz" wrap="square" lIns="34299" tIns="17149" rIns="34299" bIns="17149" numCol="1" anchor="t" anchorCtr="0" compatLnSpc="1">
            <a:prstTxWarp prst="textNoShape">
              <a:avLst/>
            </a:prstTxWarp>
            <a:noAutofit/>
          </a:bodyPr>
          <a:lstStyle/>
          <a:p>
            <a:endParaRPr lang="id-ID" sz="675">
              <a:latin typeface="Poppins Light" pitchFamily="2" charset="77"/>
            </a:endParaRPr>
          </a:p>
        </p:txBody>
      </p:sp>
      <p:sp>
        <p:nvSpPr>
          <p:cNvPr id="59" name="Rectangle 58">
            <a:extLst>
              <a:ext uri="{FF2B5EF4-FFF2-40B4-BE49-F238E27FC236}">
                <a16:creationId xmlns:a16="http://schemas.microsoft.com/office/drawing/2014/main" id="{4E69E52B-9932-40C5-831B-D0D12752BD6B}"/>
              </a:ext>
            </a:extLst>
          </p:cNvPr>
          <p:cNvSpPr/>
          <p:nvPr/>
        </p:nvSpPr>
        <p:spPr>
          <a:xfrm>
            <a:off x="5304282" y="1542971"/>
            <a:ext cx="1103661" cy="494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Poppins Light" pitchFamily="2" charset="77"/>
            </a:endParaRPr>
          </a:p>
        </p:txBody>
      </p:sp>
      <p:sp>
        <p:nvSpPr>
          <p:cNvPr id="60" name="Freeform 40">
            <a:extLst>
              <a:ext uri="{FF2B5EF4-FFF2-40B4-BE49-F238E27FC236}">
                <a16:creationId xmlns:a16="http://schemas.microsoft.com/office/drawing/2014/main" id="{446F0DE7-1289-4D44-90C3-50DB9257F9ED}"/>
              </a:ext>
            </a:extLst>
          </p:cNvPr>
          <p:cNvSpPr/>
          <p:nvPr/>
        </p:nvSpPr>
        <p:spPr>
          <a:xfrm>
            <a:off x="5259760" y="1492363"/>
            <a:ext cx="2594873" cy="590446"/>
          </a:xfrm>
          <a:custGeom>
            <a:avLst/>
            <a:gdLst>
              <a:gd name="connsiteX0" fmla="*/ 4776808 w 5176562"/>
              <a:gd name="connsiteY0" fmla="*/ 286794 h 1177896"/>
              <a:gd name="connsiteX1" fmla="*/ 4656592 w 5176562"/>
              <a:gd name="connsiteY1" fmla="*/ 401093 h 1177896"/>
              <a:gd name="connsiteX2" fmla="*/ 4656592 w 5176562"/>
              <a:gd name="connsiteY2" fmla="*/ 635707 h 1177896"/>
              <a:gd name="connsiteX3" fmla="*/ 4692656 w 5176562"/>
              <a:gd name="connsiteY3" fmla="*/ 671802 h 1177896"/>
              <a:gd name="connsiteX4" fmla="*/ 4734732 w 5176562"/>
              <a:gd name="connsiteY4" fmla="*/ 635707 h 1177896"/>
              <a:gd name="connsiteX5" fmla="*/ 4734732 w 5176562"/>
              <a:gd name="connsiteY5" fmla="*/ 497345 h 1177896"/>
              <a:gd name="connsiteX6" fmla="*/ 4734732 w 5176562"/>
              <a:gd name="connsiteY6" fmla="*/ 419141 h 1177896"/>
              <a:gd name="connsiteX7" fmla="*/ 4752764 w 5176562"/>
              <a:gd name="connsiteY7" fmla="*/ 419141 h 1177896"/>
              <a:gd name="connsiteX8" fmla="*/ 4752764 w 5176562"/>
              <a:gd name="connsiteY8" fmla="*/ 509376 h 1177896"/>
              <a:gd name="connsiteX9" fmla="*/ 4752764 w 5176562"/>
              <a:gd name="connsiteY9" fmla="*/ 653755 h 1177896"/>
              <a:gd name="connsiteX10" fmla="*/ 4752764 w 5176562"/>
              <a:gd name="connsiteY10" fmla="*/ 671802 h 1177896"/>
              <a:gd name="connsiteX11" fmla="*/ 4752764 w 5176562"/>
              <a:gd name="connsiteY11" fmla="*/ 1032746 h 1177896"/>
              <a:gd name="connsiteX12" fmla="*/ 4806860 w 5176562"/>
              <a:gd name="connsiteY12" fmla="*/ 1080871 h 1177896"/>
              <a:gd name="connsiteX13" fmla="*/ 4848936 w 5176562"/>
              <a:gd name="connsiteY13" fmla="*/ 1032746 h 1177896"/>
              <a:gd name="connsiteX14" fmla="*/ 4848936 w 5176562"/>
              <a:gd name="connsiteY14" fmla="*/ 671802 h 1177896"/>
              <a:gd name="connsiteX15" fmla="*/ 4872980 w 5176562"/>
              <a:gd name="connsiteY15" fmla="*/ 671802 h 1177896"/>
              <a:gd name="connsiteX16" fmla="*/ 4872980 w 5176562"/>
              <a:gd name="connsiteY16" fmla="*/ 1032746 h 1177896"/>
              <a:gd name="connsiteX17" fmla="*/ 4921066 w 5176562"/>
              <a:gd name="connsiteY17" fmla="*/ 1080871 h 1177896"/>
              <a:gd name="connsiteX18" fmla="*/ 4975162 w 5176562"/>
              <a:gd name="connsiteY18" fmla="*/ 1032746 h 1177896"/>
              <a:gd name="connsiteX19" fmla="*/ 4975162 w 5176562"/>
              <a:gd name="connsiteY19" fmla="*/ 671802 h 1177896"/>
              <a:gd name="connsiteX20" fmla="*/ 4975162 w 5176562"/>
              <a:gd name="connsiteY20" fmla="*/ 653755 h 1177896"/>
              <a:gd name="connsiteX21" fmla="*/ 4975162 w 5176562"/>
              <a:gd name="connsiteY21" fmla="*/ 509376 h 1177896"/>
              <a:gd name="connsiteX22" fmla="*/ 4975162 w 5176562"/>
              <a:gd name="connsiteY22" fmla="*/ 419141 h 1177896"/>
              <a:gd name="connsiteX23" fmla="*/ 4993194 w 5176562"/>
              <a:gd name="connsiteY23" fmla="*/ 419141 h 1177896"/>
              <a:gd name="connsiteX24" fmla="*/ 4993194 w 5176562"/>
              <a:gd name="connsiteY24" fmla="*/ 497345 h 1177896"/>
              <a:gd name="connsiteX25" fmla="*/ 4993194 w 5176562"/>
              <a:gd name="connsiteY25" fmla="*/ 635707 h 1177896"/>
              <a:gd name="connsiteX26" fmla="*/ 5035270 w 5176562"/>
              <a:gd name="connsiteY26" fmla="*/ 671802 h 1177896"/>
              <a:gd name="connsiteX27" fmla="*/ 5071334 w 5176562"/>
              <a:gd name="connsiteY27" fmla="*/ 635707 h 1177896"/>
              <a:gd name="connsiteX28" fmla="*/ 5071334 w 5176562"/>
              <a:gd name="connsiteY28" fmla="*/ 401093 h 1177896"/>
              <a:gd name="connsiteX29" fmla="*/ 4951118 w 5176562"/>
              <a:gd name="connsiteY29" fmla="*/ 286794 h 1177896"/>
              <a:gd name="connsiteX30" fmla="*/ 4830904 w 5176562"/>
              <a:gd name="connsiteY30" fmla="*/ 286794 h 1177896"/>
              <a:gd name="connsiteX31" fmla="*/ 4824892 w 5176562"/>
              <a:gd name="connsiteY31" fmla="*/ 286794 h 1177896"/>
              <a:gd name="connsiteX32" fmla="*/ 4776808 w 5176562"/>
              <a:gd name="connsiteY32" fmla="*/ 286794 h 1177896"/>
              <a:gd name="connsiteX33" fmla="*/ 4268808 w 5176562"/>
              <a:gd name="connsiteY33" fmla="*/ 286794 h 1177896"/>
              <a:gd name="connsiteX34" fmla="*/ 4148592 w 5176562"/>
              <a:gd name="connsiteY34" fmla="*/ 401093 h 1177896"/>
              <a:gd name="connsiteX35" fmla="*/ 4148592 w 5176562"/>
              <a:gd name="connsiteY35" fmla="*/ 635707 h 1177896"/>
              <a:gd name="connsiteX36" fmla="*/ 4184656 w 5176562"/>
              <a:gd name="connsiteY36" fmla="*/ 671802 h 1177896"/>
              <a:gd name="connsiteX37" fmla="*/ 4226732 w 5176562"/>
              <a:gd name="connsiteY37" fmla="*/ 635707 h 1177896"/>
              <a:gd name="connsiteX38" fmla="*/ 4226732 w 5176562"/>
              <a:gd name="connsiteY38" fmla="*/ 497345 h 1177896"/>
              <a:gd name="connsiteX39" fmla="*/ 4226732 w 5176562"/>
              <a:gd name="connsiteY39" fmla="*/ 419141 h 1177896"/>
              <a:gd name="connsiteX40" fmla="*/ 4244764 w 5176562"/>
              <a:gd name="connsiteY40" fmla="*/ 419141 h 1177896"/>
              <a:gd name="connsiteX41" fmla="*/ 4244764 w 5176562"/>
              <a:gd name="connsiteY41" fmla="*/ 509376 h 1177896"/>
              <a:gd name="connsiteX42" fmla="*/ 4244764 w 5176562"/>
              <a:gd name="connsiteY42" fmla="*/ 653755 h 1177896"/>
              <a:gd name="connsiteX43" fmla="*/ 4244764 w 5176562"/>
              <a:gd name="connsiteY43" fmla="*/ 671802 h 1177896"/>
              <a:gd name="connsiteX44" fmla="*/ 4244764 w 5176562"/>
              <a:gd name="connsiteY44" fmla="*/ 1032746 h 1177896"/>
              <a:gd name="connsiteX45" fmla="*/ 4298860 w 5176562"/>
              <a:gd name="connsiteY45" fmla="*/ 1080871 h 1177896"/>
              <a:gd name="connsiteX46" fmla="*/ 4340936 w 5176562"/>
              <a:gd name="connsiteY46" fmla="*/ 1032746 h 1177896"/>
              <a:gd name="connsiteX47" fmla="*/ 4340936 w 5176562"/>
              <a:gd name="connsiteY47" fmla="*/ 671802 h 1177896"/>
              <a:gd name="connsiteX48" fmla="*/ 4364980 w 5176562"/>
              <a:gd name="connsiteY48" fmla="*/ 671802 h 1177896"/>
              <a:gd name="connsiteX49" fmla="*/ 4364980 w 5176562"/>
              <a:gd name="connsiteY49" fmla="*/ 1032746 h 1177896"/>
              <a:gd name="connsiteX50" fmla="*/ 4413066 w 5176562"/>
              <a:gd name="connsiteY50" fmla="*/ 1080871 h 1177896"/>
              <a:gd name="connsiteX51" fmla="*/ 4467162 w 5176562"/>
              <a:gd name="connsiteY51" fmla="*/ 1032746 h 1177896"/>
              <a:gd name="connsiteX52" fmla="*/ 4467162 w 5176562"/>
              <a:gd name="connsiteY52" fmla="*/ 671802 h 1177896"/>
              <a:gd name="connsiteX53" fmla="*/ 4467162 w 5176562"/>
              <a:gd name="connsiteY53" fmla="*/ 653755 h 1177896"/>
              <a:gd name="connsiteX54" fmla="*/ 4467162 w 5176562"/>
              <a:gd name="connsiteY54" fmla="*/ 509376 h 1177896"/>
              <a:gd name="connsiteX55" fmla="*/ 4467162 w 5176562"/>
              <a:gd name="connsiteY55" fmla="*/ 419141 h 1177896"/>
              <a:gd name="connsiteX56" fmla="*/ 4485194 w 5176562"/>
              <a:gd name="connsiteY56" fmla="*/ 419141 h 1177896"/>
              <a:gd name="connsiteX57" fmla="*/ 4485194 w 5176562"/>
              <a:gd name="connsiteY57" fmla="*/ 497345 h 1177896"/>
              <a:gd name="connsiteX58" fmla="*/ 4485194 w 5176562"/>
              <a:gd name="connsiteY58" fmla="*/ 635707 h 1177896"/>
              <a:gd name="connsiteX59" fmla="*/ 4527270 w 5176562"/>
              <a:gd name="connsiteY59" fmla="*/ 671802 h 1177896"/>
              <a:gd name="connsiteX60" fmla="*/ 4563334 w 5176562"/>
              <a:gd name="connsiteY60" fmla="*/ 635707 h 1177896"/>
              <a:gd name="connsiteX61" fmla="*/ 4563334 w 5176562"/>
              <a:gd name="connsiteY61" fmla="*/ 401093 h 1177896"/>
              <a:gd name="connsiteX62" fmla="*/ 4443118 w 5176562"/>
              <a:gd name="connsiteY62" fmla="*/ 286794 h 1177896"/>
              <a:gd name="connsiteX63" fmla="*/ 4322904 w 5176562"/>
              <a:gd name="connsiteY63" fmla="*/ 286794 h 1177896"/>
              <a:gd name="connsiteX64" fmla="*/ 4316892 w 5176562"/>
              <a:gd name="connsiteY64" fmla="*/ 286794 h 1177896"/>
              <a:gd name="connsiteX65" fmla="*/ 4268808 w 5176562"/>
              <a:gd name="connsiteY65" fmla="*/ 286794 h 1177896"/>
              <a:gd name="connsiteX66" fmla="*/ 3760808 w 5176562"/>
              <a:gd name="connsiteY66" fmla="*/ 286794 h 1177896"/>
              <a:gd name="connsiteX67" fmla="*/ 3640592 w 5176562"/>
              <a:gd name="connsiteY67" fmla="*/ 401093 h 1177896"/>
              <a:gd name="connsiteX68" fmla="*/ 3640592 w 5176562"/>
              <a:gd name="connsiteY68" fmla="*/ 635707 h 1177896"/>
              <a:gd name="connsiteX69" fmla="*/ 3676656 w 5176562"/>
              <a:gd name="connsiteY69" fmla="*/ 671802 h 1177896"/>
              <a:gd name="connsiteX70" fmla="*/ 3718732 w 5176562"/>
              <a:gd name="connsiteY70" fmla="*/ 635707 h 1177896"/>
              <a:gd name="connsiteX71" fmla="*/ 3718732 w 5176562"/>
              <a:gd name="connsiteY71" fmla="*/ 497345 h 1177896"/>
              <a:gd name="connsiteX72" fmla="*/ 3718732 w 5176562"/>
              <a:gd name="connsiteY72" fmla="*/ 419141 h 1177896"/>
              <a:gd name="connsiteX73" fmla="*/ 3736764 w 5176562"/>
              <a:gd name="connsiteY73" fmla="*/ 419141 h 1177896"/>
              <a:gd name="connsiteX74" fmla="*/ 3736764 w 5176562"/>
              <a:gd name="connsiteY74" fmla="*/ 509376 h 1177896"/>
              <a:gd name="connsiteX75" fmla="*/ 3736764 w 5176562"/>
              <a:gd name="connsiteY75" fmla="*/ 653755 h 1177896"/>
              <a:gd name="connsiteX76" fmla="*/ 3736764 w 5176562"/>
              <a:gd name="connsiteY76" fmla="*/ 671802 h 1177896"/>
              <a:gd name="connsiteX77" fmla="*/ 3736764 w 5176562"/>
              <a:gd name="connsiteY77" fmla="*/ 1032746 h 1177896"/>
              <a:gd name="connsiteX78" fmla="*/ 3790860 w 5176562"/>
              <a:gd name="connsiteY78" fmla="*/ 1080871 h 1177896"/>
              <a:gd name="connsiteX79" fmla="*/ 3832936 w 5176562"/>
              <a:gd name="connsiteY79" fmla="*/ 1032746 h 1177896"/>
              <a:gd name="connsiteX80" fmla="*/ 3832936 w 5176562"/>
              <a:gd name="connsiteY80" fmla="*/ 671802 h 1177896"/>
              <a:gd name="connsiteX81" fmla="*/ 3856980 w 5176562"/>
              <a:gd name="connsiteY81" fmla="*/ 671802 h 1177896"/>
              <a:gd name="connsiteX82" fmla="*/ 3856980 w 5176562"/>
              <a:gd name="connsiteY82" fmla="*/ 1032746 h 1177896"/>
              <a:gd name="connsiteX83" fmla="*/ 3905066 w 5176562"/>
              <a:gd name="connsiteY83" fmla="*/ 1080871 h 1177896"/>
              <a:gd name="connsiteX84" fmla="*/ 3959162 w 5176562"/>
              <a:gd name="connsiteY84" fmla="*/ 1032746 h 1177896"/>
              <a:gd name="connsiteX85" fmla="*/ 3959162 w 5176562"/>
              <a:gd name="connsiteY85" fmla="*/ 671802 h 1177896"/>
              <a:gd name="connsiteX86" fmla="*/ 3959162 w 5176562"/>
              <a:gd name="connsiteY86" fmla="*/ 653755 h 1177896"/>
              <a:gd name="connsiteX87" fmla="*/ 3959162 w 5176562"/>
              <a:gd name="connsiteY87" fmla="*/ 509376 h 1177896"/>
              <a:gd name="connsiteX88" fmla="*/ 3959162 w 5176562"/>
              <a:gd name="connsiteY88" fmla="*/ 419141 h 1177896"/>
              <a:gd name="connsiteX89" fmla="*/ 3977194 w 5176562"/>
              <a:gd name="connsiteY89" fmla="*/ 419141 h 1177896"/>
              <a:gd name="connsiteX90" fmla="*/ 3977194 w 5176562"/>
              <a:gd name="connsiteY90" fmla="*/ 497345 h 1177896"/>
              <a:gd name="connsiteX91" fmla="*/ 3977194 w 5176562"/>
              <a:gd name="connsiteY91" fmla="*/ 635707 h 1177896"/>
              <a:gd name="connsiteX92" fmla="*/ 4019270 w 5176562"/>
              <a:gd name="connsiteY92" fmla="*/ 671802 h 1177896"/>
              <a:gd name="connsiteX93" fmla="*/ 4055334 w 5176562"/>
              <a:gd name="connsiteY93" fmla="*/ 635707 h 1177896"/>
              <a:gd name="connsiteX94" fmla="*/ 4055334 w 5176562"/>
              <a:gd name="connsiteY94" fmla="*/ 401093 h 1177896"/>
              <a:gd name="connsiteX95" fmla="*/ 3935118 w 5176562"/>
              <a:gd name="connsiteY95" fmla="*/ 286794 h 1177896"/>
              <a:gd name="connsiteX96" fmla="*/ 3814904 w 5176562"/>
              <a:gd name="connsiteY96" fmla="*/ 286794 h 1177896"/>
              <a:gd name="connsiteX97" fmla="*/ 3808892 w 5176562"/>
              <a:gd name="connsiteY97" fmla="*/ 286794 h 1177896"/>
              <a:gd name="connsiteX98" fmla="*/ 3760808 w 5176562"/>
              <a:gd name="connsiteY98" fmla="*/ 286794 h 1177896"/>
              <a:gd name="connsiteX99" fmla="*/ 3252808 w 5176562"/>
              <a:gd name="connsiteY99" fmla="*/ 286794 h 1177896"/>
              <a:gd name="connsiteX100" fmla="*/ 3132592 w 5176562"/>
              <a:gd name="connsiteY100" fmla="*/ 401093 h 1177896"/>
              <a:gd name="connsiteX101" fmla="*/ 3132592 w 5176562"/>
              <a:gd name="connsiteY101" fmla="*/ 635707 h 1177896"/>
              <a:gd name="connsiteX102" fmla="*/ 3168656 w 5176562"/>
              <a:gd name="connsiteY102" fmla="*/ 671802 h 1177896"/>
              <a:gd name="connsiteX103" fmla="*/ 3210732 w 5176562"/>
              <a:gd name="connsiteY103" fmla="*/ 635707 h 1177896"/>
              <a:gd name="connsiteX104" fmla="*/ 3210732 w 5176562"/>
              <a:gd name="connsiteY104" fmla="*/ 497345 h 1177896"/>
              <a:gd name="connsiteX105" fmla="*/ 3210732 w 5176562"/>
              <a:gd name="connsiteY105" fmla="*/ 419141 h 1177896"/>
              <a:gd name="connsiteX106" fmla="*/ 3228764 w 5176562"/>
              <a:gd name="connsiteY106" fmla="*/ 419141 h 1177896"/>
              <a:gd name="connsiteX107" fmla="*/ 3228764 w 5176562"/>
              <a:gd name="connsiteY107" fmla="*/ 509376 h 1177896"/>
              <a:gd name="connsiteX108" fmla="*/ 3228764 w 5176562"/>
              <a:gd name="connsiteY108" fmla="*/ 653755 h 1177896"/>
              <a:gd name="connsiteX109" fmla="*/ 3228764 w 5176562"/>
              <a:gd name="connsiteY109" fmla="*/ 671802 h 1177896"/>
              <a:gd name="connsiteX110" fmla="*/ 3228764 w 5176562"/>
              <a:gd name="connsiteY110" fmla="*/ 1032746 h 1177896"/>
              <a:gd name="connsiteX111" fmla="*/ 3282860 w 5176562"/>
              <a:gd name="connsiteY111" fmla="*/ 1080871 h 1177896"/>
              <a:gd name="connsiteX112" fmla="*/ 3324936 w 5176562"/>
              <a:gd name="connsiteY112" fmla="*/ 1032746 h 1177896"/>
              <a:gd name="connsiteX113" fmla="*/ 3324936 w 5176562"/>
              <a:gd name="connsiteY113" fmla="*/ 671802 h 1177896"/>
              <a:gd name="connsiteX114" fmla="*/ 3348980 w 5176562"/>
              <a:gd name="connsiteY114" fmla="*/ 671802 h 1177896"/>
              <a:gd name="connsiteX115" fmla="*/ 3348980 w 5176562"/>
              <a:gd name="connsiteY115" fmla="*/ 1032746 h 1177896"/>
              <a:gd name="connsiteX116" fmla="*/ 3397066 w 5176562"/>
              <a:gd name="connsiteY116" fmla="*/ 1080871 h 1177896"/>
              <a:gd name="connsiteX117" fmla="*/ 3451162 w 5176562"/>
              <a:gd name="connsiteY117" fmla="*/ 1032746 h 1177896"/>
              <a:gd name="connsiteX118" fmla="*/ 3451162 w 5176562"/>
              <a:gd name="connsiteY118" fmla="*/ 671802 h 1177896"/>
              <a:gd name="connsiteX119" fmla="*/ 3451162 w 5176562"/>
              <a:gd name="connsiteY119" fmla="*/ 653755 h 1177896"/>
              <a:gd name="connsiteX120" fmla="*/ 3451162 w 5176562"/>
              <a:gd name="connsiteY120" fmla="*/ 509376 h 1177896"/>
              <a:gd name="connsiteX121" fmla="*/ 3451162 w 5176562"/>
              <a:gd name="connsiteY121" fmla="*/ 419141 h 1177896"/>
              <a:gd name="connsiteX122" fmla="*/ 3469194 w 5176562"/>
              <a:gd name="connsiteY122" fmla="*/ 419141 h 1177896"/>
              <a:gd name="connsiteX123" fmla="*/ 3469194 w 5176562"/>
              <a:gd name="connsiteY123" fmla="*/ 497345 h 1177896"/>
              <a:gd name="connsiteX124" fmla="*/ 3469194 w 5176562"/>
              <a:gd name="connsiteY124" fmla="*/ 635707 h 1177896"/>
              <a:gd name="connsiteX125" fmla="*/ 3511270 w 5176562"/>
              <a:gd name="connsiteY125" fmla="*/ 671802 h 1177896"/>
              <a:gd name="connsiteX126" fmla="*/ 3547334 w 5176562"/>
              <a:gd name="connsiteY126" fmla="*/ 635707 h 1177896"/>
              <a:gd name="connsiteX127" fmla="*/ 3547334 w 5176562"/>
              <a:gd name="connsiteY127" fmla="*/ 401093 h 1177896"/>
              <a:gd name="connsiteX128" fmla="*/ 3427118 w 5176562"/>
              <a:gd name="connsiteY128" fmla="*/ 286794 h 1177896"/>
              <a:gd name="connsiteX129" fmla="*/ 3306904 w 5176562"/>
              <a:gd name="connsiteY129" fmla="*/ 286794 h 1177896"/>
              <a:gd name="connsiteX130" fmla="*/ 3300892 w 5176562"/>
              <a:gd name="connsiteY130" fmla="*/ 286794 h 1177896"/>
              <a:gd name="connsiteX131" fmla="*/ 3252808 w 5176562"/>
              <a:gd name="connsiteY131" fmla="*/ 286794 h 1177896"/>
              <a:gd name="connsiteX132" fmla="*/ 2744808 w 5176562"/>
              <a:gd name="connsiteY132" fmla="*/ 286794 h 1177896"/>
              <a:gd name="connsiteX133" fmla="*/ 2624592 w 5176562"/>
              <a:gd name="connsiteY133" fmla="*/ 401093 h 1177896"/>
              <a:gd name="connsiteX134" fmla="*/ 2624592 w 5176562"/>
              <a:gd name="connsiteY134" fmla="*/ 635707 h 1177896"/>
              <a:gd name="connsiteX135" fmla="*/ 2660656 w 5176562"/>
              <a:gd name="connsiteY135" fmla="*/ 671802 h 1177896"/>
              <a:gd name="connsiteX136" fmla="*/ 2702732 w 5176562"/>
              <a:gd name="connsiteY136" fmla="*/ 635707 h 1177896"/>
              <a:gd name="connsiteX137" fmla="*/ 2702732 w 5176562"/>
              <a:gd name="connsiteY137" fmla="*/ 497345 h 1177896"/>
              <a:gd name="connsiteX138" fmla="*/ 2702732 w 5176562"/>
              <a:gd name="connsiteY138" fmla="*/ 419141 h 1177896"/>
              <a:gd name="connsiteX139" fmla="*/ 2720764 w 5176562"/>
              <a:gd name="connsiteY139" fmla="*/ 419141 h 1177896"/>
              <a:gd name="connsiteX140" fmla="*/ 2720764 w 5176562"/>
              <a:gd name="connsiteY140" fmla="*/ 509376 h 1177896"/>
              <a:gd name="connsiteX141" fmla="*/ 2720764 w 5176562"/>
              <a:gd name="connsiteY141" fmla="*/ 653755 h 1177896"/>
              <a:gd name="connsiteX142" fmla="*/ 2720764 w 5176562"/>
              <a:gd name="connsiteY142" fmla="*/ 671802 h 1177896"/>
              <a:gd name="connsiteX143" fmla="*/ 2720764 w 5176562"/>
              <a:gd name="connsiteY143" fmla="*/ 1032746 h 1177896"/>
              <a:gd name="connsiteX144" fmla="*/ 2774860 w 5176562"/>
              <a:gd name="connsiteY144" fmla="*/ 1080871 h 1177896"/>
              <a:gd name="connsiteX145" fmla="*/ 2816936 w 5176562"/>
              <a:gd name="connsiteY145" fmla="*/ 1032746 h 1177896"/>
              <a:gd name="connsiteX146" fmla="*/ 2816936 w 5176562"/>
              <a:gd name="connsiteY146" fmla="*/ 671802 h 1177896"/>
              <a:gd name="connsiteX147" fmla="*/ 2840980 w 5176562"/>
              <a:gd name="connsiteY147" fmla="*/ 671802 h 1177896"/>
              <a:gd name="connsiteX148" fmla="*/ 2840980 w 5176562"/>
              <a:gd name="connsiteY148" fmla="*/ 1032746 h 1177896"/>
              <a:gd name="connsiteX149" fmla="*/ 2889066 w 5176562"/>
              <a:gd name="connsiteY149" fmla="*/ 1080871 h 1177896"/>
              <a:gd name="connsiteX150" fmla="*/ 2943162 w 5176562"/>
              <a:gd name="connsiteY150" fmla="*/ 1032746 h 1177896"/>
              <a:gd name="connsiteX151" fmla="*/ 2943162 w 5176562"/>
              <a:gd name="connsiteY151" fmla="*/ 671802 h 1177896"/>
              <a:gd name="connsiteX152" fmla="*/ 2943162 w 5176562"/>
              <a:gd name="connsiteY152" fmla="*/ 653755 h 1177896"/>
              <a:gd name="connsiteX153" fmla="*/ 2943162 w 5176562"/>
              <a:gd name="connsiteY153" fmla="*/ 509376 h 1177896"/>
              <a:gd name="connsiteX154" fmla="*/ 2943162 w 5176562"/>
              <a:gd name="connsiteY154" fmla="*/ 419141 h 1177896"/>
              <a:gd name="connsiteX155" fmla="*/ 2961194 w 5176562"/>
              <a:gd name="connsiteY155" fmla="*/ 419141 h 1177896"/>
              <a:gd name="connsiteX156" fmla="*/ 2961194 w 5176562"/>
              <a:gd name="connsiteY156" fmla="*/ 497345 h 1177896"/>
              <a:gd name="connsiteX157" fmla="*/ 2961194 w 5176562"/>
              <a:gd name="connsiteY157" fmla="*/ 635707 h 1177896"/>
              <a:gd name="connsiteX158" fmla="*/ 3003270 w 5176562"/>
              <a:gd name="connsiteY158" fmla="*/ 671802 h 1177896"/>
              <a:gd name="connsiteX159" fmla="*/ 3039334 w 5176562"/>
              <a:gd name="connsiteY159" fmla="*/ 635707 h 1177896"/>
              <a:gd name="connsiteX160" fmla="*/ 3039334 w 5176562"/>
              <a:gd name="connsiteY160" fmla="*/ 401093 h 1177896"/>
              <a:gd name="connsiteX161" fmla="*/ 2919118 w 5176562"/>
              <a:gd name="connsiteY161" fmla="*/ 286794 h 1177896"/>
              <a:gd name="connsiteX162" fmla="*/ 2798904 w 5176562"/>
              <a:gd name="connsiteY162" fmla="*/ 286794 h 1177896"/>
              <a:gd name="connsiteX163" fmla="*/ 2792892 w 5176562"/>
              <a:gd name="connsiteY163" fmla="*/ 286794 h 1177896"/>
              <a:gd name="connsiteX164" fmla="*/ 2744808 w 5176562"/>
              <a:gd name="connsiteY164" fmla="*/ 286794 h 1177896"/>
              <a:gd name="connsiteX165" fmla="*/ 2236808 w 5176562"/>
              <a:gd name="connsiteY165" fmla="*/ 286794 h 1177896"/>
              <a:gd name="connsiteX166" fmla="*/ 2116592 w 5176562"/>
              <a:gd name="connsiteY166" fmla="*/ 401093 h 1177896"/>
              <a:gd name="connsiteX167" fmla="*/ 2116592 w 5176562"/>
              <a:gd name="connsiteY167" fmla="*/ 635707 h 1177896"/>
              <a:gd name="connsiteX168" fmla="*/ 2152656 w 5176562"/>
              <a:gd name="connsiteY168" fmla="*/ 671802 h 1177896"/>
              <a:gd name="connsiteX169" fmla="*/ 2194732 w 5176562"/>
              <a:gd name="connsiteY169" fmla="*/ 635707 h 1177896"/>
              <a:gd name="connsiteX170" fmla="*/ 2194732 w 5176562"/>
              <a:gd name="connsiteY170" fmla="*/ 497345 h 1177896"/>
              <a:gd name="connsiteX171" fmla="*/ 2194732 w 5176562"/>
              <a:gd name="connsiteY171" fmla="*/ 419141 h 1177896"/>
              <a:gd name="connsiteX172" fmla="*/ 2212764 w 5176562"/>
              <a:gd name="connsiteY172" fmla="*/ 419141 h 1177896"/>
              <a:gd name="connsiteX173" fmla="*/ 2212764 w 5176562"/>
              <a:gd name="connsiteY173" fmla="*/ 509376 h 1177896"/>
              <a:gd name="connsiteX174" fmla="*/ 2212764 w 5176562"/>
              <a:gd name="connsiteY174" fmla="*/ 653755 h 1177896"/>
              <a:gd name="connsiteX175" fmla="*/ 2212764 w 5176562"/>
              <a:gd name="connsiteY175" fmla="*/ 671802 h 1177896"/>
              <a:gd name="connsiteX176" fmla="*/ 2212764 w 5176562"/>
              <a:gd name="connsiteY176" fmla="*/ 1032746 h 1177896"/>
              <a:gd name="connsiteX177" fmla="*/ 2266860 w 5176562"/>
              <a:gd name="connsiteY177" fmla="*/ 1080871 h 1177896"/>
              <a:gd name="connsiteX178" fmla="*/ 2308936 w 5176562"/>
              <a:gd name="connsiteY178" fmla="*/ 1032746 h 1177896"/>
              <a:gd name="connsiteX179" fmla="*/ 2308936 w 5176562"/>
              <a:gd name="connsiteY179" fmla="*/ 671802 h 1177896"/>
              <a:gd name="connsiteX180" fmla="*/ 2332980 w 5176562"/>
              <a:gd name="connsiteY180" fmla="*/ 671802 h 1177896"/>
              <a:gd name="connsiteX181" fmla="*/ 2332980 w 5176562"/>
              <a:gd name="connsiteY181" fmla="*/ 1032746 h 1177896"/>
              <a:gd name="connsiteX182" fmla="*/ 2381066 w 5176562"/>
              <a:gd name="connsiteY182" fmla="*/ 1080871 h 1177896"/>
              <a:gd name="connsiteX183" fmla="*/ 2435162 w 5176562"/>
              <a:gd name="connsiteY183" fmla="*/ 1032746 h 1177896"/>
              <a:gd name="connsiteX184" fmla="*/ 2435162 w 5176562"/>
              <a:gd name="connsiteY184" fmla="*/ 671802 h 1177896"/>
              <a:gd name="connsiteX185" fmla="*/ 2435162 w 5176562"/>
              <a:gd name="connsiteY185" fmla="*/ 653755 h 1177896"/>
              <a:gd name="connsiteX186" fmla="*/ 2435162 w 5176562"/>
              <a:gd name="connsiteY186" fmla="*/ 509376 h 1177896"/>
              <a:gd name="connsiteX187" fmla="*/ 2435162 w 5176562"/>
              <a:gd name="connsiteY187" fmla="*/ 419141 h 1177896"/>
              <a:gd name="connsiteX188" fmla="*/ 2453194 w 5176562"/>
              <a:gd name="connsiteY188" fmla="*/ 419141 h 1177896"/>
              <a:gd name="connsiteX189" fmla="*/ 2453194 w 5176562"/>
              <a:gd name="connsiteY189" fmla="*/ 497345 h 1177896"/>
              <a:gd name="connsiteX190" fmla="*/ 2453194 w 5176562"/>
              <a:gd name="connsiteY190" fmla="*/ 635707 h 1177896"/>
              <a:gd name="connsiteX191" fmla="*/ 2495270 w 5176562"/>
              <a:gd name="connsiteY191" fmla="*/ 671802 h 1177896"/>
              <a:gd name="connsiteX192" fmla="*/ 2531334 w 5176562"/>
              <a:gd name="connsiteY192" fmla="*/ 635707 h 1177896"/>
              <a:gd name="connsiteX193" fmla="*/ 2531334 w 5176562"/>
              <a:gd name="connsiteY193" fmla="*/ 401093 h 1177896"/>
              <a:gd name="connsiteX194" fmla="*/ 2411118 w 5176562"/>
              <a:gd name="connsiteY194" fmla="*/ 286794 h 1177896"/>
              <a:gd name="connsiteX195" fmla="*/ 2290904 w 5176562"/>
              <a:gd name="connsiteY195" fmla="*/ 286794 h 1177896"/>
              <a:gd name="connsiteX196" fmla="*/ 2284892 w 5176562"/>
              <a:gd name="connsiteY196" fmla="*/ 286794 h 1177896"/>
              <a:gd name="connsiteX197" fmla="*/ 2236808 w 5176562"/>
              <a:gd name="connsiteY197" fmla="*/ 286794 h 1177896"/>
              <a:gd name="connsiteX198" fmla="*/ 1728808 w 5176562"/>
              <a:gd name="connsiteY198" fmla="*/ 286794 h 1177896"/>
              <a:gd name="connsiteX199" fmla="*/ 1608592 w 5176562"/>
              <a:gd name="connsiteY199" fmla="*/ 401093 h 1177896"/>
              <a:gd name="connsiteX200" fmla="*/ 1608592 w 5176562"/>
              <a:gd name="connsiteY200" fmla="*/ 635707 h 1177896"/>
              <a:gd name="connsiteX201" fmla="*/ 1644656 w 5176562"/>
              <a:gd name="connsiteY201" fmla="*/ 671802 h 1177896"/>
              <a:gd name="connsiteX202" fmla="*/ 1686732 w 5176562"/>
              <a:gd name="connsiteY202" fmla="*/ 635707 h 1177896"/>
              <a:gd name="connsiteX203" fmla="*/ 1686732 w 5176562"/>
              <a:gd name="connsiteY203" fmla="*/ 497345 h 1177896"/>
              <a:gd name="connsiteX204" fmla="*/ 1686732 w 5176562"/>
              <a:gd name="connsiteY204" fmla="*/ 419141 h 1177896"/>
              <a:gd name="connsiteX205" fmla="*/ 1704764 w 5176562"/>
              <a:gd name="connsiteY205" fmla="*/ 419141 h 1177896"/>
              <a:gd name="connsiteX206" fmla="*/ 1704764 w 5176562"/>
              <a:gd name="connsiteY206" fmla="*/ 509376 h 1177896"/>
              <a:gd name="connsiteX207" fmla="*/ 1704764 w 5176562"/>
              <a:gd name="connsiteY207" fmla="*/ 653755 h 1177896"/>
              <a:gd name="connsiteX208" fmla="*/ 1704764 w 5176562"/>
              <a:gd name="connsiteY208" fmla="*/ 671802 h 1177896"/>
              <a:gd name="connsiteX209" fmla="*/ 1704764 w 5176562"/>
              <a:gd name="connsiteY209" fmla="*/ 1032746 h 1177896"/>
              <a:gd name="connsiteX210" fmla="*/ 1758860 w 5176562"/>
              <a:gd name="connsiteY210" fmla="*/ 1080871 h 1177896"/>
              <a:gd name="connsiteX211" fmla="*/ 1800936 w 5176562"/>
              <a:gd name="connsiteY211" fmla="*/ 1032746 h 1177896"/>
              <a:gd name="connsiteX212" fmla="*/ 1800936 w 5176562"/>
              <a:gd name="connsiteY212" fmla="*/ 671802 h 1177896"/>
              <a:gd name="connsiteX213" fmla="*/ 1824980 w 5176562"/>
              <a:gd name="connsiteY213" fmla="*/ 671802 h 1177896"/>
              <a:gd name="connsiteX214" fmla="*/ 1824980 w 5176562"/>
              <a:gd name="connsiteY214" fmla="*/ 1032746 h 1177896"/>
              <a:gd name="connsiteX215" fmla="*/ 1873066 w 5176562"/>
              <a:gd name="connsiteY215" fmla="*/ 1080871 h 1177896"/>
              <a:gd name="connsiteX216" fmla="*/ 1927162 w 5176562"/>
              <a:gd name="connsiteY216" fmla="*/ 1032746 h 1177896"/>
              <a:gd name="connsiteX217" fmla="*/ 1927162 w 5176562"/>
              <a:gd name="connsiteY217" fmla="*/ 671802 h 1177896"/>
              <a:gd name="connsiteX218" fmla="*/ 1927162 w 5176562"/>
              <a:gd name="connsiteY218" fmla="*/ 653755 h 1177896"/>
              <a:gd name="connsiteX219" fmla="*/ 1927162 w 5176562"/>
              <a:gd name="connsiteY219" fmla="*/ 509376 h 1177896"/>
              <a:gd name="connsiteX220" fmla="*/ 1927162 w 5176562"/>
              <a:gd name="connsiteY220" fmla="*/ 419141 h 1177896"/>
              <a:gd name="connsiteX221" fmla="*/ 1945194 w 5176562"/>
              <a:gd name="connsiteY221" fmla="*/ 419141 h 1177896"/>
              <a:gd name="connsiteX222" fmla="*/ 1945194 w 5176562"/>
              <a:gd name="connsiteY222" fmla="*/ 497345 h 1177896"/>
              <a:gd name="connsiteX223" fmla="*/ 1945194 w 5176562"/>
              <a:gd name="connsiteY223" fmla="*/ 635707 h 1177896"/>
              <a:gd name="connsiteX224" fmla="*/ 1987270 w 5176562"/>
              <a:gd name="connsiteY224" fmla="*/ 671802 h 1177896"/>
              <a:gd name="connsiteX225" fmla="*/ 2023334 w 5176562"/>
              <a:gd name="connsiteY225" fmla="*/ 635707 h 1177896"/>
              <a:gd name="connsiteX226" fmla="*/ 2023334 w 5176562"/>
              <a:gd name="connsiteY226" fmla="*/ 401093 h 1177896"/>
              <a:gd name="connsiteX227" fmla="*/ 1903118 w 5176562"/>
              <a:gd name="connsiteY227" fmla="*/ 286794 h 1177896"/>
              <a:gd name="connsiteX228" fmla="*/ 1782904 w 5176562"/>
              <a:gd name="connsiteY228" fmla="*/ 286794 h 1177896"/>
              <a:gd name="connsiteX229" fmla="*/ 1776892 w 5176562"/>
              <a:gd name="connsiteY229" fmla="*/ 286794 h 1177896"/>
              <a:gd name="connsiteX230" fmla="*/ 1728808 w 5176562"/>
              <a:gd name="connsiteY230" fmla="*/ 286794 h 1177896"/>
              <a:gd name="connsiteX231" fmla="*/ 1220808 w 5176562"/>
              <a:gd name="connsiteY231" fmla="*/ 286794 h 1177896"/>
              <a:gd name="connsiteX232" fmla="*/ 1100592 w 5176562"/>
              <a:gd name="connsiteY232" fmla="*/ 401093 h 1177896"/>
              <a:gd name="connsiteX233" fmla="*/ 1100592 w 5176562"/>
              <a:gd name="connsiteY233" fmla="*/ 635707 h 1177896"/>
              <a:gd name="connsiteX234" fmla="*/ 1136656 w 5176562"/>
              <a:gd name="connsiteY234" fmla="*/ 671802 h 1177896"/>
              <a:gd name="connsiteX235" fmla="*/ 1178732 w 5176562"/>
              <a:gd name="connsiteY235" fmla="*/ 635707 h 1177896"/>
              <a:gd name="connsiteX236" fmla="*/ 1178732 w 5176562"/>
              <a:gd name="connsiteY236" fmla="*/ 497345 h 1177896"/>
              <a:gd name="connsiteX237" fmla="*/ 1178732 w 5176562"/>
              <a:gd name="connsiteY237" fmla="*/ 419141 h 1177896"/>
              <a:gd name="connsiteX238" fmla="*/ 1196764 w 5176562"/>
              <a:gd name="connsiteY238" fmla="*/ 419141 h 1177896"/>
              <a:gd name="connsiteX239" fmla="*/ 1196764 w 5176562"/>
              <a:gd name="connsiteY239" fmla="*/ 509376 h 1177896"/>
              <a:gd name="connsiteX240" fmla="*/ 1196764 w 5176562"/>
              <a:gd name="connsiteY240" fmla="*/ 653755 h 1177896"/>
              <a:gd name="connsiteX241" fmla="*/ 1196764 w 5176562"/>
              <a:gd name="connsiteY241" fmla="*/ 671802 h 1177896"/>
              <a:gd name="connsiteX242" fmla="*/ 1196764 w 5176562"/>
              <a:gd name="connsiteY242" fmla="*/ 1032746 h 1177896"/>
              <a:gd name="connsiteX243" fmla="*/ 1250860 w 5176562"/>
              <a:gd name="connsiteY243" fmla="*/ 1080871 h 1177896"/>
              <a:gd name="connsiteX244" fmla="*/ 1292936 w 5176562"/>
              <a:gd name="connsiteY244" fmla="*/ 1032746 h 1177896"/>
              <a:gd name="connsiteX245" fmla="*/ 1292936 w 5176562"/>
              <a:gd name="connsiteY245" fmla="*/ 671802 h 1177896"/>
              <a:gd name="connsiteX246" fmla="*/ 1316980 w 5176562"/>
              <a:gd name="connsiteY246" fmla="*/ 671802 h 1177896"/>
              <a:gd name="connsiteX247" fmla="*/ 1316980 w 5176562"/>
              <a:gd name="connsiteY247" fmla="*/ 1032746 h 1177896"/>
              <a:gd name="connsiteX248" fmla="*/ 1365066 w 5176562"/>
              <a:gd name="connsiteY248" fmla="*/ 1080871 h 1177896"/>
              <a:gd name="connsiteX249" fmla="*/ 1419162 w 5176562"/>
              <a:gd name="connsiteY249" fmla="*/ 1032746 h 1177896"/>
              <a:gd name="connsiteX250" fmla="*/ 1419162 w 5176562"/>
              <a:gd name="connsiteY250" fmla="*/ 671802 h 1177896"/>
              <a:gd name="connsiteX251" fmla="*/ 1419162 w 5176562"/>
              <a:gd name="connsiteY251" fmla="*/ 653755 h 1177896"/>
              <a:gd name="connsiteX252" fmla="*/ 1419162 w 5176562"/>
              <a:gd name="connsiteY252" fmla="*/ 509376 h 1177896"/>
              <a:gd name="connsiteX253" fmla="*/ 1419162 w 5176562"/>
              <a:gd name="connsiteY253" fmla="*/ 419141 h 1177896"/>
              <a:gd name="connsiteX254" fmla="*/ 1437194 w 5176562"/>
              <a:gd name="connsiteY254" fmla="*/ 419141 h 1177896"/>
              <a:gd name="connsiteX255" fmla="*/ 1437194 w 5176562"/>
              <a:gd name="connsiteY255" fmla="*/ 497345 h 1177896"/>
              <a:gd name="connsiteX256" fmla="*/ 1437194 w 5176562"/>
              <a:gd name="connsiteY256" fmla="*/ 635707 h 1177896"/>
              <a:gd name="connsiteX257" fmla="*/ 1479270 w 5176562"/>
              <a:gd name="connsiteY257" fmla="*/ 671802 h 1177896"/>
              <a:gd name="connsiteX258" fmla="*/ 1515334 w 5176562"/>
              <a:gd name="connsiteY258" fmla="*/ 635707 h 1177896"/>
              <a:gd name="connsiteX259" fmla="*/ 1515334 w 5176562"/>
              <a:gd name="connsiteY259" fmla="*/ 401093 h 1177896"/>
              <a:gd name="connsiteX260" fmla="*/ 1395118 w 5176562"/>
              <a:gd name="connsiteY260" fmla="*/ 286794 h 1177896"/>
              <a:gd name="connsiteX261" fmla="*/ 1274904 w 5176562"/>
              <a:gd name="connsiteY261" fmla="*/ 286794 h 1177896"/>
              <a:gd name="connsiteX262" fmla="*/ 1268892 w 5176562"/>
              <a:gd name="connsiteY262" fmla="*/ 286794 h 1177896"/>
              <a:gd name="connsiteX263" fmla="*/ 1220808 w 5176562"/>
              <a:gd name="connsiteY263" fmla="*/ 286794 h 1177896"/>
              <a:gd name="connsiteX264" fmla="*/ 712808 w 5176562"/>
              <a:gd name="connsiteY264" fmla="*/ 286794 h 1177896"/>
              <a:gd name="connsiteX265" fmla="*/ 592592 w 5176562"/>
              <a:gd name="connsiteY265" fmla="*/ 401093 h 1177896"/>
              <a:gd name="connsiteX266" fmla="*/ 592592 w 5176562"/>
              <a:gd name="connsiteY266" fmla="*/ 635707 h 1177896"/>
              <a:gd name="connsiteX267" fmla="*/ 628656 w 5176562"/>
              <a:gd name="connsiteY267" fmla="*/ 671802 h 1177896"/>
              <a:gd name="connsiteX268" fmla="*/ 670732 w 5176562"/>
              <a:gd name="connsiteY268" fmla="*/ 635707 h 1177896"/>
              <a:gd name="connsiteX269" fmla="*/ 670732 w 5176562"/>
              <a:gd name="connsiteY269" fmla="*/ 497345 h 1177896"/>
              <a:gd name="connsiteX270" fmla="*/ 670732 w 5176562"/>
              <a:gd name="connsiteY270" fmla="*/ 419141 h 1177896"/>
              <a:gd name="connsiteX271" fmla="*/ 688764 w 5176562"/>
              <a:gd name="connsiteY271" fmla="*/ 419141 h 1177896"/>
              <a:gd name="connsiteX272" fmla="*/ 688764 w 5176562"/>
              <a:gd name="connsiteY272" fmla="*/ 509376 h 1177896"/>
              <a:gd name="connsiteX273" fmla="*/ 688764 w 5176562"/>
              <a:gd name="connsiteY273" fmla="*/ 653755 h 1177896"/>
              <a:gd name="connsiteX274" fmla="*/ 688764 w 5176562"/>
              <a:gd name="connsiteY274" fmla="*/ 671802 h 1177896"/>
              <a:gd name="connsiteX275" fmla="*/ 688764 w 5176562"/>
              <a:gd name="connsiteY275" fmla="*/ 1032746 h 1177896"/>
              <a:gd name="connsiteX276" fmla="*/ 742860 w 5176562"/>
              <a:gd name="connsiteY276" fmla="*/ 1080871 h 1177896"/>
              <a:gd name="connsiteX277" fmla="*/ 784936 w 5176562"/>
              <a:gd name="connsiteY277" fmla="*/ 1032746 h 1177896"/>
              <a:gd name="connsiteX278" fmla="*/ 784936 w 5176562"/>
              <a:gd name="connsiteY278" fmla="*/ 671802 h 1177896"/>
              <a:gd name="connsiteX279" fmla="*/ 808980 w 5176562"/>
              <a:gd name="connsiteY279" fmla="*/ 671802 h 1177896"/>
              <a:gd name="connsiteX280" fmla="*/ 808980 w 5176562"/>
              <a:gd name="connsiteY280" fmla="*/ 1032746 h 1177896"/>
              <a:gd name="connsiteX281" fmla="*/ 857066 w 5176562"/>
              <a:gd name="connsiteY281" fmla="*/ 1080871 h 1177896"/>
              <a:gd name="connsiteX282" fmla="*/ 911162 w 5176562"/>
              <a:gd name="connsiteY282" fmla="*/ 1032746 h 1177896"/>
              <a:gd name="connsiteX283" fmla="*/ 911162 w 5176562"/>
              <a:gd name="connsiteY283" fmla="*/ 671802 h 1177896"/>
              <a:gd name="connsiteX284" fmla="*/ 911162 w 5176562"/>
              <a:gd name="connsiteY284" fmla="*/ 653755 h 1177896"/>
              <a:gd name="connsiteX285" fmla="*/ 911162 w 5176562"/>
              <a:gd name="connsiteY285" fmla="*/ 509376 h 1177896"/>
              <a:gd name="connsiteX286" fmla="*/ 911162 w 5176562"/>
              <a:gd name="connsiteY286" fmla="*/ 419141 h 1177896"/>
              <a:gd name="connsiteX287" fmla="*/ 929194 w 5176562"/>
              <a:gd name="connsiteY287" fmla="*/ 419141 h 1177896"/>
              <a:gd name="connsiteX288" fmla="*/ 929194 w 5176562"/>
              <a:gd name="connsiteY288" fmla="*/ 497345 h 1177896"/>
              <a:gd name="connsiteX289" fmla="*/ 929194 w 5176562"/>
              <a:gd name="connsiteY289" fmla="*/ 635707 h 1177896"/>
              <a:gd name="connsiteX290" fmla="*/ 971270 w 5176562"/>
              <a:gd name="connsiteY290" fmla="*/ 671802 h 1177896"/>
              <a:gd name="connsiteX291" fmla="*/ 1007334 w 5176562"/>
              <a:gd name="connsiteY291" fmla="*/ 635707 h 1177896"/>
              <a:gd name="connsiteX292" fmla="*/ 1007334 w 5176562"/>
              <a:gd name="connsiteY292" fmla="*/ 401093 h 1177896"/>
              <a:gd name="connsiteX293" fmla="*/ 887118 w 5176562"/>
              <a:gd name="connsiteY293" fmla="*/ 286794 h 1177896"/>
              <a:gd name="connsiteX294" fmla="*/ 766904 w 5176562"/>
              <a:gd name="connsiteY294" fmla="*/ 286794 h 1177896"/>
              <a:gd name="connsiteX295" fmla="*/ 760892 w 5176562"/>
              <a:gd name="connsiteY295" fmla="*/ 286794 h 1177896"/>
              <a:gd name="connsiteX296" fmla="*/ 712808 w 5176562"/>
              <a:gd name="connsiteY296" fmla="*/ 286794 h 1177896"/>
              <a:gd name="connsiteX297" fmla="*/ 204808 w 5176562"/>
              <a:gd name="connsiteY297" fmla="*/ 286794 h 1177896"/>
              <a:gd name="connsiteX298" fmla="*/ 84592 w 5176562"/>
              <a:gd name="connsiteY298" fmla="*/ 401093 h 1177896"/>
              <a:gd name="connsiteX299" fmla="*/ 84592 w 5176562"/>
              <a:gd name="connsiteY299" fmla="*/ 635707 h 1177896"/>
              <a:gd name="connsiteX300" fmla="*/ 120656 w 5176562"/>
              <a:gd name="connsiteY300" fmla="*/ 671802 h 1177896"/>
              <a:gd name="connsiteX301" fmla="*/ 162732 w 5176562"/>
              <a:gd name="connsiteY301" fmla="*/ 635707 h 1177896"/>
              <a:gd name="connsiteX302" fmla="*/ 162732 w 5176562"/>
              <a:gd name="connsiteY302" fmla="*/ 497345 h 1177896"/>
              <a:gd name="connsiteX303" fmla="*/ 162732 w 5176562"/>
              <a:gd name="connsiteY303" fmla="*/ 419141 h 1177896"/>
              <a:gd name="connsiteX304" fmla="*/ 180764 w 5176562"/>
              <a:gd name="connsiteY304" fmla="*/ 419141 h 1177896"/>
              <a:gd name="connsiteX305" fmla="*/ 180764 w 5176562"/>
              <a:gd name="connsiteY305" fmla="*/ 509376 h 1177896"/>
              <a:gd name="connsiteX306" fmla="*/ 180764 w 5176562"/>
              <a:gd name="connsiteY306" fmla="*/ 653755 h 1177896"/>
              <a:gd name="connsiteX307" fmla="*/ 180764 w 5176562"/>
              <a:gd name="connsiteY307" fmla="*/ 671802 h 1177896"/>
              <a:gd name="connsiteX308" fmla="*/ 180764 w 5176562"/>
              <a:gd name="connsiteY308" fmla="*/ 1032746 h 1177896"/>
              <a:gd name="connsiteX309" fmla="*/ 234860 w 5176562"/>
              <a:gd name="connsiteY309" fmla="*/ 1080871 h 1177896"/>
              <a:gd name="connsiteX310" fmla="*/ 276936 w 5176562"/>
              <a:gd name="connsiteY310" fmla="*/ 1032746 h 1177896"/>
              <a:gd name="connsiteX311" fmla="*/ 276936 w 5176562"/>
              <a:gd name="connsiteY311" fmla="*/ 671802 h 1177896"/>
              <a:gd name="connsiteX312" fmla="*/ 300980 w 5176562"/>
              <a:gd name="connsiteY312" fmla="*/ 671802 h 1177896"/>
              <a:gd name="connsiteX313" fmla="*/ 300980 w 5176562"/>
              <a:gd name="connsiteY313" fmla="*/ 1032746 h 1177896"/>
              <a:gd name="connsiteX314" fmla="*/ 349066 w 5176562"/>
              <a:gd name="connsiteY314" fmla="*/ 1080871 h 1177896"/>
              <a:gd name="connsiteX315" fmla="*/ 403162 w 5176562"/>
              <a:gd name="connsiteY315" fmla="*/ 1032746 h 1177896"/>
              <a:gd name="connsiteX316" fmla="*/ 403162 w 5176562"/>
              <a:gd name="connsiteY316" fmla="*/ 671802 h 1177896"/>
              <a:gd name="connsiteX317" fmla="*/ 403162 w 5176562"/>
              <a:gd name="connsiteY317" fmla="*/ 653755 h 1177896"/>
              <a:gd name="connsiteX318" fmla="*/ 403162 w 5176562"/>
              <a:gd name="connsiteY318" fmla="*/ 509376 h 1177896"/>
              <a:gd name="connsiteX319" fmla="*/ 403162 w 5176562"/>
              <a:gd name="connsiteY319" fmla="*/ 419141 h 1177896"/>
              <a:gd name="connsiteX320" fmla="*/ 421194 w 5176562"/>
              <a:gd name="connsiteY320" fmla="*/ 419141 h 1177896"/>
              <a:gd name="connsiteX321" fmla="*/ 421194 w 5176562"/>
              <a:gd name="connsiteY321" fmla="*/ 497345 h 1177896"/>
              <a:gd name="connsiteX322" fmla="*/ 421194 w 5176562"/>
              <a:gd name="connsiteY322" fmla="*/ 635707 h 1177896"/>
              <a:gd name="connsiteX323" fmla="*/ 463270 w 5176562"/>
              <a:gd name="connsiteY323" fmla="*/ 671802 h 1177896"/>
              <a:gd name="connsiteX324" fmla="*/ 499334 w 5176562"/>
              <a:gd name="connsiteY324" fmla="*/ 635707 h 1177896"/>
              <a:gd name="connsiteX325" fmla="*/ 499334 w 5176562"/>
              <a:gd name="connsiteY325" fmla="*/ 401093 h 1177896"/>
              <a:gd name="connsiteX326" fmla="*/ 379118 w 5176562"/>
              <a:gd name="connsiteY326" fmla="*/ 286794 h 1177896"/>
              <a:gd name="connsiteX327" fmla="*/ 258904 w 5176562"/>
              <a:gd name="connsiteY327" fmla="*/ 286794 h 1177896"/>
              <a:gd name="connsiteX328" fmla="*/ 252892 w 5176562"/>
              <a:gd name="connsiteY328" fmla="*/ 286794 h 1177896"/>
              <a:gd name="connsiteX329" fmla="*/ 204808 w 5176562"/>
              <a:gd name="connsiteY329" fmla="*/ 286794 h 1177896"/>
              <a:gd name="connsiteX330" fmla="*/ 4863964 w 5176562"/>
              <a:gd name="connsiteY330" fmla="*/ 94596 h 1177896"/>
              <a:gd name="connsiteX331" fmla="*/ 4777980 w 5176562"/>
              <a:gd name="connsiteY331" fmla="*/ 184373 h 1177896"/>
              <a:gd name="connsiteX332" fmla="*/ 4863964 w 5176562"/>
              <a:gd name="connsiteY332" fmla="*/ 274149 h 1177896"/>
              <a:gd name="connsiteX333" fmla="*/ 4949948 w 5176562"/>
              <a:gd name="connsiteY333" fmla="*/ 184373 h 1177896"/>
              <a:gd name="connsiteX334" fmla="*/ 4863964 w 5176562"/>
              <a:gd name="connsiteY334" fmla="*/ 94596 h 1177896"/>
              <a:gd name="connsiteX335" fmla="*/ 4355964 w 5176562"/>
              <a:gd name="connsiteY335" fmla="*/ 94596 h 1177896"/>
              <a:gd name="connsiteX336" fmla="*/ 4269980 w 5176562"/>
              <a:gd name="connsiteY336" fmla="*/ 184373 h 1177896"/>
              <a:gd name="connsiteX337" fmla="*/ 4355964 w 5176562"/>
              <a:gd name="connsiteY337" fmla="*/ 274149 h 1177896"/>
              <a:gd name="connsiteX338" fmla="*/ 4441948 w 5176562"/>
              <a:gd name="connsiteY338" fmla="*/ 184373 h 1177896"/>
              <a:gd name="connsiteX339" fmla="*/ 4355964 w 5176562"/>
              <a:gd name="connsiteY339" fmla="*/ 94596 h 1177896"/>
              <a:gd name="connsiteX340" fmla="*/ 3847964 w 5176562"/>
              <a:gd name="connsiteY340" fmla="*/ 94596 h 1177896"/>
              <a:gd name="connsiteX341" fmla="*/ 3761980 w 5176562"/>
              <a:gd name="connsiteY341" fmla="*/ 184373 h 1177896"/>
              <a:gd name="connsiteX342" fmla="*/ 3847964 w 5176562"/>
              <a:gd name="connsiteY342" fmla="*/ 274149 h 1177896"/>
              <a:gd name="connsiteX343" fmla="*/ 3933948 w 5176562"/>
              <a:gd name="connsiteY343" fmla="*/ 184373 h 1177896"/>
              <a:gd name="connsiteX344" fmla="*/ 3847964 w 5176562"/>
              <a:gd name="connsiteY344" fmla="*/ 94596 h 1177896"/>
              <a:gd name="connsiteX345" fmla="*/ 3339964 w 5176562"/>
              <a:gd name="connsiteY345" fmla="*/ 94596 h 1177896"/>
              <a:gd name="connsiteX346" fmla="*/ 3253980 w 5176562"/>
              <a:gd name="connsiteY346" fmla="*/ 184373 h 1177896"/>
              <a:gd name="connsiteX347" fmla="*/ 3339964 w 5176562"/>
              <a:gd name="connsiteY347" fmla="*/ 274149 h 1177896"/>
              <a:gd name="connsiteX348" fmla="*/ 3425948 w 5176562"/>
              <a:gd name="connsiteY348" fmla="*/ 184373 h 1177896"/>
              <a:gd name="connsiteX349" fmla="*/ 3339964 w 5176562"/>
              <a:gd name="connsiteY349" fmla="*/ 94596 h 1177896"/>
              <a:gd name="connsiteX350" fmla="*/ 2831964 w 5176562"/>
              <a:gd name="connsiteY350" fmla="*/ 94596 h 1177896"/>
              <a:gd name="connsiteX351" fmla="*/ 2745980 w 5176562"/>
              <a:gd name="connsiteY351" fmla="*/ 184373 h 1177896"/>
              <a:gd name="connsiteX352" fmla="*/ 2831964 w 5176562"/>
              <a:gd name="connsiteY352" fmla="*/ 274149 h 1177896"/>
              <a:gd name="connsiteX353" fmla="*/ 2917948 w 5176562"/>
              <a:gd name="connsiteY353" fmla="*/ 184373 h 1177896"/>
              <a:gd name="connsiteX354" fmla="*/ 2831964 w 5176562"/>
              <a:gd name="connsiteY354" fmla="*/ 94596 h 1177896"/>
              <a:gd name="connsiteX355" fmla="*/ 2323964 w 5176562"/>
              <a:gd name="connsiteY355" fmla="*/ 94596 h 1177896"/>
              <a:gd name="connsiteX356" fmla="*/ 2237980 w 5176562"/>
              <a:gd name="connsiteY356" fmla="*/ 184373 h 1177896"/>
              <a:gd name="connsiteX357" fmla="*/ 2323964 w 5176562"/>
              <a:gd name="connsiteY357" fmla="*/ 274149 h 1177896"/>
              <a:gd name="connsiteX358" fmla="*/ 2409948 w 5176562"/>
              <a:gd name="connsiteY358" fmla="*/ 184373 h 1177896"/>
              <a:gd name="connsiteX359" fmla="*/ 2323964 w 5176562"/>
              <a:gd name="connsiteY359" fmla="*/ 94596 h 1177896"/>
              <a:gd name="connsiteX360" fmla="*/ 1815964 w 5176562"/>
              <a:gd name="connsiteY360" fmla="*/ 94596 h 1177896"/>
              <a:gd name="connsiteX361" fmla="*/ 1729980 w 5176562"/>
              <a:gd name="connsiteY361" fmla="*/ 184373 h 1177896"/>
              <a:gd name="connsiteX362" fmla="*/ 1815964 w 5176562"/>
              <a:gd name="connsiteY362" fmla="*/ 274149 h 1177896"/>
              <a:gd name="connsiteX363" fmla="*/ 1901948 w 5176562"/>
              <a:gd name="connsiteY363" fmla="*/ 184373 h 1177896"/>
              <a:gd name="connsiteX364" fmla="*/ 1815964 w 5176562"/>
              <a:gd name="connsiteY364" fmla="*/ 94596 h 1177896"/>
              <a:gd name="connsiteX365" fmla="*/ 1307964 w 5176562"/>
              <a:gd name="connsiteY365" fmla="*/ 94596 h 1177896"/>
              <a:gd name="connsiteX366" fmla="*/ 1221980 w 5176562"/>
              <a:gd name="connsiteY366" fmla="*/ 184373 h 1177896"/>
              <a:gd name="connsiteX367" fmla="*/ 1307964 w 5176562"/>
              <a:gd name="connsiteY367" fmla="*/ 274149 h 1177896"/>
              <a:gd name="connsiteX368" fmla="*/ 1393948 w 5176562"/>
              <a:gd name="connsiteY368" fmla="*/ 184373 h 1177896"/>
              <a:gd name="connsiteX369" fmla="*/ 1307964 w 5176562"/>
              <a:gd name="connsiteY369" fmla="*/ 94596 h 1177896"/>
              <a:gd name="connsiteX370" fmla="*/ 799964 w 5176562"/>
              <a:gd name="connsiteY370" fmla="*/ 94596 h 1177896"/>
              <a:gd name="connsiteX371" fmla="*/ 713980 w 5176562"/>
              <a:gd name="connsiteY371" fmla="*/ 184373 h 1177896"/>
              <a:gd name="connsiteX372" fmla="*/ 799964 w 5176562"/>
              <a:gd name="connsiteY372" fmla="*/ 274149 h 1177896"/>
              <a:gd name="connsiteX373" fmla="*/ 885948 w 5176562"/>
              <a:gd name="connsiteY373" fmla="*/ 184373 h 1177896"/>
              <a:gd name="connsiteX374" fmla="*/ 799964 w 5176562"/>
              <a:gd name="connsiteY374" fmla="*/ 94596 h 1177896"/>
              <a:gd name="connsiteX375" fmla="*/ 291964 w 5176562"/>
              <a:gd name="connsiteY375" fmla="*/ 94596 h 1177896"/>
              <a:gd name="connsiteX376" fmla="*/ 205980 w 5176562"/>
              <a:gd name="connsiteY376" fmla="*/ 184373 h 1177896"/>
              <a:gd name="connsiteX377" fmla="*/ 291964 w 5176562"/>
              <a:gd name="connsiteY377" fmla="*/ 274149 h 1177896"/>
              <a:gd name="connsiteX378" fmla="*/ 377948 w 5176562"/>
              <a:gd name="connsiteY378" fmla="*/ 184373 h 1177896"/>
              <a:gd name="connsiteX379" fmla="*/ 291964 w 5176562"/>
              <a:gd name="connsiteY379" fmla="*/ 94596 h 1177896"/>
              <a:gd name="connsiteX380" fmla="*/ 0 w 5176562"/>
              <a:gd name="connsiteY380" fmla="*/ 0 h 1177896"/>
              <a:gd name="connsiteX381" fmla="*/ 5176562 w 5176562"/>
              <a:gd name="connsiteY381" fmla="*/ 0 h 1177896"/>
              <a:gd name="connsiteX382" fmla="*/ 5176562 w 5176562"/>
              <a:gd name="connsiteY382" fmla="*/ 1177896 h 1177896"/>
              <a:gd name="connsiteX383" fmla="*/ 0 w 5176562"/>
              <a:gd name="connsiteY383" fmla="*/ 1177896 h 117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5176562" h="1177896">
                <a:moveTo>
                  <a:pt x="4776808" y="286794"/>
                </a:moveTo>
                <a:cubicBezTo>
                  <a:pt x="4710688" y="286794"/>
                  <a:pt x="4656592" y="340937"/>
                  <a:pt x="4656592" y="401093"/>
                </a:cubicBezTo>
                <a:cubicBezTo>
                  <a:pt x="4656592" y="635707"/>
                  <a:pt x="4656592" y="635707"/>
                  <a:pt x="4656592" y="635707"/>
                </a:cubicBezTo>
                <a:cubicBezTo>
                  <a:pt x="4656592" y="659770"/>
                  <a:pt x="4674624" y="671802"/>
                  <a:pt x="4692656" y="671802"/>
                </a:cubicBezTo>
                <a:cubicBezTo>
                  <a:pt x="4716698" y="671802"/>
                  <a:pt x="4734732" y="659770"/>
                  <a:pt x="4734732" y="635707"/>
                </a:cubicBezTo>
                <a:cubicBezTo>
                  <a:pt x="4734732" y="497345"/>
                  <a:pt x="4734732" y="497345"/>
                  <a:pt x="4734732" y="497345"/>
                </a:cubicBezTo>
                <a:cubicBezTo>
                  <a:pt x="4734732" y="419141"/>
                  <a:pt x="4734732" y="419141"/>
                  <a:pt x="4734732" y="419141"/>
                </a:cubicBezTo>
                <a:cubicBezTo>
                  <a:pt x="4752764" y="419141"/>
                  <a:pt x="4752764" y="419141"/>
                  <a:pt x="4752764" y="419141"/>
                </a:cubicBezTo>
                <a:cubicBezTo>
                  <a:pt x="4752764" y="509376"/>
                  <a:pt x="4752764" y="509376"/>
                  <a:pt x="4752764" y="509376"/>
                </a:cubicBezTo>
                <a:cubicBezTo>
                  <a:pt x="4752764" y="653755"/>
                  <a:pt x="4752764" y="653755"/>
                  <a:pt x="4752764" y="653755"/>
                </a:cubicBezTo>
                <a:cubicBezTo>
                  <a:pt x="4752764" y="671802"/>
                  <a:pt x="4752764" y="671802"/>
                  <a:pt x="4752764" y="671802"/>
                </a:cubicBezTo>
                <a:cubicBezTo>
                  <a:pt x="4752764" y="1032746"/>
                  <a:pt x="4752764" y="1032746"/>
                  <a:pt x="4752764" y="1032746"/>
                </a:cubicBezTo>
                <a:cubicBezTo>
                  <a:pt x="4752764" y="1062824"/>
                  <a:pt x="4776808" y="1080871"/>
                  <a:pt x="4806860" y="1080871"/>
                </a:cubicBezTo>
                <a:cubicBezTo>
                  <a:pt x="4830904" y="1080871"/>
                  <a:pt x="4848936" y="1062824"/>
                  <a:pt x="4848936" y="1032746"/>
                </a:cubicBezTo>
                <a:cubicBezTo>
                  <a:pt x="4848936" y="671802"/>
                  <a:pt x="4848936" y="671802"/>
                  <a:pt x="4848936" y="671802"/>
                </a:cubicBezTo>
                <a:cubicBezTo>
                  <a:pt x="4872980" y="671802"/>
                  <a:pt x="4872980" y="671802"/>
                  <a:pt x="4872980" y="671802"/>
                </a:cubicBezTo>
                <a:cubicBezTo>
                  <a:pt x="4872980" y="1032746"/>
                  <a:pt x="4872980" y="1032746"/>
                  <a:pt x="4872980" y="1032746"/>
                </a:cubicBezTo>
                <a:cubicBezTo>
                  <a:pt x="4872980" y="1062824"/>
                  <a:pt x="4897022" y="1080871"/>
                  <a:pt x="4921066" y="1080871"/>
                </a:cubicBezTo>
                <a:cubicBezTo>
                  <a:pt x="4951118" y="1080871"/>
                  <a:pt x="4975162" y="1062824"/>
                  <a:pt x="4975162" y="1032746"/>
                </a:cubicBezTo>
                <a:cubicBezTo>
                  <a:pt x="4975162" y="671802"/>
                  <a:pt x="4975162" y="671802"/>
                  <a:pt x="4975162" y="671802"/>
                </a:cubicBezTo>
                <a:cubicBezTo>
                  <a:pt x="4975162" y="653755"/>
                  <a:pt x="4975162" y="653755"/>
                  <a:pt x="4975162" y="653755"/>
                </a:cubicBezTo>
                <a:cubicBezTo>
                  <a:pt x="4975162" y="509376"/>
                  <a:pt x="4975162" y="509376"/>
                  <a:pt x="4975162" y="509376"/>
                </a:cubicBezTo>
                <a:cubicBezTo>
                  <a:pt x="4975162" y="419141"/>
                  <a:pt x="4975162" y="419141"/>
                  <a:pt x="4975162" y="419141"/>
                </a:cubicBezTo>
                <a:cubicBezTo>
                  <a:pt x="4993194" y="419141"/>
                  <a:pt x="4993194" y="419141"/>
                  <a:pt x="4993194" y="419141"/>
                </a:cubicBezTo>
                <a:cubicBezTo>
                  <a:pt x="4993194" y="497345"/>
                  <a:pt x="4993194" y="497345"/>
                  <a:pt x="4993194" y="497345"/>
                </a:cubicBezTo>
                <a:cubicBezTo>
                  <a:pt x="4993194" y="635707"/>
                  <a:pt x="4993194" y="635707"/>
                  <a:pt x="4993194" y="635707"/>
                </a:cubicBezTo>
                <a:cubicBezTo>
                  <a:pt x="4993194" y="659770"/>
                  <a:pt x="5011228" y="671802"/>
                  <a:pt x="5035270" y="671802"/>
                </a:cubicBezTo>
                <a:cubicBezTo>
                  <a:pt x="5053302" y="671802"/>
                  <a:pt x="5071334" y="659770"/>
                  <a:pt x="5071334" y="635707"/>
                </a:cubicBezTo>
                <a:cubicBezTo>
                  <a:pt x="5071334" y="401093"/>
                  <a:pt x="5071334" y="401093"/>
                  <a:pt x="5071334" y="401093"/>
                </a:cubicBezTo>
                <a:cubicBezTo>
                  <a:pt x="5071334" y="340937"/>
                  <a:pt x="5017238" y="286794"/>
                  <a:pt x="4951118" y="286794"/>
                </a:cubicBezTo>
                <a:cubicBezTo>
                  <a:pt x="4830904" y="286794"/>
                  <a:pt x="4830904" y="286794"/>
                  <a:pt x="4830904" y="286794"/>
                </a:cubicBezTo>
                <a:cubicBezTo>
                  <a:pt x="4824892" y="286794"/>
                  <a:pt x="4824892" y="286794"/>
                  <a:pt x="4824892" y="286794"/>
                </a:cubicBezTo>
                <a:cubicBezTo>
                  <a:pt x="4776808" y="286794"/>
                  <a:pt x="4776808" y="286794"/>
                  <a:pt x="4776808" y="286794"/>
                </a:cubicBezTo>
                <a:close/>
                <a:moveTo>
                  <a:pt x="4268808" y="286794"/>
                </a:moveTo>
                <a:cubicBezTo>
                  <a:pt x="4202688" y="286794"/>
                  <a:pt x="4148592" y="340937"/>
                  <a:pt x="4148592" y="401093"/>
                </a:cubicBezTo>
                <a:cubicBezTo>
                  <a:pt x="4148592" y="635707"/>
                  <a:pt x="4148592" y="635707"/>
                  <a:pt x="4148592" y="635707"/>
                </a:cubicBezTo>
                <a:cubicBezTo>
                  <a:pt x="4148592" y="659770"/>
                  <a:pt x="4166624" y="671802"/>
                  <a:pt x="4184656" y="671802"/>
                </a:cubicBezTo>
                <a:cubicBezTo>
                  <a:pt x="4208698" y="671802"/>
                  <a:pt x="4226732" y="659770"/>
                  <a:pt x="4226732" y="635707"/>
                </a:cubicBezTo>
                <a:cubicBezTo>
                  <a:pt x="4226732" y="497345"/>
                  <a:pt x="4226732" y="497345"/>
                  <a:pt x="4226732" y="497345"/>
                </a:cubicBezTo>
                <a:cubicBezTo>
                  <a:pt x="4226732" y="419141"/>
                  <a:pt x="4226732" y="419141"/>
                  <a:pt x="4226732" y="419141"/>
                </a:cubicBezTo>
                <a:cubicBezTo>
                  <a:pt x="4244764" y="419141"/>
                  <a:pt x="4244764" y="419141"/>
                  <a:pt x="4244764" y="419141"/>
                </a:cubicBezTo>
                <a:cubicBezTo>
                  <a:pt x="4244764" y="509376"/>
                  <a:pt x="4244764" y="509376"/>
                  <a:pt x="4244764" y="509376"/>
                </a:cubicBezTo>
                <a:cubicBezTo>
                  <a:pt x="4244764" y="653755"/>
                  <a:pt x="4244764" y="653755"/>
                  <a:pt x="4244764" y="653755"/>
                </a:cubicBezTo>
                <a:cubicBezTo>
                  <a:pt x="4244764" y="671802"/>
                  <a:pt x="4244764" y="671802"/>
                  <a:pt x="4244764" y="671802"/>
                </a:cubicBezTo>
                <a:cubicBezTo>
                  <a:pt x="4244764" y="1032746"/>
                  <a:pt x="4244764" y="1032746"/>
                  <a:pt x="4244764" y="1032746"/>
                </a:cubicBezTo>
                <a:cubicBezTo>
                  <a:pt x="4244764" y="1062824"/>
                  <a:pt x="4268808" y="1080871"/>
                  <a:pt x="4298860" y="1080871"/>
                </a:cubicBezTo>
                <a:cubicBezTo>
                  <a:pt x="4322904" y="1080871"/>
                  <a:pt x="4340936" y="1062824"/>
                  <a:pt x="4340936" y="1032746"/>
                </a:cubicBezTo>
                <a:cubicBezTo>
                  <a:pt x="4340936" y="671802"/>
                  <a:pt x="4340936" y="671802"/>
                  <a:pt x="4340936" y="671802"/>
                </a:cubicBezTo>
                <a:cubicBezTo>
                  <a:pt x="4364980" y="671802"/>
                  <a:pt x="4364980" y="671802"/>
                  <a:pt x="4364980" y="671802"/>
                </a:cubicBezTo>
                <a:cubicBezTo>
                  <a:pt x="4364980" y="1032746"/>
                  <a:pt x="4364980" y="1032746"/>
                  <a:pt x="4364980" y="1032746"/>
                </a:cubicBezTo>
                <a:cubicBezTo>
                  <a:pt x="4364980" y="1062824"/>
                  <a:pt x="4389022" y="1080871"/>
                  <a:pt x="4413066" y="1080871"/>
                </a:cubicBezTo>
                <a:cubicBezTo>
                  <a:pt x="4443118" y="1080871"/>
                  <a:pt x="4467162" y="1062824"/>
                  <a:pt x="4467162" y="1032746"/>
                </a:cubicBezTo>
                <a:cubicBezTo>
                  <a:pt x="4467162" y="671802"/>
                  <a:pt x="4467162" y="671802"/>
                  <a:pt x="4467162" y="671802"/>
                </a:cubicBezTo>
                <a:cubicBezTo>
                  <a:pt x="4467162" y="653755"/>
                  <a:pt x="4467162" y="653755"/>
                  <a:pt x="4467162" y="653755"/>
                </a:cubicBezTo>
                <a:cubicBezTo>
                  <a:pt x="4467162" y="509376"/>
                  <a:pt x="4467162" y="509376"/>
                  <a:pt x="4467162" y="509376"/>
                </a:cubicBezTo>
                <a:cubicBezTo>
                  <a:pt x="4467162" y="419141"/>
                  <a:pt x="4467162" y="419141"/>
                  <a:pt x="4467162" y="419141"/>
                </a:cubicBezTo>
                <a:cubicBezTo>
                  <a:pt x="4485194" y="419141"/>
                  <a:pt x="4485194" y="419141"/>
                  <a:pt x="4485194" y="419141"/>
                </a:cubicBezTo>
                <a:cubicBezTo>
                  <a:pt x="4485194" y="497345"/>
                  <a:pt x="4485194" y="497345"/>
                  <a:pt x="4485194" y="497345"/>
                </a:cubicBezTo>
                <a:cubicBezTo>
                  <a:pt x="4485194" y="635707"/>
                  <a:pt x="4485194" y="635707"/>
                  <a:pt x="4485194" y="635707"/>
                </a:cubicBezTo>
                <a:cubicBezTo>
                  <a:pt x="4485194" y="659770"/>
                  <a:pt x="4503228" y="671802"/>
                  <a:pt x="4527270" y="671802"/>
                </a:cubicBezTo>
                <a:cubicBezTo>
                  <a:pt x="4545302" y="671802"/>
                  <a:pt x="4563334" y="659770"/>
                  <a:pt x="4563334" y="635707"/>
                </a:cubicBezTo>
                <a:cubicBezTo>
                  <a:pt x="4563334" y="401093"/>
                  <a:pt x="4563334" y="401093"/>
                  <a:pt x="4563334" y="401093"/>
                </a:cubicBezTo>
                <a:cubicBezTo>
                  <a:pt x="4563334" y="340937"/>
                  <a:pt x="4509238" y="286794"/>
                  <a:pt x="4443118" y="286794"/>
                </a:cubicBezTo>
                <a:cubicBezTo>
                  <a:pt x="4322904" y="286794"/>
                  <a:pt x="4322904" y="286794"/>
                  <a:pt x="4322904" y="286794"/>
                </a:cubicBezTo>
                <a:cubicBezTo>
                  <a:pt x="4316892" y="286794"/>
                  <a:pt x="4316892" y="286794"/>
                  <a:pt x="4316892" y="286794"/>
                </a:cubicBezTo>
                <a:cubicBezTo>
                  <a:pt x="4268808" y="286794"/>
                  <a:pt x="4268808" y="286794"/>
                  <a:pt x="4268808" y="286794"/>
                </a:cubicBezTo>
                <a:close/>
                <a:moveTo>
                  <a:pt x="3760808" y="286794"/>
                </a:moveTo>
                <a:cubicBezTo>
                  <a:pt x="3694688" y="286794"/>
                  <a:pt x="3640592" y="340937"/>
                  <a:pt x="3640592" y="401093"/>
                </a:cubicBezTo>
                <a:cubicBezTo>
                  <a:pt x="3640592" y="635707"/>
                  <a:pt x="3640592" y="635707"/>
                  <a:pt x="3640592" y="635707"/>
                </a:cubicBezTo>
                <a:cubicBezTo>
                  <a:pt x="3640592" y="659770"/>
                  <a:pt x="3658624" y="671802"/>
                  <a:pt x="3676656" y="671802"/>
                </a:cubicBezTo>
                <a:cubicBezTo>
                  <a:pt x="3700698" y="671802"/>
                  <a:pt x="3718732" y="659770"/>
                  <a:pt x="3718732" y="635707"/>
                </a:cubicBezTo>
                <a:cubicBezTo>
                  <a:pt x="3718732" y="497345"/>
                  <a:pt x="3718732" y="497345"/>
                  <a:pt x="3718732" y="497345"/>
                </a:cubicBezTo>
                <a:cubicBezTo>
                  <a:pt x="3718732" y="419141"/>
                  <a:pt x="3718732" y="419141"/>
                  <a:pt x="3718732" y="419141"/>
                </a:cubicBezTo>
                <a:cubicBezTo>
                  <a:pt x="3736764" y="419141"/>
                  <a:pt x="3736764" y="419141"/>
                  <a:pt x="3736764" y="419141"/>
                </a:cubicBezTo>
                <a:cubicBezTo>
                  <a:pt x="3736764" y="509376"/>
                  <a:pt x="3736764" y="509376"/>
                  <a:pt x="3736764" y="509376"/>
                </a:cubicBezTo>
                <a:cubicBezTo>
                  <a:pt x="3736764" y="653755"/>
                  <a:pt x="3736764" y="653755"/>
                  <a:pt x="3736764" y="653755"/>
                </a:cubicBezTo>
                <a:cubicBezTo>
                  <a:pt x="3736764" y="671802"/>
                  <a:pt x="3736764" y="671802"/>
                  <a:pt x="3736764" y="671802"/>
                </a:cubicBezTo>
                <a:cubicBezTo>
                  <a:pt x="3736764" y="1032746"/>
                  <a:pt x="3736764" y="1032746"/>
                  <a:pt x="3736764" y="1032746"/>
                </a:cubicBezTo>
                <a:cubicBezTo>
                  <a:pt x="3736764" y="1062824"/>
                  <a:pt x="3760808" y="1080871"/>
                  <a:pt x="3790860" y="1080871"/>
                </a:cubicBezTo>
                <a:cubicBezTo>
                  <a:pt x="3814904" y="1080871"/>
                  <a:pt x="3832936" y="1062824"/>
                  <a:pt x="3832936" y="1032746"/>
                </a:cubicBezTo>
                <a:cubicBezTo>
                  <a:pt x="3832936" y="671802"/>
                  <a:pt x="3832936" y="671802"/>
                  <a:pt x="3832936" y="671802"/>
                </a:cubicBezTo>
                <a:cubicBezTo>
                  <a:pt x="3856980" y="671802"/>
                  <a:pt x="3856980" y="671802"/>
                  <a:pt x="3856980" y="671802"/>
                </a:cubicBezTo>
                <a:cubicBezTo>
                  <a:pt x="3856980" y="1032746"/>
                  <a:pt x="3856980" y="1032746"/>
                  <a:pt x="3856980" y="1032746"/>
                </a:cubicBezTo>
                <a:cubicBezTo>
                  <a:pt x="3856980" y="1062824"/>
                  <a:pt x="3881022" y="1080871"/>
                  <a:pt x="3905066" y="1080871"/>
                </a:cubicBezTo>
                <a:cubicBezTo>
                  <a:pt x="3935118" y="1080871"/>
                  <a:pt x="3959162" y="1062824"/>
                  <a:pt x="3959162" y="1032746"/>
                </a:cubicBezTo>
                <a:cubicBezTo>
                  <a:pt x="3959162" y="671802"/>
                  <a:pt x="3959162" y="671802"/>
                  <a:pt x="3959162" y="671802"/>
                </a:cubicBezTo>
                <a:cubicBezTo>
                  <a:pt x="3959162" y="653755"/>
                  <a:pt x="3959162" y="653755"/>
                  <a:pt x="3959162" y="653755"/>
                </a:cubicBezTo>
                <a:cubicBezTo>
                  <a:pt x="3959162" y="509376"/>
                  <a:pt x="3959162" y="509376"/>
                  <a:pt x="3959162" y="509376"/>
                </a:cubicBezTo>
                <a:cubicBezTo>
                  <a:pt x="3959162" y="419141"/>
                  <a:pt x="3959162" y="419141"/>
                  <a:pt x="3959162" y="419141"/>
                </a:cubicBezTo>
                <a:cubicBezTo>
                  <a:pt x="3977194" y="419141"/>
                  <a:pt x="3977194" y="419141"/>
                  <a:pt x="3977194" y="419141"/>
                </a:cubicBezTo>
                <a:cubicBezTo>
                  <a:pt x="3977194" y="497345"/>
                  <a:pt x="3977194" y="497345"/>
                  <a:pt x="3977194" y="497345"/>
                </a:cubicBezTo>
                <a:cubicBezTo>
                  <a:pt x="3977194" y="635707"/>
                  <a:pt x="3977194" y="635707"/>
                  <a:pt x="3977194" y="635707"/>
                </a:cubicBezTo>
                <a:cubicBezTo>
                  <a:pt x="3977194" y="659770"/>
                  <a:pt x="3995228" y="671802"/>
                  <a:pt x="4019270" y="671802"/>
                </a:cubicBezTo>
                <a:cubicBezTo>
                  <a:pt x="4037302" y="671802"/>
                  <a:pt x="4055334" y="659770"/>
                  <a:pt x="4055334" y="635707"/>
                </a:cubicBezTo>
                <a:cubicBezTo>
                  <a:pt x="4055334" y="401093"/>
                  <a:pt x="4055334" y="401093"/>
                  <a:pt x="4055334" y="401093"/>
                </a:cubicBezTo>
                <a:cubicBezTo>
                  <a:pt x="4055334" y="340937"/>
                  <a:pt x="4001238" y="286794"/>
                  <a:pt x="3935118" y="286794"/>
                </a:cubicBezTo>
                <a:cubicBezTo>
                  <a:pt x="3814904" y="286794"/>
                  <a:pt x="3814904" y="286794"/>
                  <a:pt x="3814904" y="286794"/>
                </a:cubicBezTo>
                <a:cubicBezTo>
                  <a:pt x="3808892" y="286794"/>
                  <a:pt x="3808892" y="286794"/>
                  <a:pt x="3808892" y="286794"/>
                </a:cubicBezTo>
                <a:cubicBezTo>
                  <a:pt x="3760808" y="286794"/>
                  <a:pt x="3760808" y="286794"/>
                  <a:pt x="3760808" y="286794"/>
                </a:cubicBezTo>
                <a:close/>
                <a:moveTo>
                  <a:pt x="3252808" y="286794"/>
                </a:moveTo>
                <a:cubicBezTo>
                  <a:pt x="3186688" y="286794"/>
                  <a:pt x="3132592" y="340937"/>
                  <a:pt x="3132592" y="401093"/>
                </a:cubicBezTo>
                <a:cubicBezTo>
                  <a:pt x="3132592" y="635707"/>
                  <a:pt x="3132592" y="635707"/>
                  <a:pt x="3132592" y="635707"/>
                </a:cubicBezTo>
                <a:cubicBezTo>
                  <a:pt x="3132592" y="659770"/>
                  <a:pt x="3150624" y="671802"/>
                  <a:pt x="3168656" y="671802"/>
                </a:cubicBezTo>
                <a:cubicBezTo>
                  <a:pt x="3192698" y="671802"/>
                  <a:pt x="3210732" y="659770"/>
                  <a:pt x="3210732" y="635707"/>
                </a:cubicBezTo>
                <a:cubicBezTo>
                  <a:pt x="3210732" y="497345"/>
                  <a:pt x="3210732" y="497345"/>
                  <a:pt x="3210732" y="497345"/>
                </a:cubicBezTo>
                <a:cubicBezTo>
                  <a:pt x="3210732" y="419141"/>
                  <a:pt x="3210732" y="419141"/>
                  <a:pt x="3210732" y="419141"/>
                </a:cubicBezTo>
                <a:cubicBezTo>
                  <a:pt x="3228764" y="419141"/>
                  <a:pt x="3228764" y="419141"/>
                  <a:pt x="3228764" y="419141"/>
                </a:cubicBezTo>
                <a:cubicBezTo>
                  <a:pt x="3228764" y="509376"/>
                  <a:pt x="3228764" y="509376"/>
                  <a:pt x="3228764" y="509376"/>
                </a:cubicBezTo>
                <a:cubicBezTo>
                  <a:pt x="3228764" y="653755"/>
                  <a:pt x="3228764" y="653755"/>
                  <a:pt x="3228764" y="653755"/>
                </a:cubicBezTo>
                <a:cubicBezTo>
                  <a:pt x="3228764" y="671802"/>
                  <a:pt x="3228764" y="671802"/>
                  <a:pt x="3228764" y="671802"/>
                </a:cubicBezTo>
                <a:cubicBezTo>
                  <a:pt x="3228764" y="1032746"/>
                  <a:pt x="3228764" y="1032746"/>
                  <a:pt x="3228764" y="1032746"/>
                </a:cubicBezTo>
                <a:cubicBezTo>
                  <a:pt x="3228764" y="1062824"/>
                  <a:pt x="3252808" y="1080871"/>
                  <a:pt x="3282860" y="1080871"/>
                </a:cubicBezTo>
                <a:cubicBezTo>
                  <a:pt x="3306904" y="1080871"/>
                  <a:pt x="3324936" y="1062824"/>
                  <a:pt x="3324936" y="1032746"/>
                </a:cubicBezTo>
                <a:cubicBezTo>
                  <a:pt x="3324936" y="671802"/>
                  <a:pt x="3324936" y="671802"/>
                  <a:pt x="3324936" y="671802"/>
                </a:cubicBezTo>
                <a:cubicBezTo>
                  <a:pt x="3348980" y="671802"/>
                  <a:pt x="3348980" y="671802"/>
                  <a:pt x="3348980" y="671802"/>
                </a:cubicBezTo>
                <a:cubicBezTo>
                  <a:pt x="3348980" y="1032746"/>
                  <a:pt x="3348980" y="1032746"/>
                  <a:pt x="3348980" y="1032746"/>
                </a:cubicBezTo>
                <a:cubicBezTo>
                  <a:pt x="3348980" y="1062824"/>
                  <a:pt x="3373022" y="1080871"/>
                  <a:pt x="3397066" y="1080871"/>
                </a:cubicBezTo>
                <a:cubicBezTo>
                  <a:pt x="3427118" y="1080871"/>
                  <a:pt x="3451162" y="1062824"/>
                  <a:pt x="3451162" y="1032746"/>
                </a:cubicBezTo>
                <a:cubicBezTo>
                  <a:pt x="3451162" y="671802"/>
                  <a:pt x="3451162" y="671802"/>
                  <a:pt x="3451162" y="671802"/>
                </a:cubicBezTo>
                <a:cubicBezTo>
                  <a:pt x="3451162" y="653755"/>
                  <a:pt x="3451162" y="653755"/>
                  <a:pt x="3451162" y="653755"/>
                </a:cubicBezTo>
                <a:cubicBezTo>
                  <a:pt x="3451162" y="509376"/>
                  <a:pt x="3451162" y="509376"/>
                  <a:pt x="3451162" y="509376"/>
                </a:cubicBezTo>
                <a:cubicBezTo>
                  <a:pt x="3451162" y="419141"/>
                  <a:pt x="3451162" y="419141"/>
                  <a:pt x="3451162" y="419141"/>
                </a:cubicBezTo>
                <a:cubicBezTo>
                  <a:pt x="3469194" y="419141"/>
                  <a:pt x="3469194" y="419141"/>
                  <a:pt x="3469194" y="419141"/>
                </a:cubicBezTo>
                <a:cubicBezTo>
                  <a:pt x="3469194" y="497345"/>
                  <a:pt x="3469194" y="497345"/>
                  <a:pt x="3469194" y="497345"/>
                </a:cubicBezTo>
                <a:cubicBezTo>
                  <a:pt x="3469194" y="635707"/>
                  <a:pt x="3469194" y="635707"/>
                  <a:pt x="3469194" y="635707"/>
                </a:cubicBezTo>
                <a:cubicBezTo>
                  <a:pt x="3469194" y="659770"/>
                  <a:pt x="3487228" y="671802"/>
                  <a:pt x="3511270" y="671802"/>
                </a:cubicBezTo>
                <a:cubicBezTo>
                  <a:pt x="3529302" y="671802"/>
                  <a:pt x="3547334" y="659770"/>
                  <a:pt x="3547334" y="635707"/>
                </a:cubicBezTo>
                <a:cubicBezTo>
                  <a:pt x="3547334" y="401093"/>
                  <a:pt x="3547334" y="401093"/>
                  <a:pt x="3547334" y="401093"/>
                </a:cubicBezTo>
                <a:cubicBezTo>
                  <a:pt x="3547334" y="340937"/>
                  <a:pt x="3493238" y="286794"/>
                  <a:pt x="3427118" y="286794"/>
                </a:cubicBezTo>
                <a:cubicBezTo>
                  <a:pt x="3306904" y="286794"/>
                  <a:pt x="3306904" y="286794"/>
                  <a:pt x="3306904" y="286794"/>
                </a:cubicBezTo>
                <a:cubicBezTo>
                  <a:pt x="3300892" y="286794"/>
                  <a:pt x="3300892" y="286794"/>
                  <a:pt x="3300892" y="286794"/>
                </a:cubicBezTo>
                <a:cubicBezTo>
                  <a:pt x="3252808" y="286794"/>
                  <a:pt x="3252808" y="286794"/>
                  <a:pt x="3252808" y="286794"/>
                </a:cubicBezTo>
                <a:close/>
                <a:moveTo>
                  <a:pt x="2744808" y="286794"/>
                </a:moveTo>
                <a:cubicBezTo>
                  <a:pt x="2678688" y="286794"/>
                  <a:pt x="2624592" y="340937"/>
                  <a:pt x="2624592" y="401093"/>
                </a:cubicBezTo>
                <a:cubicBezTo>
                  <a:pt x="2624592" y="635707"/>
                  <a:pt x="2624592" y="635707"/>
                  <a:pt x="2624592" y="635707"/>
                </a:cubicBezTo>
                <a:cubicBezTo>
                  <a:pt x="2624592" y="659770"/>
                  <a:pt x="2642624" y="671802"/>
                  <a:pt x="2660656" y="671802"/>
                </a:cubicBezTo>
                <a:cubicBezTo>
                  <a:pt x="2684698" y="671802"/>
                  <a:pt x="2702732" y="659770"/>
                  <a:pt x="2702732" y="635707"/>
                </a:cubicBezTo>
                <a:cubicBezTo>
                  <a:pt x="2702732" y="497345"/>
                  <a:pt x="2702732" y="497345"/>
                  <a:pt x="2702732" y="497345"/>
                </a:cubicBezTo>
                <a:cubicBezTo>
                  <a:pt x="2702732" y="419141"/>
                  <a:pt x="2702732" y="419141"/>
                  <a:pt x="2702732" y="419141"/>
                </a:cubicBezTo>
                <a:cubicBezTo>
                  <a:pt x="2720764" y="419141"/>
                  <a:pt x="2720764" y="419141"/>
                  <a:pt x="2720764" y="419141"/>
                </a:cubicBezTo>
                <a:cubicBezTo>
                  <a:pt x="2720764" y="509376"/>
                  <a:pt x="2720764" y="509376"/>
                  <a:pt x="2720764" y="509376"/>
                </a:cubicBezTo>
                <a:cubicBezTo>
                  <a:pt x="2720764" y="653755"/>
                  <a:pt x="2720764" y="653755"/>
                  <a:pt x="2720764" y="653755"/>
                </a:cubicBezTo>
                <a:cubicBezTo>
                  <a:pt x="2720764" y="671802"/>
                  <a:pt x="2720764" y="671802"/>
                  <a:pt x="2720764" y="671802"/>
                </a:cubicBezTo>
                <a:cubicBezTo>
                  <a:pt x="2720764" y="1032746"/>
                  <a:pt x="2720764" y="1032746"/>
                  <a:pt x="2720764" y="1032746"/>
                </a:cubicBezTo>
                <a:cubicBezTo>
                  <a:pt x="2720764" y="1062824"/>
                  <a:pt x="2744808" y="1080871"/>
                  <a:pt x="2774860" y="1080871"/>
                </a:cubicBezTo>
                <a:cubicBezTo>
                  <a:pt x="2798904" y="1080871"/>
                  <a:pt x="2816936" y="1062824"/>
                  <a:pt x="2816936" y="1032746"/>
                </a:cubicBezTo>
                <a:cubicBezTo>
                  <a:pt x="2816936" y="671802"/>
                  <a:pt x="2816936" y="671802"/>
                  <a:pt x="2816936" y="671802"/>
                </a:cubicBezTo>
                <a:cubicBezTo>
                  <a:pt x="2840980" y="671802"/>
                  <a:pt x="2840980" y="671802"/>
                  <a:pt x="2840980" y="671802"/>
                </a:cubicBezTo>
                <a:cubicBezTo>
                  <a:pt x="2840980" y="1032746"/>
                  <a:pt x="2840980" y="1032746"/>
                  <a:pt x="2840980" y="1032746"/>
                </a:cubicBezTo>
                <a:cubicBezTo>
                  <a:pt x="2840980" y="1062824"/>
                  <a:pt x="2865022" y="1080871"/>
                  <a:pt x="2889066" y="1080871"/>
                </a:cubicBezTo>
                <a:cubicBezTo>
                  <a:pt x="2919118" y="1080871"/>
                  <a:pt x="2943162" y="1062824"/>
                  <a:pt x="2943162" y="1032746"/>
                </a:cubicBezTo>
                <a:cubicBezTo>
                  <a:pt x="2943162" y="671802"/>
                  <a:pt x="2943162" y="671802"/>
                  <a:pt x="2943162" y="671802"/>
                </a:cubicBezTo>
                <a:cubicBezTo>
                  <a:pt x="2943162" y="653755"/>
                  <a:pt x="2943162" y="653755"/>
                  <a:pt x="2943162" y="653755"/>
                </a:cubicBezTo>
                <a:cubicBezTo>
                  <a:pt x="2943162" y="509376"/>
                  <a:pt x="2943162" y="509376"/>
                  <a:pt x="2943162" y="509376"/>
                </a:cubicBezTo>
                <a:cubicBezTo>
                  <a:pt x="2943162" y="419141"/>
                  <a:pt x="2943162" y="419141"/>
                  <a:pt x="2943162" y="419141"/>
                </a:cubicBezTo>
                <a:cubicBezTo>
                  <a:pt x="2961194" y="419141"/>
                  <a:pt x="2961194" y="419141"/>
                  <a:pt x="2961194" y="419141"/>
                </a:cubicBezTo>
                <a:cubicBezTo>
                  <a:pt x="2961194" y="497345"/>
                  <a:pt x="2961194" y="497345"/>
                  <a:pt x="2961194" y="497345"/>
                </a:cubicBezTo>
                <a:cubicBezTo>
                  <a:pt x="2961194" y="635707"/>
                  <a:pt x="2961194" y="635707"/>
                  <a:pt x="2961194" y="635707"/>
                </a:cubicBezTo>
                <a:cubicBezTo>
                  <a:pt x="2961194" y="659770"/>
                  <a:pt x="2979228" y="671802"/>
                  <a:pt x="3003270" y="671802"/>
                </a:cubicBezTo>
                <a:cubicBezTo>
                  <a:pt x="3021302" y="671802"/>
                  <a:pt x="3039334" y="659770"/>
                  <a:pt x="3039334" y="635707"/>
                </a:cubicBezTo>
                <a:cubicBezTo>
                  <a:pt x="3039334" y="401093"/>
                  <a:pt x="3039334" y="401093"/>
                  <a:pt x="3039334" y="401093"/>
                </a:cubicBezTo>
                <a:cubicBezTo>
                  <a:pt x="3039334" y="340937"/>
                  <a:pt x="2985238" y="286794"/>
                  <a:pt x="2919118" y="286794"/>
                </a:cubicBezTo>
                <a:cubicBezTo>
                  <a:pt x="2798904" y="286794"/>
                  <a:pt x="2798904" y="286794"/>
                  <a:pt x="2798904" y="286794"/>
                </a:cubicBezTo>
                <a:cubicBezTo>
                  <a:pt x="2792892" y="286794"/>
                  <a:pt x="2792892" y="286794"/>
                  <a:pt x="2792892" y="286794"/>
                </a:cubicBezTo>
                <a:cubicBezTo>
                  <a:pt x="2744808" y="286794"/>
                  <a:pt x="2744808" y="286794"/>
                  <a:pt x="2744808" y="286794"/>
                </a:cubicBezTo>
                <a:close/>
                <a:moveTo>
                  <a:pt x="2236808" y="286794"/>
                </a:moveTo>
                <a:cubicBezTo>
                  <a:pt x="2170688" y="286794"/>
                  <a:pt x="2116592" y="340937"/>
                  <a:pt x="2116592" y="401093"/>
                </a:cubicBezTo>
                <a:cubicBezTo>
                  <a:pt x="2116592" y="635707"/>
                  <a:pt x="2116592" y="635707"/>
                  <a:pt x="2116592" y="635707"/>
                </a:cubicBezTo>
                <a:cubicBezTo>
                  <a:pt x="2116592" y="659770"/>
                  <a:pt x="2134624" y="671802"/>
                  <a:pt x="2152656" y="671802"/>
                </a:cubicBezTo>
                <a:cubicBezTo>
                  <a:pt x="2176698" y="671802"/>
                  <a:pt x="2194732" y="659770"/>
                  <a:pt x="2194732" y="635707"/>
                </a:cubicBezTo>
                <a:cubicBezTo>
                  <a:pt x="2194732" y="497345"/>
                  <a:pt x="2194732" y="497345"/>
                  <a:pt x="2194732" y="497345"/>
                </a:cubicBezTo>
                <a:cubicBezTo>
                  <a:pt x="2194732" y="419141"/>
                  <a:pt x="2194732" y="419141"/>
                  <a:pt x="2194732" y="419141"/>
                </a:cubicBezTo>
                <a:cubicBezTo>
                  <a:pt x="2212764" y="419141"/>
                  <a:pt x="2212764" y="419141"/>
                  <a:pt x="2212764" y="419141"/>
                </a:cubicBezTo>
                <a:cubicBezTo>
                  <a:pt x="2212764" y="509376"/>
                  <a:pt x="2212764" y="509376"/>
                  <a:pt x="2212764" y="509376"/>
                </a:cubicBezTo>
                <a:cubicBezTo>
                  <a:pt x="2212764" y="653755"/>
                  <a:pt x="2212764" y="653755"/>
                  <a:pt x="2212764" y="653755"/>
                </a:cubicBezTo>
                <a:cubicBezTo>
                  <a:pt x="2212764" y="671802"/>
                  <a:pt x="2212764" y="671802"/>
                  <a:pt x="2212764" y="671802"/>
                </a:cubicBezTo>
                <a:cubicBezTo>
                  <a:pt x="2212764" y="1032746"/>
                  <a:pt x="2212764" y="1032746"/>
                  <a:pt x="2212764" y="1032746"/>
                </a:cubicBezTo>
                <a:cubicBezTo>
                  <a:pt x="2212764" y="1062824"/>
                  <a:pt x="2236808" y="1080871"/>
                  <a:pt x="2266860" y="1080871"/>
                </a:cubicBezTo>
                <a:cubicBezTo>
                  <a:pt x="2290904" y="1080871"/>
                  <a:pt x="2308936" y="1062824"/>
                  <a:pt x="2308936" y="1032746"/>
                </a:cubicBezTo>
                <a:cubicBezTo>
                  <a:pt x="2308936" y="671802"/>
                  <a:pt x="2308936" y="671802"/>
                  <a:pt x="2308936" y="671802"/>
                </a:cubicBezTo>
                <a:cubicBezTo>
                  <a:pt x="2332980" y="671802"/>
                  <a:pt x="2332980" y="671802"/>
                  <a:pt x="2332980" y="671802"/>
                </a:cubicBezTo>
                <a:cubicBezTo>
                  <a:pt x="2332980" y="1032746"/>
                  <a:pt x="2332980" y="1032746"/>
                  <a:pt x="2332980" y="1032746"/>
                </a:cubicBezTo>
                <a:cubicBezTo>
                  <a:pt x="2332980" y="1062824"/>
                  <a:pt x="2357022" y="1080871"/>
                  <a:pt x="2381066" y="1080871"/>
                </a:cubicBezTo>
                <a:cubicBezTo>
                  <a:pt x="2411118" y="1080871"/>
                  <a:pt x="2435162" y="1062824"/>
                  <a:pt x="2435162" y="1032746"/>
                </a:cubicBezTo>
                <a:cubicBezTo>
                  <a:pt x="2435162" y="671802"/>
                  <a:pt x="2435162" y="671802"/>
                  <a:pt x="2435162" y="671802"/>
                </a:cubicBezTo>
                <a:cubicBezTo>
                  <a:pt x="2435162" y="653755"/>
                  <a:pt x="2435162" y="653755"/>
                  <a:pt x="2435162" y="653755"/>
                </a:cubicBezTo>
                <a:cubicBezTo>
                  <a:pt x="2435162" y="509376"/>
                  <a:pt x="2435162" y="509376"/>
                  <a:pt x="2435162" y="509376"/>
                </a:cubicBezTo>
                <a:cubicBezTo>
                  <a:pt x="2435162" y="419141"/>
                  <a:pt x="2435162" y="419141"/>
                  <a:pt x="2435162" y="419141"/>
                </a:cubicBezTo>
                <a:cubicBezTo>
                  <a:pt x="2453194" y="419141"/>
                  <a:pt x="2453194" y="419141"/>
                  <a:pt x="2453194" y="419141"/>
                </a:cubicBezTo>
                <a:cubicBezTo>
                  <a:pt x="2453194" y="497345"/>
                  <a:pt x="2453194" y="497345"/>
                  <a:pt x="2453194" y="497345"/>
                </a:cubicBezTo>
                <a:cubicBezTo>
                  <a:pt x="2453194" y="635707"/>
                  <a:pt x="2453194" y="635707"/>
                  <a:pt x="2453194" y="635707"/>
                </a:cubicBezTo>
                <a:cubicBezTo>
                  <a:pt x="2453194" y="659770"/>
                  <a:pt x="2471228" y="671802"/>
                  <a:pt x="2495270" y="671802"/>
                </a:cubicBezTo>
                <a:cubicBezTo>
                  <a:pt x="2513302" y="671802"/>
                  <a:pt x="2531334" y="659770"/>
                  <a:pt x="2531334" y="635707"/>
                </a:cubicBezTo>
                <a:cubicBezTo>
                  <a:pt x="2531334" y="401093"/>
                  <a:pt x="2531334" y="401093"/>
                  <a:pt x="2531334" y="401093"/>
                </a:cubicBezTo>
                <a:cubicBezTo>
                  <a:pt x="2531334" y="340937"/>
                  <a:pt x="2477238" y="286794"/>
                  <a:pt x="2411118" y="286794"/>
                </a:cubicBezTo>
                <a:cubicBezTo>
                  <a:pt x="2290904" y="286794"/>
                  <a:pt x="2290904" y="286794"/>
                  <a:pt x="2290904" y="286794"/>
                </a:cubicBezTo>
                <a:cubicBezTo>
                  <a:pt x="2284892" y="286794"/>
                  <a:pt x="2284892" y="286794"/>
                  <a:pt x="2284892" y="286794"/>
                </a:cubicBezTo>
                <a:cubicBezTo>
                  <a:pt x="2236808" y="286794"/>
                  <a:pt x="2236808" y="286794"/>
                  <a:pt x="2236808" y="286794"/>
                </a:cubicBezTo>
                <a:close/>
                <a:moveTo>
                  <a:pt x="1728808" y="286794"/>
                </a:moveTo>
                <a:cubicBezTo>
                  <a:pt x="1662688" y="286794"/>
                  <a:pt x="1608592" y="340937"/>
                  <a:pt x="1608592" y="401093"/>
                </a:cubicBezTo>
                <a:cubicBezTo>
                  <a:pt x="1608592" y="635707"/>
                  <a:pt x="1608592" y="635707"/>
                  <a:pt x="1608592" y="635707"/>
                </a:cubicBezTo>
                <a:cubicBezTo>
                  <a:pt x="1608592" y="659770"/>
                  <a:pt x="1626624" y="671802"/>
                  <a:pt x="1644656" y="671802"/>
                </a:cubicBezTo>
                <a:cubicBezTo>
                  <a:pt x="1668698" y="671802"/>
                  <a:pt x="1686732" y="659770"/>
                  <a:pt x="1686732" y="635707"/>
                </a:cubicBezTo>
                <a:cubicBezTo>
                  <a:pt x="1686732" y="497345"/>
                  <a:pt x="1686732" y="497345"/>
                  <a:pt x="1686732" y="497345"/>
                </a:cubicBezTo>
                <a:cubicBezTo>
                  <a:pt x="1686732" y="419141"/>
                  <a:pt x="1686732" y="419141"/>
                  <a:pt x="1686732" y="419141"/>
                </a:cubicBezTo>
                <a:cubicBezTo>
                  <a:pt x="1704764" y="419141"/>
                  <a:pt x="1704764" y="419141"/>
                  <a:pt x="1704764" y="419141"/>
                </a:cubicBezTo>
                <a:cubicBezTo>
                  <a:pt x="1704764" y="509376"/>
                  <a:pt x="1704764" y="509376"/>
                  <a:pt x="1704764" y="509376"/>
                </a:cubicBezTo>
                <a:cubicBezTo>
                  <a:pt x="1704764" y="653755"/>
                  <a:pt x="1704764" y="653755"/>
                  <a:pt x="1704764" y="653755"/>
                </a:cubicBezTo>
                <a:cubicBezTo>
                  <a:pt x="1704764" y="671802"/>
                  <a:pt x="1704764" y="671802"/>
                  <a:pt x="1704764" y="671802"/>
                </a:cubicBezTo>
                <a:cubicBezTo>
                  <a:pt x="1704764" y="1032746"/>
                  <a:pt x="1704764" y="1032746"/>
                  <a:pt x="1704764" y="1032746"/>
                </a:cubicBezTo>
                <a:cubicBezTo>
                  <a:pt x="1704764" y="1062824"/>
                  <a:pt x="1728808" y="1080871"/>
                  <a:pt x="1758860" y="1080871"/>
                </a:cubicBezTo>
                <a:cubicBezTo>
                  <a:pt x="1782904" y="1080871"/>
                  <a:pt x="1800936" y="1062824"/>
                  <a:pt x="1800936" y="1032746"/>
                </a:cubicBezTo>
                <a:cubicBezTo>
                  <a:pt x="1800936" y="671802"/>
                  <a:pt x="1800936" y="671802"/>
                  <a:pt x="1800936" y="671802"/>
                </a:cubicBezTo>
                <a:cubicBezTo>
                  <a:pt x="1824980" y="671802"/>
                  <a:pt x="1824980" y="671802"/>
                  <a:pt x="1824980" y="671802"/>
                </a:cubicBezTo>
                <a:cubicBezTo>
                  <a:pt x="1824980" y="1032746"/>
                  <a:pt x="1824980" y="1032746"/>
                  <a:pt x="1824980" y="1032746"/>
                </a:cubicBezTo>
                <a:cubicBezTo>
                  <a:pt x="1824980" y="1062824"/>
                  <a:pt x="1849022" y="1080871"/>
                  <a:pt x="1873066" y="1080871"/>
                </a:cubicBezTo>
                <a:cubicBezTo>
                  <a:pt x="1903118" y="1080871"/>
                  <a:pt x="1927162" y="1062824"/>
                  <a:pt x="1927162" y="1032746"/>
                </a:cubicBezTo>
                <a:cubicBezTo>
                  <a:pt x="1927162" y="671802"/>
                  <a:pt x="1927162" y="671802"/>
                  <a:pt x="1927162" y="671802"/>
                </a:cubicBezTo>
                <a:cubicBezTo>
                  <a:pt x="1927162" y="653755"/>
                  <a:pt x="1927162" y="653755"/>
                  <a:pt x="1927162" y="653755"/>
                </a:cubicBezTo>
                <a:cubicBezTo>
                  <a:pt x="1927162" y="509376"/>
                  <a:pt x="1927162" y="509376"/>
                  <a:pt x="1927162" y="509376"/>
                </a:cubicBezTo>
                <a:cubicBezTo>
                  <a:pt x="1927162" y="419141"/>
                  <a:pt x="1927162" y="419141"/>
                  <a:pt x="1927162" y="419141"/>
                </a:cubicBezTo>
                <a:cubicBezTo>
                  <a:pt x="1945194" y="419141"/>
                  <a:pt x="1945194" y="419141"/>
                  <a:pt x="1945194" y="419141"/>
                </a:cubicBezTo>
                <a:cubicBezTo>
                  <a:pt x="1945194" y="497345"/>
                  <a:pt x="1945194" y="497345"/>
                  <a:pt x="1945194" y="497345"/>
                </a:cubicBezTo>
                <a:cubicBezTo>
                  <a:pt x="1945194" y="635707"/>
                  <a:pt x="1945194" y="635707"/>
                  <a:pt x="1945194" y="635707"/>
                </a:cubicBezTo>
                <a:cubicBezTo>
                  <a:pt x="1945194" y="659770"/>
                  <a:pt x="1963228" y="671802"/>
                  <a:pt x="1987270" y="671802"/>
                </a:cubicBezTo>
                <a:cubicBezTo>
                  <a:pt x="2005302" y="671802"/>
                  <a:pt x="2023334" y="659770"/>
                  <a:pt x="2023334" y="635707"/>
                </a:cubicBezTo>
                <a:cubicBezTo>
                  <a:pt x="2023334" y="401093"/>
                  <a:pt x="2023334" y="401093"/>
                  <a:pt x="2023334" y="401093"/>
                </a:cubicBezTo>
                <a:cubicBezTo>
                  <a:pt x="2023334" y="340937"/>
                  <a:pt x="1969238" y="286794"/>
                  <a:pt x="1903118" y="286794"/>
                </a:cubicBezTo>
                <a:cubicBezTo>
                  <a:pt x="1782904" y="286794"/>
                  <a:pt x="1782904" y="286794"/>
                  <a:pt x="1782904" y="286794"/>
                </a:cubicBezTo>
                <a:cubicBezTo>
                  <a:pt x="1776892" y="286794"/>
                  <a:pt x="1776892" y="286794"/>
                  <a:pt x="1776892" y="286794"/>
                </a:cubicBezTo>
                <a:cubicBezTo>
                  <a:pt x="1728808" y="286794"/>
                  <a:pt x="1728808" y="286794"/>
                  <a:pt x="1728808" y="286794"/>
                </a:cubicBezTo>
                <a:close/>
                <a:moveTo>
                  <a:pt x="1220808" y="286794"/>
                </a:moveTo>
                <a:cubicBezTo>
                  <a:pt x="1154688" y="286794"/>
                  <a:pt x="1100592" y="340937"/>
                  <a:pt x="1100592" y="401093"/>
                </a:cubicBezTo>
                <a:cubicBezTo>
                  <a:pt x="1100592" y="635707"/>
                  <a:pt x="1100592" y="635707"/>
                  <a:pt x="1100592" y="635707"/>
                </a:cubicBezTo>
                <a:cubicBezTo>
                  <a:pt x="1100592" y="659770"/>
                  <a:pt x="1118624" y="671802"/>
                  <a:pt x="1136656" y="671802"/>
                </a:cubicBezTo>
                <a:cubicBezTo>
                  <a:pt x="1160698" y="671802"/>
                  <a:pt x="1178732" y="659770"/>
                  <a:pt x="1178732" y="635707"/>
                </a:cubicBezTo>
                <a:cubicBezTo>
                  <a:pt x="1178732" y="497345"/>
                  <a:pt x="1178732" y="497345"/>
                  <a:pt x="1178732" y="497345"/>
                </a:cubicBezTo>
                <a:cubicBezTo>
                  <a:pt x="1178732" y="419141"/>
                  <a:pt x="1178732" y="419141"/>
                  <a:pt x="1178732" y="419141"/>
                </a:cubicBezTo>
                <a:cubicBezTo>
                  <a:pt x="1196764" y="419141"/>
                  <a:pt x="1196764" y="419141"/>
                  <a:pt x="1196764" y="419141"/>
                </a:cubicBezTo>
                <a:cubicBezTo>
                  <a:pt x="1196764" y="509376"/>
                  <a:pt x="1196764" y="509376"/>
                  <a:pt x="1196764" y="509376"/>
                </a:cubicBezTo>
                <a:cubicBezTo>
                  <a:pt x="1196764" y="653755"/>
                  <a:pt x="1196764" y="653755"/>
                  <a:pt x="1196764" y="653755"/>
                </a:cubicBezTo>
                <a:cubicBezTo>
                  <a:pt x="1196764" y="671802"/>
                  <a:pt x="1196764" y="671802"/>
                  <a:pt x="1196764" y="671802"/>
                </a:cubicBezTo>
                <a:cubicBezTo>
                  <a:pt x="1196764" y="1032746"/>
                  <a:pt x="1196764" y="1032746"/>
                  <a:pt x="1196764" y="1032746"/>
                </a:cubicBezTo>
                <a:cubicBezTo>
                  <a:pt x="1196764" y="1062824"/>
                  <a:pt x="1220808" y="1080871"/>
                  <a:pt x="1250860" y="1080871"/>
                </a:cubicBezTo>
                <a:cubicBezTo>
                  <a:pt x="1274904" y="1080871"/>
                  <a:pt x="1292936" y="1062824"/>
                  <a:pt x="1292936" y="1032746"/>
                </a:cubicBezTo>
                <a:cubicBezTo>
                  <a:pt x="1292936" y="671802"/>
                  <a:pt x="1292936" y="671802"/>
                  <a:pt x="1292936" y="671802"/>
                </a:cubicBezTo>
                <a:cubicBezTo>
                  <a:pt x="1316980" y="671802"/>
                  <a:pt x="1316980" y="671802"/>
                  <a:pt x="1316980" y="671802"/>
                </a:cubicBezTo>
                <a:cubicBezTo>
                  <a:pt x="1316980" y="1032746"/>
                  <a:pt x="1316980" y="1032746"/>
                  <a:pt x="1316980" y="1032746"/>
                </a:cubicBezTo>
                <a:cubicBezTo>
                  <a:pt x="1316980" y="1062824"/>
                  <a:pt x="1341022" y="1080871"/>
                  <a:pt x="1365066" y="1080871"/>
                </a:cubicBezTo>
                <a:cubicBezTo>
                  <a:pt x="1395118" y="1080871"/>
                  <a:pt x="1419162" y="1062824"/>
                  <a:pt x="1419162" y="1032746"/>
                </a:cubicBezTo>
                <a:cubicBezTo>
                  <a:pt x="1419162" y="671802"/>
                  <a:pt x="1419162" y="671802"/>
                  <a:pt x="1419162" y="671802"/>
                </a:cubicBezTo>
                <a:cubicBezTo>
                  <a:pt x="1419162" y="653755"/>
                  <a:pt x="1419162" y="653755"/>
                  <a:pt x="1419162" y="653755"/>
                </a:cubicBezTo>
                <a:cubicBezTo>
                  <a:pt x="1419162" y="509376"/>
                  <a:pt x="1419162" y="509376"/>
                  <a:pt x="1419162" y="509376"/>
                </a:cubicBezTo>
                <a:cubicBezTo>
                  <a:pt x="1419162" y="419141"/>
                  <a:pt x="1419162" y="419141"/>
                  <a:pt x="1419162" y="419141"/>
                </a:cubicBezTo>
                <a:cubicBezTo>
                  <a:pt x="1437194" y="419141"/>
                  <a:pt x="1437194" y="419141"/>
                  <a:pt x="1437194" y="419141"/>
                </a:cubicBezTo>
                <a:cubicBezTo>
                  <a:pt x="1437194" y="497345"/>
                  <a:pt x="1437194" y="497345"/>
                  <a:pt x="1437194" y="497345"/>
                </a:cubicBezTo>
                <a:cubicBezTo>
                  <a:pt x="1437194" y="635707"/>
                  <a:pt x="1437194" y="635707"/>
                  <a:pt x="1437194" y="635707"/>
                </a:cubicBezTo>
                <a:cubicBezTo>
                  <a:pt x="1437194" y="659770"/>
                  <a:pt x="1455228" y="671802"/>
                  <a:pt x="1479270" y="671802"/>
                </a:cubicBezTo>
                <a:cubicBezTo>
                  <a:pt x="1497302" y="671802"/>
                  <a:pt x="1515334" y="659770"/>
                  <a:pt x="1515334" y="635707"/>
                </a:cubicBezTo>
                <a:cubicBezTo>
                  <a:pt x="1515334" y="401093"/>
                  <a:pt x="1515334" y="401093"/>
                  <a:pt x="1515334" y="401093"/>
                </a:cubicBezTo>
                <a:cubicBezTo>
                  <a:pt x="1515334" y="340937"/>
                  <a:pt x="1461238" y="286794"/>
                  <a:pt x="1395118" y="286794"/>
                </a:cubicBezTo>
                <a:cubicBezTo>
                  <a:pt x="1274904" y="286794"/>
                  <a:pt x="1274904" y="286794"/>
                  <a:pt x="1274904" y="286794"/>
                </a:cubicBezTo>
                <a:cubicBezTo>
                  <a:pt x="1268892" y="286794"/>
                  <a:pt x="1268892" y="286794"/>
                  <a:pt x="1268892" y="286794"/>
                </a:cubicBezTo>
                <a:cubicBezTo>
                  <a:pt x="1220808" y="286794"/>
                  <a:pt x="1220808" y="286794"/>
                  <a:pt x="1220808" y="286794"/>
                </a:cubicBezTo>
                <a:close/>
                <a:moveTo>
                  <a:pt x="712808" y="286794"/>
                </a:moveTo>
                <a:cubicBezTo>
                  <a:pt x="646688" y="286794"/>
                  <a:pt x="592592" y="340937"/>
                  <a:pt x="592592" y="401093"/>
                </a:cubicBezTo>
                <a:cubicBezTo>
                  <a:pt x="592592" y="635707"/>
                  <a:pt x="592592" y="635707"/>
                  <a:pt x="592592" y="635707"/>
                </a:cubicBezTo>
                <a:cubicBezTo>
                  <a:pt x="592592" y="659770"/>
                  <a:pt x="610624" y="671802"/>
                  <a:pt x="628656" y="671802"/>
                </a:cubicBezTo>
                <a:cubicBezTo>
                  <a:pt x="652698" y="671802"/>
                  <a:pt x="670732" y="659770"/>
                  <a:pt x="670732" y="635707"/>
                </a:cubicBezTo>
                <a:cubicBezTo>
                  <a:pt x="670732" y="497345"/>
                  <a:pt x="670732" y="497345"/>
                  <a:pt x="670732" y="497345"/>
                </a:cubicBezTo>
                <a:cubicBezTo>
                  <a:pt x="670732" y="419141"/>
                  <a:pt x="670732" y="419141"/>
                  <a:pt x="670732" y="419141"/>
                </a:cubicBezTo>
                <a:cubicBezTo>
                  <a:pt x="688764" y="419141"/>
                  <a:pt x="688764" y="419141"/>
                  <a:pt x="688764" y="419141"/>
                </a:cubicBezTo>
                <a:cubicBezTo>
                  <a:pt x="688764" y="509376"/>
                  <a:pt x="688764" y="509376"/>
                  <a:pt x="688764" y="509376"/>
                </a:cubicBezTo>
                <a:cubicBezTo>
                  <a:pt x="688764" y="653755"/>
                  <a:pt x="688764" y="653755"/>
                  <a:pt x="688764" y="653755"/>
                </a:cubicBezTo>
                <a:cubicBezTo>
                  <a:pt x="688764" y="671802"/>
                  <a:pt x="688764" y="671802"/>
                  <a:pt x="688764" y="671802"/>
                </a:cubicBezTo>
                <a:cubicBezTo>
                  <a:pt x="688764" y="1032746"/>
                  <a:pt x="688764" y="1032746"/>
                  <a:pt x="688764" y="1032746"/>
                </a:cubicBezTo>
                <a:cubicBezTo>
                  <a:pt x="688764" y="1062824"/>
                  <a:pt x="712808" y="1080871"/>
                  <a:pt x="742860" y="1080871"/>
                </a:cubicBezTo>
                <a:cubicBezTo>
                  <a:pt x="766904" y="1080871"/>
                  <a:pt x="784936" y="1062824"/>
                  <a:pt x="784936" y="1032746"/>
                </a:cubicBezTo>
                <a:cubicBezTo>
                  <a:pt x="784936" y="671802"/>
                  <a:pt x="784936" y="671802"/>
                  <a:pt x="784936" y="671802"/>
                </a:cubicBezTo>
                <a:cubicBezTo>
                  <a:pt x="808980" y="671802"/>
                  <a:pt x="808980" y="671802"/>
                  <a:pt x="808980" y="671802"/>
                </a:cubicBezTo>
                <a:cubicBezTo>
                  <a:pt x="808980" y="1032746"/>
                  <a:pt x="808980" y="1032746"/>
                  <a:pt x="808980" y="1032746"/>
                </a:cubicBezTo>
                <a:cubicBezTo>
                  <a:pt x="808980" y="1062824"/>
                  <a:pt x="833022" y="1080871"/>
                  <a:pt x="857066" y="1080871"/>
                </a:cubicBezTo>
                <a:cubicBezTo>
                  <a:pt x="887118" y="1080871"/>
                  <a:pt x="911162" y="1062824"/>
                  <a:pt x="911162" y="1032746"/>
                </a:cubicBezTo>
                <a:cubicBezTo>
                  <a:pt x="911162" y="671802"/>
                  <a:pt x="911162" y="671802"/>
                  <a:pt x="911162" y="671802"/>
                </a:cubicBezTo>
                <a:cubicBezTo>
                  <a:pt x="911162" y="653755"/>
                  <a:pt x="911162" y="653755"/>
                  <a:pt x="911162" y="653755"/>
                </a:cubicBezTo>
                <a:cubicBezTo>
                  <a:pt x="911162" y="509376"/>
                  <a:pt x="911162" y="509376"/>
                  <a:pt x="911162" y="509376"/>
                </a:cubicBezTo>
                <a:cubicBezTo>
                  <a:pt x="911162" y="419141"/>
                  <a:pt x="911162" y="419141"/>
                  <a:pt x="911162" y="419141"/>
                </a:cubicBezTo>
                <a:cubicBezTo>
                  <a:pt x="929194" y="419141"/>
                  <a:pt x="929194" y="419141"/>
                  <a:pt x="929194" y="419141"/>
                </a:cubicBezTo>
                <a:cubicBezTo>
                  <a:pt x="929194" y="497345"/>
                  <a:pt x="929194" y="497345"/>
                  <a:pt x="929194" y="497345"/>
                </a:cubicBezTo>
                <a:cubicBezTo>
                  <a:pt x="929194" y="635707"/>
                  <a:pt x="929194" y="635707"/>
                  <a:pt x="929194" y="635707"/>
                </a:cubicBezTo>
                <a:cubicBezTo>
                  <a:pt x="929194" y="659770"/>
                  <a:pt x="947228" y="671802"/>
                  <a:pt x="971270" y="671802"/>
                </a:cubicBezTo>
                <a:cubicBezTo>
                  <a:pt x="989302" y="671802"/>
                  <a:pt x="1007334" y="659770"/>
                  <a:pt x="1007334" y="635707"/>
                </a:cubicBezTo>
                <a:cubicBezTo>
                  <a:pt x="1007334" y="401093"/>
                  <a:pt x="1007334" y="401093"/>
                  <a:pt x="1007334" y="401093"/>
                </a:cubicBezTo>
                <a:cubicBezTo>
                  <a:pt x="1007334" y="340937"/>
                  <a:pt x="953238" y="286794"/>
                  <a:pt x="887118" y="286794"/>
                </a:cubicBezTo>
                <a:cubicBezTo>
                  <a:pt x="766904" y="286794"/>
                  <a:pt x="766904" y="286794"/>
                  <a:pt x="766904" y="286794"/>
                </a:cubicBezTo>
                <a:cubicBezTo>
                  <a:pt x="760892" y="286794"/>
                  <a:pt x="760892" y="286794"/>
                  <a:pt x="760892" y="286794"/>
                </a:cubicBezTo>
                <a:cubicBezTo>
                  <a:pt x="712808" y="286794"/>
                  <a:pt x="712808" y="286794"/>
                  <a:pt x="712808" y="286794"/>
                </a:cubicBezTo>
                <a:close/>
                <a:moveTo>
                  <a:pt x="204808" y="286794"/>
                </a:moveTo>
                <a:cubicBezTo>
                  <a:pt x="138688" y="286794"/>
                  <a:pt x="84592" y="340937"/>
                  <a:pt x="84592" y="401093"/>
                </a:cubicBezTo>
                <a:cubicBezTo>
                  <a:pt x="84592" y="635707"/>
                  <a:pt x="84592" y="635707"/>
                  <a:pt x="84592" y="635707"/>
                </a:cubicBezTo>
                <a:cubicBezTo>
                  <a:pt x="84592" y="659770"/>
                  <a:pt x="102624" y="671802"/>
                  <a:pt x="120656" y="671802"/>
                </a:cubicBezTo>
                <a:cubicBezTo>
                  <a:pt x="144698" y="671802"/>
                  <a:pt x="162732" y="659770"/>
                  <a:pt x="162732" y="635707"/>
                </a:cubicBezTo>
                <a:cubicBezTo>
                  <a:pt x="162732" y="497345"/>
                  <a:pt x="162732" y="497345"/>
                  <a:pt x="162732" y="497345"/>
                </a:cubicBezTo>
                <a:cubicBezTo>
                  <a:pt x="162732" y="419141"/>
                  <a:pt x="162732" y="419141"/>
                  <a:pt x="162732" y="419141"/>
                </a:cubicBezTo>
                <a:cubicBezTo>
                  <a:pt x="180764" y="419141"/>
                  <a:pt x="180764" y="419141"/>
                  <a:pt x="180764" y="419141"/>
                </a:cubicBezTo>
                <a:cubicBezTo>
                  <a:pt x="180764" y="509376"/>
                  <a:pt x="180764" y="509376"/>
                  <a:pt x="180764" y="509376"/>
                </a:cubicBezTo>
                <a:cubicBezTo>
                  <a:pt x="180764" y="653755"/>
                  <a:pt x="180764" y="653755"/>
                  <a:pt x="180764" y="653755"/>
                </a:cubicBezTo>
                <a:cubicBezTo>
                  <a:pt x="180764" y="671802"/>
                  <a:pt x="180764" y="671802"/>
                  <a:pt x="180764" y="671802"/>
                </a:cubicBezTo>
                <a:cubicBezTo>
                  <a:pt x="180764" y="1032746"/>
                  <a:pt x="180764" y="1032746"/>
                  <a:pt x="180764" y="1032746"/>
                </a:cubicBezTo>
                <a:cubicBezTo>
                  <a:pt x="180764" y="1062824"/>
                  <a:pt x="204808" y="1080871"/>
                  <a:pt x="234860" y="1080871"/>
                </a:cubicBezTo>
                <a:cubicBezTo>
                  <a:pt x="258904" y="1080871"/>
                  <a:pt x="276936" y="1062824"/>
                  <a:pt x="276936" y="1032746"/>
                </a:cubicBezTo>
                <a:cubicBezTo>
                  <a:pt x="276936" y="671802"/>
                  <a:pt x="276936" y="671802"/>
                  <a:pt x="276936" y="671802"/>
                </a:cubicBezTo>
                <a:cubicBezTo>
                  <a:pt x="300980" y="671802"/>
                  <a:pt x="300980" y="671802"/>
                  <a:pt x="300980" y="671802"/>
                </a:cubicBezTo>
                <a:cubicBezTo>
                  <a:pt x="300980" y="1032746"/>
                  <a:pt x="300980" y="1032746"/>
                  <a:pt x="300980" y="1032746"/>
                </a:cubicBezTo>
                <a:cubicBezTo>
                  <a:pt x="300980" y="1062824"/>
                  <a:pt x="325022" y="1080871"/>
                  <a:pt x="349066" y="1080871"/>
                </a:cubicBezTo>
                <a:cubicBezTo>
                  <a:pt x="379118" y="1080871"/>
                  <a:pt x="403162" y="1062824"/>
                  <a:pt x="403162" y="1032746"/>
                </a:cubicBezTo>
                <a:cubicBezTo>
                  <a:pt x="403162" y="671802"/>
                  <a:pt x="403162" y="671802"/>
                  <a:pt x="403162" y="671802"/>
                </a:cubicBezTo>
                <a:cubicBezTo>
                  <a:pt x="403162" y="653755"/>
                  <a:pt x="403162" y="653755"/>
                  <a:pt x="403162" y="653755"/>
                </a:cubicBezTo>
                <a:cubicBezTo>
                  <a:pt x="403162" y="509376"/>
                  <a:pt x="403162" y="509376"/>
                  <a:pt x="403162" y="509376"/>
                </a:cubicBezTo>
                <a:cubicBezTo>
                  <a:pt x="403162" y="419141"/>
                  <a:pt x="403162" y="419141"/>
                  <a:pt x="403162" y="419141"/>
                </a:cubicBezTo>
                <a:cubicBezTo>
                  <a:pt x="421194" y="419141"/>
                  <a:pt x="421194" y="419141"/>
                  <a:pt x="421194" y="419141"/>
                </a:cubicBezTo>
                <a:cubicBezTo>
                  <a:pt x="421194" y="497345"/>
                  <a:pt x="421194" y="497345"/>
                  <a:pt x="421194" y="497345"/>
                </a:cubicBezTo>
                <a:cubicBezTo>
                  <a:pt x="421194" y="635707"/>
                  <a:pt x="421194" y="635707"/>
                  <a:pt x="421194" y="635707"/>
                </a:cubicBezTo>
                <a:cubicBezTo>
                  <a:pt x="421194" y="659770"/>
                  <a:pt x="439228" y="671802"/>
                  <a:pt x="463270" y="671802"/>
                </a:cubicBezTo>
                <a:cubicBezTo>
                  <a:pt x="481302" y="671802"/>
                  <a:pt x="499334" y="659770"/>
                  <a:pt x="499334" y="635707"/>
                </a:cubicBezTo>
                <a:cubicBezTo>
                  <a:pt x="499334" y="401093"/>
                  <a:pt x="499334" y="401093"/>
                  <a:pt x="499334" y="401093"/>
                </a:cubicBezTo>
                <a:cubicBezTo>
                  <a:pt x="499334" y="340937"/>
                  <a:pt x="445238" y="286794"/>
                  <a:pt x="379118" y="286794"/>
                </a:cubicBezTo>
                <a:cubicBezTo>
                  <a:pt x="258904" y="286794"/>
                  <a:pt x="258904" y="286794"/>
                  <a:pt x="258904" y="286794"/>
                </a:cubicBezTo>
                <a:cubicBezTo>
                  <a:pt x="252892" y="286794"/>
                  <a:pt x="252892" y="286794"/>
                  <a:pt x="252892" y="286794"/>
                </a:cubicBezTo>
                <a:cubicBezTo>
                  <a:pt x="204808" y="286794"/>
                  <a:pt x="204808" y="286794"/>
                  <a:pt x="204808" y="286794"/>
                </a:cubicBezTo>
                <a:close/>
                <a:moveTo>
                  <a:pt x="4863964" y="94596"/>
                </a:moveTo>
                <a:cubicBezTo>
                  <a:pt x="4816476" y="94596"/>
                  <a:pt x="4777980" y="134790"/>
                  <a:pt x="4777980" y="184373"/>
                </a:cubicBezTo>
                <a:cubicBezTo>
                  <a:pt x="4777980" y="233955"/>
                  <a:pt x="4816476" y="274149"/>
                  <a:pt x="4863964" y="274149"/>
                </a:cubicBezTo>
                <a:cubicBezTo>
                  <a:pt x="4911452" y="274149"/>
                  <a:pt x="4949948" y="233955"/>
                  <a:pt x="4949948" y="184373"/>
                </a:cubicBezTo>
                <a:cubicBezTo>
                  <a:pt x="4949948" y="134790"/>
                  <a:pt x="4911452" y="94596"/>
                  <a:pt x="4863964" y="94596"/>
                </a:cubicBezTo>
                <a:close/>
                <a:moveTo>
                  <a:pt x="4355964" y="94596"/>
                </a:moveTo>
                <a:cubicBezTo>
                  <a:pt x="4308476" y="94596"/>
                  <a:pt x="4269980" y="134790"/>
                  <a:pt x="4269980" y="184373"/>
                </a:cubicBezTo>
                <a:cubicBezTo>
                  <a:pt x="4269980" y="233955"/>
                  <a:pt x="4308476" y="274149"/>
                  <a:pt x="4355964" y="274149"/>
                </a:cubicBezTo>
                <a:cubicBezTo>
                  <a:pt x="4403452" y="274149"/>
                  <a:pt x="4441948" y="233955"/>
                  <a:pt x="4441948" y="184373"/>
                </a:cubicBezTo>
                <a:cubicBezTo>
                  <a:pt x="4441948" y="134790"/>
                  <a:pt x="4403452" y="94596"/>
                  <a:pt x="4355964" y="94596"/>
                </a:cubicBezTo>
                <a:close/>
                <a:moveTo>
                  <a:pt x="3847964" y="94596"/>
                </a:moveTo>
                <a:cubicBezTo>
                  <a:pt x="3800476" y="94596"/>
                  <a:pt x="3761980" y="134790"/>
                  <a:pt x="3761980" y="184373"/>
                </a:cubicBezTo>
                <a:cubicBezTo>
                  <a:pt x="3761980" y="233955"/>
                  <a:pt x="3800476" y="274149"/>
                  <a:pt x="3847964" y="274149"/>
                </a:cubicBezTo>
                <a:cubicBezTo>
                  <a:pt x="3895452" y="274149"/>
                  <a:pt x="3933948" y="233955"/>
                  <a:pt x="3933948" y="184373"/>
                </a:cubicBezTo>
                <a:cubicBezTo>
                  <a:pt x="3933948" y="134790"/>
                  <a:pt x="3895452" y="94596"/>
                  <a:pt x="3847964" y="94596"/>
                </a:cubicBezTo>
                <a:close/>
                <a:moveTo>
                  <a:pt x="3339964" y="94596"/>
                </a:moveTo>
                <a:cubicBezTo>
                  <a:pt x="3292476" y="94596"/>
                  <a:pt x="3253980" y="134790"/>
                  <a:pt x="3253980" y="184373"/>
                </a:cubicBezTo>
                <a:cubicBezTo>
                  <a:pt x="3253980" y="233955"/>
                  <a:pt x="3292476" y="274149"/>
                  <a:pt x="3339964" y="274149"/>
                </a:cubicBezTo>
                <a:cubicBezTo>
                  <a:pt x="3387452" y="274149"/>
                  <a:pt x="3425948" y="233955"/>
                  <a:pt x="3425948" y="184373"/>
                </a:cubicBezTo>
                <a:cubicBezTo>
                  <a:pt x="3425948" y="134790"/>
                  <a:pt x="3387452" y="94596"/>
                  <a:pt x="3339964" y="94596"/>
                </a:cubicBezTo>
                <a:close/>
                <a:moveTo>
                  <a:pt x="2831964" y="94596"/>
                </a:moveTo>
                <a:cubicBezTo>
                  <a:pt x="2784476" y="94596"/>
                  <a:pt x="2745980" y="134790"/>
                  <a:pt x="2745980" y="184373"/>
                </a:cubicBezTo>
                <a:cubicBezTo>
                  <a:pt x="2745980" y="233955"/>
                  <a:pt x="2784476" y="274149"/>
                  <a:pt x="2831964" y="274149"/>
                </a:cubicBezTo>
                <a:cubicBezTo>
                  <a:pt x="2879452" y="274149"/>
                  <a:pt x="2917948" y="233955"/>
                  <a:pt x="2917948" y="184373"/>
                </a:cubicBezTo>
                <a:cubicBezTo>
                  <a:pt x="2917948" y="134790"/>
                  <a:pt x="2879452" y="94596"/>
                  <a:pt x="2831964" y="94596"/>
                </a:cubicBezTo>
                <a:close/>
                <a:moveTo>
                  <a:pt x="2323964" y="94596"/>
                </a:moveTo>
                <a:cubicBezTo>
                  <a:pt x="2276476" y="94596"/>
                  <a:pt x="2237980" y="134790"/>
                  <a:pt x="2237980" y="184373"/>
                </a:cubicBezTo>
                <a:cubicBezTo>
                  <a:pt x="2237980" y="233955"/>
                  <a:pt x="2276476" y="274149"/>
                  <a:pt x="2323964" y="274149"/>
                </a:cubicBezTo>
                <a:cubicBezTo>
                  <a:pt x="2371452" y="274149"/>
                  <a:pt x="2409948" y="233955"/>
                  <a:pt x="2409948" y="184373"/>
                </a:cubicBezTo>
                <a:cubicBezTo>
                  <a:pt x="2409948" y="134790"/>
                  <a:pt x="2371452" y="94596"/>
                  <a:pt x="2323964" y="94596"/>
                </a:cubicBezTo>
                <a:close/>
                <a:moveTo>
                  <a:pt x="1815964" y="94596"/>
                </a:moveTo>
                <a:cubicBezTo>
                  <a:pt x="1768476" y="94596"/>
                  <a:pt x="1729980" y="134790"/>
                  <a:pt x="1729980" y="184373"/>
                </a:cubicBezTo>
                <a:cubicBezTo>
                  <a:pt x="1729980" y="233955"/>
                  <a:pt x="1768476" y="274149"/>
                  <a:pt x="1815964" y="274149"/>
                </a:cubicBezTo>
                <a:cubicBezTo>
                  <a:pt x="1863452" y="274149"/>
                  <a:pt x="1901948" y="233955"/>
                  <a:pt x="1901948" y="184373"/>
                </a:cubicBezTo>
                <a:cubicBezTo>
                  <a:pt x="1901948" y="134790"/>
                  <a:pt x="1863452" y="94596"/>
                  <a:pt x="1815964" y="94596"/>
                </a:cubicBezTo>
                <a:close/>
                <a:moveTo>
                  <a:pt x="1307964" y="94596"/>
                </a:moveTo>
                <a:cubicBezTo>
                  <a:pt x="1260476" y="94596"/>
                  <a:pt x="1221980" y="134790"/>
                  <a:pt x="1221980" y="184373"/>
                </a:cubicBezTo>
                <a:cubicBezTo>
                  <a:pt x="1221980" y="233955"/>
                  <a:pt x="1260476" y="274149"/>
                  <a:pt x="1307964" y="274149"/>
                </a:cubicBezTo>
                <a:cubicBezTo>
                  <a:pt x="1355452" y="274149"/>
                  <a:pt x="1393948" y="233955"/>
                  <a:pt x="1393948" y="184373"/>
                </a:cubicBezTo>
                <a:cubicBezTo>
                  <a:pt x="1393948" y="134790"/>
                  <a:pt x="1355452" y="94596"/>
                  <a:pt x="1307964" y="94596"/>
                </a:cubicBezTo>
                <a:close/>
                <a:moveTo>
                  <a:pt x="799964" y="94596"/>
                </a:moveTo>
                <a:cubicBezTo>
                  <a:pt x="752476" y="94596"/>
                  <a:pt x="713980" y="134790"/>
                  <a:pt x="713980" y="184373"/>
                </a:cubicBezTo>
                <a:cubicBezTo>
                  <a:pt x="713980" y="233955"/>
                  <a:pt x="752476" y="274149"/>
                  <a:pt x="799964" y="274149"/>
                </a:cubicBezTo>
                <a:cubicBezTo>
                  <a:pt x="847452" y="274149"/>
                  <a:pt x="885948" y="233955"/>
                  <a:pt x="885948" y="184373"/>
                </a:cubicBezTo>
                <a:cubicBezTo>
                  <a:pt x="885948" y="134790"/>
                  <a:pt x="847452" y="94596"/>
                  <a:pt x="799964" y="94596"/>
                </a:cubicBezTo>
                <a:close/>
                <a:moveTo>
                  <a:pt x="291964" y="94596"/>
                </a:moveTo>
                <a:cubicBezTo>
                  <a:pt x="244476" y="94596"/>
                  <a:pt x="205980" y="134790"/>
                  <a:pt x="205980" y="184373"/>
                </a:cubicBezTo>
                <a:cubicBezTo>
                  <a:pt x="205980" y="233955"/>
                  <a:pt x="244476" y="274149"/>
                  <a:pt x="291964" y="274149"/>
                </a:cubicBezTo>
                <a:cubicBezTo>
                  <a:pt x="339452" y="274149"/>
                  <a:pt x="377948" y="233955"/>
                  <a:pt x="377948" y="184373"/>
                </a:cubicBezTo>
                <a:cubicBezTo>
                  <a:pt x="377948" y="134790"/>
                  <a:pt x="339452" y="94596"/>
                  <a:pt x="291964" y="94596"/>
                </a:cubicBezTo>
                <a:close/>
                <a:moveTo>
                  <a:pt x="0" y="0"/>
                </a:moveTo>
                <a:lnTo>
                  <a:pt x="5176562" y="0"/>
                </a:lnTo>
                <a:lnTo>
                  <a:pt x="5176562" y="1177896"/>
                </a:lnTo>
                <a:lnTo>
                  <a:pt x="0" y="117789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Poppins Light" pitchFamily="2" charset="77"/>
            </a:endParaRPr>
          </a:p>
        </p:txBody>
      </p:sp>
      <p:sp>
        <p:nvSpPr>
          <p:cNvPr id="61" name="TextBox 60">
            <a:extLst>
              <a:ext uri="{FF2B5EF4-FFF2-40B4-BE49-F238E27FC236}">
                <a16:creationId xmlns:a16="http://schemas.microsoft.com/office/drawing/2014/main" id="{80838B73-C449-4885-BA85-C2896D026750}"/>
              </a:ext>
            </a:extLst>
          </p:cNvPr>
          <p:cNvSpPr txBox="1"/>
          <p:nvPr/>
        </p:nvSpPr>
        <p:spPr>
          <a:xfrm>
            <a:off x="4340891" y="1598801"/>
            <a:ext cx="780703" cy="3693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
                <a:srgbClr val="3DB7E4"/>
              </a:buClr>
              <a:buSzTx/>
              <a:tabLst/>
            </a:pPr>
            <a:r>
              <a:rPr kumimoji="0" lang="en-US"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45%</a:t>
            </a:r>
          </a:p>
        </p:txBody>
      </p:sp>
      <p:sp>
        <p:nvSpPr>
          <p:cNvPr id="97" name="Subtitle 2">
            <a:extLst>
              <a:ext uri="{FF2B5EF4-FFF2-40B4-BE49-F238E27FC236}">
                <a16:creationId xmlns:a16="http://schemas.microsoft.com/office/drawing/2014/main" id="{68145B1B-E83E-4FCA-9723-93411F116724}"/>
              </a:ext>
            </a:extLst>
          </p:cNvPr>
          <p:cNvSpPr txBox="1">
            <a:spLocks/>
          </p:cNvSpPr>
          <p:nvPr/>
        </p:nvSpPr>
        <p:spPr>
          <a:xfrm>
            <a:off x="4988139" y="1194332"/>
            <a:ext cx="1735945" cy="27544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25"/>
              </a:lnSpc>
            </a:pPr>
            <a:r>
              <a:rPr lang="en-US" sz="2000">
                <a:solidFill>
                  <a:schemeClr val="tx1"/>
                </a:solidFill>
                <a:latin typeface="+mn-lt"/>
                <a:ea typeface="Open Sans Light" panose="020B0306030504020204" pitchFamily="34" charset="0"/>
                <a:cs typeface="Open Sans Light" panose="020B0306030504020204" pitchFamily="34" charset="0"/>
              </a:rPr>
              <a:t>18-29</a:t>
            </a:r>
          </a:p>
        </p:txBody>
      </p:sp>
      <p:grpSp>
        <p:nvGrpSpPr>
          <p:cNvPr id="6" name="Group 5">
            <a:extLst>
              <a:ext uri="{FF2B5EF4-FFF2-40B4-BE49-F238E27FC236}">
                <a16:creationId xmlns:a16="http://schemas.microsoft.com/office/drawing/2014/main" id="{F6F86F6A-AFFF-4CB3-91E8-69DA22908E7B}"/>
              </a:ext>
            </a:extLst>
          </p:cNvPr>
          <p:cNvGrpSpPr/>
          <p:nvPr/>
        </p:nvGrpSpPr>
        <p:grpSpPr>
          <a:xfrm>
            <a:off x="4155717" y="3530550"/>
            <a:ext cx="4359633" cy="1088555"/>
            <a:chOff x="4155717" y="3530550"/>
            <a:chExt cx="4359633" cy="1088555"/>
          </a:xfrm>
        </p:grpSpPr>
        <p:grpSp>
          <p:nvGrpSpPr>
            <p:cNvPr id="75" name="Group 74">
              <a:extLst>
                <a:ext uri="{FF2B5EF4-FFF2-40B4-BE49-F238E27FC236}">
                  <a16:creationId xmlns:a16="http://schemas.microsoft.com/office/drawing/2014/main" id="{719C1FC7-5D84-4C4E-AE8E-7553B9BB10CC}"/>
                </a:ext>
              </a:extLst>
            </p:cNvPr>
            <p:cNvGrpSpPr/>
            <p:nvPr/>
          </p:nvGrpSpPr>
          <p:grpSpPr>
            <a:xfrm>
              <a:off x="4155717" y="3613265"/>
              <a:ext cx="4359633" cy="1005840"/>
              <a:chOff x="4155717" y="2204966"/>
              <a:chExt cx="4359633" cy="1005840"/>
            </a:xfrm>
          </p:grpSpPr>
          <p:grpSp>
            <p:nvGrpSpPr>
              <p:cNvPr id="76" name="Group 75">
                <a:extLst>
                  <a:ext uri="{FF2B5EF4-FFF2-40B4-BE49-F238E27FC236}">
                    <a16:creationId xmlns:a16="http://schemas.microsoft.com/office/drawing/2014/main" id="{8A59CAE6-65E4-490A-8B35-929DA6509FD4}"/>
                  </a:ext>
                </a:extLst>
              </p:cNvPr>
              <p:cNvGrpSpPr/>
              <p:nvPr/>
            </p:nvGrpSpPr>
            <p:grpSpPr>
              <a:xfrm>
                <a:off x="4155717" y="2204966"/>
                <a:ext cx="4359633" cy="1005840"/>
                <a:chOff x="3177052" y="1198466"/>
                <a:chExt cx="4359633" cy="1005840"/>
              </a:xfrm>
            </p:grpSpPr>
            <p:sp>
              <p:nvSpPr>
                <p:cNvPr id="81" name="Rectangle: Rounded Corners 80">
                  <a:extLst>
                    <a:ext uri="{FF2B5EF4-FFF2-40B4-BE49-F238E27FC236}">
                      <a16:creationId xmlns:a16="http://schemas.microsoft.com/office/drawing/2014/main" id="{73AE2E01-0F36-4688-8233-AE65BECD18BB}"/>
                    </a:ext>
                  </a:extLst>
                </p:cNvPr>
                <p:cNvSpPr/>
                <p:nvPr/>
              </p:nvSpPr>
              <p:spPr>
                <a:xfrm>
                  <a:off x="3648124" y="1337149"/>
                  <a:ext cx="3888561" cy="728475"/>
                </a:xfrm>
                <a:prstGeom prst="roundRect">
                  <a:avLst>
                    <a:gd name="adj" fmla="val 50000"/>
                  </a:avLst>
                </a:prstGeom>
                <a:solidFill>
                  <a:schemeClr val="bg1"/>
                </a:solidFill>
                <a:ln w="508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B63429FB-7AB9-4B5F-AF78-6D16B435B54E}"/>
                    </a:ext>
                  </a:extLst>
                </p:cNvPr>
                <p:cNvSpPr/>
                <p:nvPr/>
              </p:nvSpPr>
              <p:spPr>
                <a:xfrm>
                  <a:off x="3744349" y="1401686"/>
                  <a:ext cx="3696110" cy="599401"/>
                </a:xfrm>
                <a:prstGeom prst="roundRect">
                  <a:avLst>
                    <a:gd name="adj" fmla="val 50000"/>
                  </a:avLst>
                </a:prstGeom>
                <a:solidFill>
                  <a:schemeClr val="bg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83" name="Group 82">
                  <a:extLst>
                    <a:ext uri="{FF2B5EF4-FFF2-40B4-BE49-F238E27FC236}">
                      <a16:creationId xmlns:a16="http://schemas.microsoft.com/office/drawing/2014/main" id="{5FCAB70C-3CA7-4DE4-8906-5C666FC902C1}"/>
                    </a:ext>
                  </a:extLst>
                </p:cNvPr>
                <p:cNvGrpSpPr/>
                <p:nvPr/>
              </p:nvGrpSpPr>
              <p:grpSpPr>
                <a:xfrm>
                  <a:off x="3177052" y="1198466"/>
                  <a:ext cx="1005840" cy="1005840"/>
                  <a:chOff x="3648493" y="431806"/>
                  <a:chExt cx="1005840" cy="1005840"/>
                </a:xfrm>
              </p:grpSpPr>
              <p:sp>
                <p:nvSpPr>
                  <p:cNvPr id="84" name="Oval 83">
                    <a:extLst>
                      <a:ext uri="{FF2B5EF4-FFF2-40B4-BE49-F238E27FC236}">
                        <a16:creationId xmlns:a16="http://schemas.microsoft.com/office/drawing/2014/main" id="{D470048C-C8AE-4A94-8402-F5603D50E1AA}"/>
                      </a:ext>
                    </a:extLst>
                  </p:cNvPr>
                  <p:cNvSpPr/>
                  <p:nvPr/>
                </p:nvSpPr>
                <p:spPr>
                  <a:xfrm>
                    <a:off x="3648493" y="431806"/>
                    <a:ext cx="1005840" cy="1005840"/>
                  </a:xfrm>
                  <a:prstGeom prst="ellipse">
                    <a:avLst/>
                  </a:prstGeom>
                  <a:solidFill>
                    <a:schemeClr val="bg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62DE8C6A-AE5D-422E-8517-764A59F07440}"/>
                      </a:ext>
                    </a:extLst>
                  </p:cNvPr>
                  <p:cNvSpPr/>
                  <p:nvPr/>
                </p:nvSpPr>
                <p:spPr>
                  <a:xfrm>
                    <a:off x="3739718" y="523031"/>
                    <a:ext cx="823391" cy="823391"/>
                  </a:xfrm>
                  <a:prstGeom prst="ellipse">
                    <a:avLst/>
                  </a:prstGeom>
                  <a:noFill/>
                  <a:ln w="508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77" name="Freeform 37">
                <a:extLst>
                  <a:ext uri="{FF2B5EF4-FFF2-40B4-BE49-F238E27FC236}">
                    <a16:creationId xmlns:a16="http://schemas.microsoft.com/office/drawing/2014/main" id="{4883059B-5E6E-40AE-A742-939A04E3A13B}"/>
                  </a:ext>
                </a:extLst>
              </p:cNvPr>
              <p:cNvSpPr>
                <a:spLocks noChangeArrowheads="1"/>
              </p:cNvSpPr>
              <p:nvPr/>
            </p:nvSpPr>
            <p:spPr bwMode="auto">
              <a:xfrm>
                <a:off x="5307336" y="2466920"/>
                <a:ext cx="2499722" cy="494392"/>
              </a:xfrm>
              <a:custGeom>
                <a:avLst/>
                <a:gdLst>
                  <a:gd name="connsiteX0" fmla="*/ 4692216 w 4986742"/>
                  <a:gd name="connsiteY0" fmla="*/ 192198 h 986275"/>
                  <a:gd name="connsiteX1" fmla="*/ 4740300 w 4986742"/>
                  <a:gd name="connsiteY1" fmla="*/ 192198 h 986275"/>
                  <a:gd name="connsiteX2" fmla="*/ 4746312 w 4986742"/>
                  <a:gd name="connsiteY2" fmla="*/ 192198 h 986275"/>
                  <a:gd name="connsiteX3" fmla="*/ 4866526 w 4986742"/>
                  <a:gd name="connsiteY3" fmla="*/ 192198 h 986275"/>
                  <a:gd name="connsiteX4" fmla="*/ 4986742 w 4986742"/>
                  <a:gd name="connsiteY4" fmla="*/ 306497 h 986275"/>
                  <a:gd name="connsiteX5" fmla="*/ 4986742 w 4986742"/>
                  <a:gd name="connsiteY5" fmla="*/ 541111 h 986275"/>
                  <a:gd name="connsiteX6" fmla="*/ 4950678 w 4986742"/>
                  <a:gd name="connsiteY6" fmla="*/ 577206 h 986275"/>
                  <a:gd name="connsiteX7" fmla="*/ 4908602 w 4986742"/>
                  <a:gd name="connsiteY7" fmla="*/ 541111 h 986275"/>
                  <a:gd name="connsiteX8" fmla="*/ 4908602 w 4986742"/>
                  <a:gd name="connsiteY8" fmla="*/ 402749 h 986275"/>
                  <a:gd name="connsiteX9" fmla="*/ 4908602 w 4986742"/>
                  <a:gd name="connsiteY9" fmla="*/ 324545 h 986275"/>
                  <a:gd name="connsiteX10" fmla="*/ 4890570 w 4986742"/>
                  <a:gd name="connsiteY10" fmla="*/ 324545 h 986275"/>
                  <a:gd name="connsiteX11" fmla="*/ 4890570 w 4986742"/>
                  <a:gd name="connsiteY11" fmla="*/ 414780 h 986275"/>
                  <a:gd name="connsiteX12" fmla="*/ 4890570 w 4986742"/>
                  <a:gd name="connsiteY12" fmla="*/ 559159 h 986275"/>
                  <a:gd name="connsiteX13" fmla="*/ 4890570 w 4986742"/>
                  <a:gd name="connsiteY13" fmla="*/ 577206 h 986275"/>
                  <a:gd name="connsiteX14" fmla="*/ 4890570 w 4986742"/>
                  <a:gd name="connsiteY14" fmla="*/ 938150 h 986275"/>
                  <a:gd name="connsiteX15" fmla="*/ 4836474 w 4986742"/>
                  <a:gd name="connsiteY15" fmla="*/ 986275 h 986275"/>
                  <a:gd name="connsiteX16" fmla="*/ 4788388 w 4986742"/>
                  <a:gd name="connsiteY16" fmla="*/ 938150 h 986275"/>
                  <a:gd name="connsiteX17" fmla="*/ 4788388 w 4986742"/>
                  <a:gd name="connsiteY17" fmla="*/ 577206 h 986275"/>
                  <a:gd name="connsiteX18" fmla="*/ 4764344 w 4986742"/>
                  <a:gd name="connsiteY18" fmla="*/ 577206 h 986275"/>
                  <a:gd name="connsiteX19" fmla="*/ 4764344 w 4986742"/>
                  <a:gd name="connsiteY19" fmla="*/ 938150 h 986275"/>
                  <a:gd name="connsiteX20" fmla="*/ 4722268 w 4986742"/>
                  <a:gd name="connsiteY20" fmla="*/ 986275 h 986275"/>
                  <a:gd name="connsiteX21" fmla="*/ 4668172 w 4986742"/>
                  <a:gd name="connsiteY21" fmla="*/ 938150 h 986275"/>
                  <a:gd name="connsiteX22" fmla="*/ 4668172 w 4986742"/>
                  <a:gd name="connsiteY22" fmla="*/ 577206 h 986275"/>
                  <a:gd name="connsiteX23" fmla="*/ 4668172 w 4986742"/>
                  <a:gd name="connsiteY23" fmla="*/ 559159 h 986275"/>
                  <a:gd name="connsiteX24" fmla="*/ 4668172 w 4986742"/>
                  <a:gd name="connsiteY24" fmla="*/ 414780 h 986275"/>
                  <a:gd name="connsiteX25" fmla="*/ 4668172 w 4986742"/>
                  <a:gd name="connsiteY25" fmla="*/ 324545 h 986275"/>
                  <a:gd name="connsiteX26" fmla="*/ 4650140 w 4986742"/>
                  <a:gd name="connsiteY26" fmla="*/ 324545 h 986275"/>
                  <a:gd name="connsiteX27" fmla="*/ 4650140 w 4986742"/>
                  <a:gd name="connsiteY27" fmla="*/ 402749 h 986275"/>
                  <a:gd name="connsiteX28" fmla="*/ 4650140 w 4986742"/>
                  <a:gd name="connsiteY28" fmla="*/ 541111 h 986275"/>
                  <a:gd name="connsiteX29" fmla="*/ 4608064 w 4986742"/>
                  <a:gd name="connsiteY29" fmla="*/ 577206 h 986275"/>
                  <a:gd name="connsiteX30" fmla="*/ 4572000 w 4986742"/>
                  <a:gd name="connsiteY30" fmla="*/ 541111 h 986275"/>
                  <a:gd name="connsiteX31" fmla="*/ 4572000 w 4986742"/>
                  <a:gd name="connsiteY31" fmla="*/ 306497 h 986275"/>
                  <a:gd name="connsiteX32" fmla="*/ 4692216 w 4986742"/>
                  <a:gd name="connsiteY32" fmla="*/ 192198 h 986275"/>
                  <a:gd name="connsiteX33" fmla="*/ 4184216 w 4986742"/>
                  <a:gd name="connsiteY33" fmla="*/ 192198 h 986275"/>
                  <a:gd name="connsiteX34" fmla="*/ 4232300 w 4986742"/>
                  <a:gd name="connsiteY34" fmla="*/ 192198 h 986275"/>
                  <a:gd name="connsiteX35" fmla="*/ 4238312 w 4986742"/>
                  <a:gd name="connsiteY35" fmla="*/ 192198 h 986275"/>
                  <a:gd name="connsiteX36" fmla="*/ 4358526 w 4986742"/>
                  <a:gd name="connsiteY36" fmla="*/ 192198 h 986275"/>
                  <a:gd name="connsiteX37" fmla="*/ 4478742 w 4986742"/>
                  <a:gd name="connsiteY37" fmla="*/ 306497 h 986275"/>
                  <a:gd name="connsiteX38" fmla="*/ 4478742 w 4986742"/>
                  <a:gd name="connsiteY38" fmla="*/ 541111 h 986275"/>
                  <a:gd name="connsiteX39" fmla="*/ 4442678 w 4986742"/>
                  <a:gd name="connsiteY39" fmla="*/ 577206 h 986275"/>
                  <a:gd name="connsiteX40" fmla="*/ 4400602 w 4986742"/>
                  <a:gd name="connsiteY40" fmla="*/ 541111 h 986275"/>
                  <a:gd name="connsiteX41" fmla="*/ 4400602 w 4986742"/>
                  <a:gd name="connsiteY41" fmla="*/ 402749 h 986275"/>
                  <a:gd name="connsiteX42" fmla="*/ 4400602 w 4986742"/>
                  <a:gd name="connsiteY42" fmla="*/ 324545 h 986275"/>
                  <a:gd name="connsiteX43" fmla="*/ 4382570 w 4986742"/>
                  <a:gd name="connsiteY43" fmla="*/ 324545 h 986275"/>
                  <a:gd name="connsiteX44" fmla="*/ 4382570 w 4986742"/>
                  <a:gd name="connsiteY44" fmla="*/ 414780 h 986275"/>
                  <a:gd name="connsiteX45" fmla="*/ 4382570 w 4986742"/>
                  <a:gd name="connsiteY45" fmla="*/ 559159 h 986275"/>
                  <a:gd name="connsiteX46" fmla="*/ 4382570 w 4986742"/>
                  <a:gd name="connsiteY46" fmla="*/ 577206 h 986275"/>
                  <a:gd name="connsiteX47" fmla="*/ 4382570 w 4986742"/>
                  <a:gd name="connsiteY47" fmla="*/ 938150 h 986275"/>
                  <a:gd name="connsiteX48" fmla="*/ 4328474 w 4986742"/>
                  <a:gd name="connsiteY48" fmla="*/ 986275 h 986275"/>
                  <a:gd name="connsiteX49" fmla="*/ 4280388 w 4986742"/>
                  <a:gd name="connsiteY49" fmla="*/ 938150 h 986275"/>
                  <a:gd name="connsiteX50" fmla="*/ 4280388 w 4986742"/>
                  <a:gd name="connsiteY50" fmla="*/ 577206 h 986275"/>
                  <a:gd name="connsiteX51" fmla="*/ 4256344 w 4986742"/>
                  <a:gd name="connsiteY51" fmla="*/ 577206 h 986275"/>
                  <a:gd name="connsiteX52" fmla="*/ 4256344 w 4986742"/>
                  <a:gd name="connsiteY52" fmla="*/ 938150 h 986275"/>
                  <a:gd name="connsiteX53" fmla="*/ 4214268 w 4986742"/>
                  <a:gd name="connsiteY53" fmla="*/ 986275 h 986275"/>
                  <a:gd name="connsiteX54" fmla="*/ 4160172 w 4986742"/>
                  <a:gd name="connsiteY54" fmla="*/ 938150 h 986275"/>
                  <a:gd name="connsiteX55" fmla="*/ 4160172 w 4986742"/>
                  <a:gd name="connsiteY55" fmla="*/ 577206 h 986275"/>
                  <a:gd name="connsiteX56" fmla="*/ 4160172 w 4986742"/>
                  <a:gd name="connsiteY56" fmla="*/ 559159 h 986275"/>
                  <a:gd name="connsiteX57" fmla="*/ 4160172 w 4986742"/>
                  <a:gd name="connsiteY57" fmla="*/ 414780 h 986275"/>
                  <a:gd name="connsiteX58" fmla="*/ 4160172 w 4986742"/>
                  <a:gd name="connsiteY58" fmla="*/ 324545 h 986275"/>
                  <a:gd name="connsiteX59" fmla="*/ 4142140 w 4986742"/>
                  <a:gd name="connsiteY59" fmla="*/ 324545 h 986275"/>
                  <a:gd name="connsiteX60" fmla="*/ 4142140 w 4986742"/>
                  <a:gd name="connsiteY60" fmla="*/ 402749 h 986275"/>
                  <a:gd name="connsiteX61" fmla="*/ 4142140 w 4986742"/>
                  <a:gd name="connsiteY61" fmla="*/ 541111 h 986275"/>
                  <a:gd name="connsiteX62" fmla="*/ 4100064 w 4986742"/>
                  <a:gd name="connsiteY62" fmla="*/ 577206 h 986275"/>
                  <a:gd name="connsiteX63" fmla="*/ 4064000 w 4986742"/>
                  <a:gd name="connsiteY63" fmla="*/ 541111 h 986275"/>
                  <a:gd name="connsiteX64" fmla="*/ 4064000 w 4986742"/>
                  <a:gd name="connsiteY64" fmla="*/ 306497 h 986275"/>
                  <a:gd name="connsiteX65" fmla="*/ 4184216 w 4986742"/>
                  <a:gd name="connsiteY65" fmla="*/ 192198 h 986275"/>
                  <a:gd name="connsiteX66" fmla="*/ 3676216 w 4986742"/>
                  <a:gd name="connsiteY66" fmla="*/ 192198 h 986275"/>
                  <a:gd name="connsiteX67" fmla="*/ 3724300 w 4986742"/>
                  <a:gd name="connsiteY67" fmla="*/ 192198 h 986275"/>
                  <a:gd name="connsiteX68" fmla="*/ 3730312 w 4986742"/>
                  <a:gd name="connsiteY68" fmla="*/ 192198 h 986275"/>
                  <a:gd name="connsiteX69" fmla="*/ 3850526 w 4986742"/>
                  <a:gd name="connsiteY69" fmla="*/ 192198 h 986275"/>
                  <a:gd name="connsiteX70" fmla="*/ 3970742 w 4986742"/>
                  <a:gd name="connsiteY70" fmla="*/ 306497 h 986275"/>
                  <a:gd name="connsiteX71" fmla="*/ 3970742 w 4986742"/>
                  <a:gd name="connsiteY71" fmla="*/ 541111 h 986275"/>
                  <a:gd name="connsiteX72" fmla="*/ 3934678 w 4986742"/>
                  <a:gd name="connsiteY72" fmla="*/ 577206 h 986275"/>
                  <a:gd name="connsiteX73" fmla="*/ 3892602 w 4986742"/>
                  <a:gd name="connsiteY73" fmla="*/ 541111 h 986275"/>
                  <a:gd name="connsiteX74" fmla="*/ 3892602 w 4986742"/>
                  <a:gd name="connsiteY74" fmla="*/ 402749 h 986275"/>
                  <a:gd name="connsiteX75" fmla="*/ 3892602 w 4986742"/>
                  <a:gd name="connsiteY75" fmla="*/ 324545 h 986275"/>
                  <a:gd name="connsiteX76" fmla="*/ 3874570 w 4986742"/>
                  <a:gd name="connsiteY76" fmla="*/ 324545 h 986275"/>
                  <a:gd name="connsiteX77" fmla="*/ 3874570 w 4986742"/>
                  <a:gd name="connsiteY77" fmla="*/ 414780 h 986275"/>
                  <a:gd name="connsiteX78" fmla="*/ 3874570 w 4986742"/>
                  <a:gd name="connsiteY78" fmla="*/ 559159 h 986275"/>
                  <a:gd name="connsiteX79" fmla="*/ 3874570 w 4986742"/>
                  <a:gd name="connsiteY79" fmla="*/ 577206 h 986275"/>
                  <a:gd name="connsiteX80" fmla="*/ 3874570 w 4986742"/>
                  <a:gd name="connsiteY80" fmla="*/ 938150 h 986275"/>
                  <a:gd name="connsiteX81" fmla="*/ 3820474 w 4986742"/>
                  <a:gd name="connsiteY81" fmla="*/ 986275 h 986275"/>
                  <a:gd name="connsiteX82" fmla="*/ 3772388 w 4986742"/>
                  <a:gd name="connsiteY82" fmla="*/ 938150 h 986275"/>
                  <a:gd name="connsiteX83" fmla="*/ 3772388 w 4986742"/>
                  <a:gd name="connsiteY83" fmla="*/ 577206 h 986275"/>
                  <a:gd name="connsiteX84" fmla="*/ 3748344 w 4986742"/>
                  <a:gd name="connsiteY84" fmla="*/ 577206 h 986275"/>
                  <a:gd name="connsiteX85" fmla="*/ 3748344 w 4986742"/>
                  <a:gd name="connsiteY85" fmla="*/ 938150 h 986275"/>
                  <a:gd name="connsiteX86" fmla="*/ 3706268 w 4986742"/>
                  <a:gd name="connsiteY86" fmla="*/ 986275 h 986275"/>
                  <a:gd name="connsiteX87" fmla="*/ 3652172 w 4986742"/>
                  <a:gd name="connsiteY87" fmla="*/ 938150 h 986275"/>
                  <a:gd name="connsiteX88" fmla="*/ 3652172 w 4986742"/>
                  <a:gd name="connsiteY88" fmla="*/ 577206 h 986275"/>
                  <a:gd name="connsiteX89" fmla="*/ 3652172 w 4986742"/>
                  <a:gd name="connsiteY89" fmla="*/ 559159 h 986275"/>
                  <a:gd name="connsiteX90" fmla="*/ 3652172 w 4986742"/>
                  <a:gd name="connsiteY90" fmla="*/ 414780 h 986275"/>
                  <a:gd name="connsiteX91" fmla="*/ 3652172 w 4986742"/>
                  <a:gd name="connsiteY91" fmla="*/ 324545 h 986275"/>
                  <a:gd name="connsiteX92" fmla="*/ 3634140 w 4986742"/>
                  <a:gd name="connsiteY92" fmla="*/ 324545 h 986275"/>
                  <a:gd name="connsiteX93" fmla="*/ 3634140 w 4986742"/>
                  <a:gd name="connsiteY93" fmla="*/ 402749 h 986275"/>
                  <a:gd name="connsiteX94" fmla="*/ 3634140 w 4986742"/>
                  <a:gd name="connsiteY94" fmla="*/ 541111 h 986275"/>
                  <a:gd name="connsiteX95" fmla="*/ 3592064 w 4986742"/>
                  <a:gd name="connsiteY95" fmla="*/ 577206 h 986275"/>
                  <a:gd name="connsiteX96" fmla="*/ 3556000 w 4986742"/>
                  <a:gd name="connsiteY96" fmla="*/ 541111 h 986275"/>
                  <a:gd name="connsiteX97" fmla="*/ 3556000 w 4986742"/>
                  <a:gd name="connsiteY97" fmla="*/ 306497 h 986275"/>
                  <a:gd name="connsiteX98" fmla="*/ 3676216 w 4986742"/>
                  <a:gd name="connsiteY98" fmla="*/ 192198 h 986275"/>
                  <a:gd name="connsiteX99" fmla="*/ 3168216 w 4986742"/>
                  <a:gd name="connsiteY99" fmla="*/ 192198 h 986275"/>
                  <a:gd name="connsiteX100" fmla="*/ 3216300 w 4986742"/>
                  <a:gd name="connsiteY100" fmla="*/ 192198 h 986275"/>
                  <a:gd name="connsiteX101" fmla="*/ 3222312 w 4986742"/>
                  <a:gd name="connsiteY101" fmla="*/ 192198 h 986275"/>
                  <a:gd name="connsiteX102" fmla="*/ 3342526 w 4986742"/>
                  <a:gd name="connsiteY102" fmla="*/ 192198 h 986275"/>
                  <a:gd name="connsiteX103" fmla="*/ 3462742 w 4986742"/>
                  <a:gd name="connsiteY103" fmla="*/ 306497 h 986275"/>
                  <a:gd name="connsiteX104" fmla="*/ 3462742 w 4986742"/>
                  <a:gd name="connsiteY104" fmla="*/ 541111 h 986275"/>
                  <a:gd name="connsiteX105" fmla="*/ 3426678 w 4986742"/>
                  <a:gd name="connsiteY105" fmla="*/ 577206 h 986275"/>
                  <a:gd name="connsiteX106" fmla="*/ 3384602 w 4986742"/>
                  <a:gd name="connsiteY106" fmla="*/ 541111 h 986275"/>
                  <a:gd name="connsiteX107" fmla="*/ 3384602 w 4986742"/>
                  <a:gd name="connsiteY107" fmla="*/ 402749 h 986275"/>
                  <a:gd name="connsiteX108" fmla="*/ 3384602 w 4986742"/>
                  <a:gd name="connsiteY108" fmla="*/ 324545 h 986275"/>
                  <a:gd name="connsiteX109" fmla="*/ 3366570 w 4986742"/>
                  <a:gd name="connsiteY109" fmla="*/ 324545 h 986275"/>
                  <a:gd name="connsiteX110" fmla="*/ 3366570 w 4986742"/>
                  <a:gd name="connsiteY110" fmla="*/ 414780 h 986275"/>
                  <a:gd name="connsiteX111" fmla="*/ 3366570 w 4986742"/>
                  <a:gd name="connsiteY111" fmla="*/ 559159 h 986275"/>
                  <a:gd name="connsiteX112" fmla="*/ 3366570 w 4986742"/>
                  <a:gd name="connsiteY112" fmla="*/ 577206 h 986275"/>
                  <a:gd name="connsiteX113" fmla="*/ 3366570 w 4986742"/>
                  <a:gd name="connsiteY113" fmla="*/ 938150 h 986275"/>
                  <a:gd name="connsiteX114" fmla="*/ 3312474 w 4986742"/>
                  <a:gd name="connsiteY114" fmla="*/ 986275 h 986275"/>
                  <a:gd name="connsiteX115" fmla="*/ 3264388 w 4986742"/>
                  <a:gd name="connsiteY115" fmla="*/ 938150 h 986275"/>
                  <a:gd name="connsiteX116" fmla="*/ 3264388 w 4986742"/>
                  <a:gd name="connsiteY116" fmla="*/ 577206 h 986275"/>
                  <a:gd name="connsiteX117" fmla="*/ 3240344 w 4986742"/>
                  <a:gd name="connsiteY117" fmla="*/ 577206 h 986275"/>
                  <a:gd name="connsiteX118" fmla="*/ 3240344 w 4986742"/>
                  <a:gd name="connsiteY118" fmla="*/ 938150 h 986275"/>
                  <a:gd name="connsiteX119" fmla="*/ 3198268 w 4986742"/>
                  <a:gd name="connsiteY119" fmla="*/ 986275 h 986275"/>
                  <a:gd name="connsiteX120" fmla="*/ 3144172 w 4986742"/>
                  <a:gd name="connsiteY120" fmla="*/ 938150 h 986275"/>
                  <a:gd name="connsiteX121" fmla="*/ 3144172 w 4986742"/>
                  <a:gd name="connsiteY121" fmla="*/ 577206 h 986275"/>
                  <a:gd name="connsiteX122" fmla="*/ 3144172 w 4986742"/>
                  <a:gd name="connsiteY122" fmla="*/ 559159 h 986275"/>
                  <a:gd name="connsiteX123" fmla="*/ 3144172 w 4986742"/>
                  <a:gd name="connsiteY123" fmla="*/ 414780 h 986275"/>
                  <a:gd name="connsiteX124" fmla="*/ 3144172 w 4986742"/>
                  <a:gd name="connsiteY124" fmla="*/ 324545 h 986275"/>
                  <a:gd name="connsiteX125" fmla="*/ 3126140 w 4986742"/>
                  <a:gd name="connsiteY125" fmla="*/ 324545 h 986275"/>
                  <a:gd name="connsiteX126" fmla="*/ 3126140 w 4986742"/>
                  <a:gd name="connsiteY126" fmla="*/ 402749 h 986275"/>
                  <a:gd name="connsiteX127" fmla="*/ 3126140 w 4986742"/>
                  <a:gd name="connsiteY127" fmla="*/ 541111 h 986275"/>
                  <a:gd name="connsiteX128" fmla="*/ 3084064 w 4986742"/>
                  <a:gd name="connsiteY128" fmla="*/ 577206 h 986275"/>
                  <a:gd name="connsiteX129" fmla="*/ 3048000 w 4986742"/>
                  <a:gd name="connsiteY129" fmla="*/ 541111 h 986275"/>
                  <a:gd name="connsiteX130" fmla="*/ 3048000 w 4986742"/>
                  <a:gd name="connsiteY130" fmla="*/ 306497 h 986275"/>
                  <a:gd name="connsiteX131" fmla="*/ 3168216 w 4986742"/>
                  <a:gd name="connsiteY131" fmla="*/ 192198 h 986275"/>
                  <a:gd name="connsiteX132" fmla="*/ 2660216 w 4986742"/>
                  <a:gd name="connsiteY132" fmla="*/ 192198 h 986275"/>
                  <a:gd name="connsiteX133" fmla="*/ 2708300 w 4986742"/>
                  <a:gd name="connsiteY133" fmla="*/ 192198 h 986275"/>
                  <a:gd name="connsiteX134" fmla="*/ 2714312 w 4986742"/>
                  <a:gd name="connsiteY134" fmla="*/ 192198 h 986275"/>
                  <a:gd name="connsiteX135" fmla="*/ 2834526 w 4986742"/>
                  <a:gd name="connsiteY135" fmla="*/ 192198 h 986275"/>
                  <a:gd name="connsiteX136" fmla="*/ 2954742 w 4986742"/>
                  <a:gd name="connsiteY136" fmla="*/ 306497 h 986275"/>
                  <a:gd name="connsiteX137" fmla="*/ 2954742 w 4986742"/>
                  <a:gd name="connsiteY137" fmla="*/ 541111 h 986275"/>
                  <a:gd name="connsiteX138" fmla="*/ 2918678 w 4986742"/>
                  <a:gd name="connsiteY138" fmla="*/ 577206 h 986275"/>
                  <a:gd name="connsiteX139" fmla="*/ 2876602 w 4986742"/>
                  <a:gd name="connsiteY139" fmla="*/ 541111 h 986275"/>
                  <a:gd name="connsiteX140" fmla="*/ 2876602 w 4986742"/>
                  <a:gd name="connsiteY140" fmla="*/ 402749 h 986275"/>
                  <a:gd name="connsiteX141" fmla="*/ 2876602 w 4986742"/>
                  <a:gd name="connsiteY141" fmla="*/ 324545 h 986275"/>
                  <a:gd name="connsiteX142" fmla="*/ 2858570 w 4986742"/>
                  <a:gd name="connsiteY142" fmla="*/ 324545 h 986275"/>
                  <a:gd name="connsiteX143" fmla="*/ 2858570 w 4986742"/>
                  <a:gd name="connsiteY143" fmla="*/ 414780 h 986275"/>
                  <a:gd name="connsiteX144" fmla="*/ 2858570 w 4986742"/>
                  <a:gd name="connsiteY144" fmla="*/ 559159 h 986275"/>
                  <a:gd name="connsiteX145" fmla="*/ 2858570 w 4986742"/>
                  <a:gd name="connsiteY145" fmla="*/ 577206 h 986275"/>
                  <a:gd name="connsiteX146" fmla="*/ 2858570 w 4986742"/>
                  <a:gd name="connsiteY146" fmla="*/ 938150 h 986275"/>
                  <a:gd name="connsiteX147" fmla="*/ 2804474 w 4986742"/>
                  <a:gd name="connsiteY147" fmla="*/ 986275 h 986275"/>
                  <a:gd name="connsiteX148" fmla="*/ 2756388 w 4986742"/>
                  <a:gd name="connsiteY148" fmla="*/ 938150 h 986275"/>
                  <a:gd name="connsiteX149" fmla="*/ 2756388 w 4986742"/>
                  <a:gd name="connsiteY149" fmla="*/ 577206 h 986275"/>
                  <a:gd name="connsiteX150" fmla="*/ 2732344 w 4986742"/>
                  <a:gd name="connsiteY150" fmla="*/ 577206 h 986275"/>
                  <a:gd name="connsiteX151" fmla="*/ 2732344 w 4986742"/>
                  <a:gd name="connsiteY151" fmla="*/ 938150 h 986275"/>
                  <a:gd name="connsiteX152" fmla="*/ 2690268 w 4986742"/>
                  <a:gd name="connsiteY152" fmla="*/ 986275 h 986275"/>
                  <a:gd name="connsiteX153" fmla="*/ 2636172 w 4986742"/>
                  <a:gd name="connsiteY153" fmla="*/ 938150 h 986275"/>
                  <a:gd name="connsiteX154" fmla="*/ 2636172 w 4986742"/>
                  <a:gd name="connsiteY154" fmla="*/ 577206 h 986275"/>
                  <a:gd name="connsiteX155" fmla="*/ 2636172 w 4986742"/>
                  <a:gd name="connsiteY155" fmla="*/ 559159 h 986275"/>
                  <a:gd name="connsiteX156" fmla="*/ 2636172 w 4986742"/>
                  <a:gd name="connsiteY156" fmla="*/ 414780 h 986275"/>
                  <a:gd name="connsiteX157" fmla="*/ 2636172 w 4986742"/>
                  <a:gd name="connsiteY157" fmla="*/ 324545 h 986275"/>
                  <a:gd name="connsiteX158" fmla="*/ 2618140 w 4986742"/>
                  <a:gd name="connsiteY158" fmla="*/ 324545 h 986275"/>
                  <a:gd name="connsiteX159" fmla="*/ 2618140 w 4986742"/>
                  <a:gd name="connsiteY159" fmla="*/ 402749 h 986275"/>
                  <a:gd name="connsiteX160" fmla="*/ 2618140 w 4986742"/>
                  <a:gd name="connsiteY160" fmla="*/ 541111 h 986275"/>
                  <a:gd name="connsiteX161" fmla="*/ 2576064 w 4986742"/>
                  <a:gd name="connsiteY161" fmla="*/ 577206 h 986275"/>
                  <a:gd name="connsiteX162" fmla="*/ 2540000 w 4986742"/>
                  <a:gd name="connsiteY162" fmla="*/ 541111 h 986275"/>
                  <a:gd name="connsiteX163" fmla="*/ 2540000 w 4986742"/>
                  <a:gd name="connsiteY163" fmla="*/ 306497 h 986275"/>
                  <a:gd name="connsiteX164" fmla="*/ 2660216 w 4986742"/>
                  <a:gd name="connsiteY164" fmla="*/ 192198 h 986275"/>
                  <a:gd name="connsiteX165" fmla="*/ 2152216 w 4986742"/>
                  <a:gd name="connsiteY165" fmla="*/ 192198 h 986275"/>
                  <a:gd name="connsiteX166" fmla="*/ 2200300 w 4986742"/>
                  <a:gd name="connsiteY166" fmla="*/ 192198 h 986275"/>
                  <a:gd name="connsiteX167" fmla="*/ 2206312 w 4986742"/>
                  <a:gd name="connsiteY167" fmla="*/ 192198 h 986275"/>
                  <a:gd name="connsiteX168" fmla="*/ 2326526 w 4986742"/>
                  <a:gd name="connsiteY168" fmla="*/ 192198 h 986275"/>
                  <a:gd name="connsiteX169" fmla="*/ 2446742 w 4986742"/>
                  <a:gd name="connsiteY169" fmla="*/ 306497 h 986275"/>
                  <a:gd name="connsiteX170" fmla="*/ 2446742 w 4986742"/>
                  <a:gd name="connsiteY170" fmla="*/ 541111 h 986275"/>
                  <a:gd name="connsiteX171" fmla="*/ 2410678 w 4986742"/>
                  <a:gd name="connsiteY171" fmla="*/ 577206 h 986275"/>
                  <a:gd name="connsiteX172" fmla="*/ 2368602 w 4986742"/>
                  <a:gd name="connsiteY172" fmla="*/ 541111 h 986275"/>
                  <a:gd name="connsiteX173" fmla="*/ 2368602 w 4986742"/>
                  <a:gd name="connsiteY173" fmla="*/ 402749 h 986275"/>
                  <a:gd name="connsiteX174" fmla="*/ 2368602 w 4986742"/>
                  <a:gd name="connsiteY174" fmla="*/ 324545 h 986275"/>
                  <a:gd name="connsiteX175" fmla="*/ 2350570 w 4986742"/>
                  <a:gd name="connsiteY175" fmla="*/ 324545 h 986275"/>
                  <a:gd name="connsiteX176" fmla="*/ 2350570 w 4986742"/>
                  <a:gd name="connsiteY176" fmla="*/ 414780 h 986275"/>
                  <a:gd name="connsiteX177" fmla="*/ 2350570 w 4986742"/>
                  <a:gd name="connsiteY177" fmla="*/ 559159 h 986275"/>
                  <a:gd name="connsiteX178" fmla="*/ 2350570 w 4986742"/>
                  <a:gd name="connsiteY178" fmla="*/ 577206 h 986275"/>
                  <a:gd name="connsiteX179" fmla="*/ 2350570 w 4986742"/>
                  <a:gd name="connsiteY179" fmla="*/ 938150 h 986275"/>
                  <a:gd name="connsiteX180" fmla="*/ 2296474 w 4986742"/>
                  <a:gd name="connsiteY180" fmla="*/ 986275 h 986275"/>
                  <a:gd name="connsiteX181" fmla="*/ 2248388 w 4986742"/>
                  <a:gd name="connsiteY181" fmla="*/ 938150 h 986275"/>
                  <a:gd name="connsiteX182" fmla="*/ 2248388 w 4986742"/>
                  <a:gd name="connsiteY182" fmla="*/ 577206 h 986275"/>
                  <a:gd name="connsiteX183" fmla="*/ 2224344 w 4986742"/>
                  <a:gd name="connsiteY183" fmla="*/ 577206 h 986275"/>
                  <a:gd name="connsiteX184" fmla="*/ 2224344 w 4986742"/>
                  <a:gd name="connsiteY184" fmla="*/ 938150 h 986275"/>
                  <a:gd name="connsiteX185" fmla="*/ 2182268 w 4986742"/>
                  <a:gd name="connsiteY185" fmla="*/ 986275 h 986275"/>
                  <a:gd name="connsiteX186" fmla="*/ 2128172 w 4986742"/>
                  <a:gd name="connsiteY186" fmla="*/ 938150 h 986275"/>
                  <a:gd name="connsiteX187" fmla="*/ 2128172 w 4986742"/>
                  <a:gd name="connsiteY187" fmla="*/ 577206 h 986275"/>
                  <a:gd name="connsiteX188" fmla="*/ 2128172 w 4986742"/>
                  <a:gd name="connsiteY188" fmla="*/ 559159 h 986275"/>
                  <a:gd name="connsiteX189" fmla="*/ 2128172 w 4986742"/>
                  <a:gd name="connsiteY189" fmla="*/ 414780 h 986275"/>
                  <a:gd name="connsiteX190" fmla="*/ 2128172 w 4986742"/>
                  <a:gd name="connsiteY190" fmla="*/ 324545 h 986275"/>
                  <a:gd name="connsiteX191" fmla="*/ 2110140 w 4986742"/>
                  <a:gd name="connsiteY191" fmla="*/ 324545 h 986275"/>
                  <a:gd name="connsiteX192" fmla="*/ 2110140 w 4986742"/>
                  <a:gd name="connsiteY192" fmla="*/ 402749 h 986275"/>
                  <a:gd name="connsiteX193" fmla="*/ 2110140 w 4986742"/>
                  <a:gd name="connsiteY193" fmla="*/ 541111 h 986275"/>
                  <a:gd name="connsiteX194" fmla="*/ 2068064 w 4986742"/>
                  <a:gd name="connsiteY194" fmla="*/ 577206 h 986275"/>
                  <a:gd name="connsiteX195" fmla="*/ 2032000 w 4986742"/>
                  <a:gd name="connsiteY195" fmla="*/ 541111 h 986275"/>
                  <a:gd name="connsiteX196" fmla="*/ 2032000 w 4986742"/>
                  <a:gd name="connsiteY196" fmla="*/ 306497 h 986275"/>
                  <a:gd name="connsiteX197" fmla="*/ 2152216 w 4986742"/>
                  <a:gd name="connsiteY197" fmla="*/ 192198 h 986275"/>
                  <a:gd name="connsiteX198" fmla="*/ 1644216 w 4986742"/>
                  <a:gd name="connsiteY198" fmla="*/ 192198 h 986275"/>
                  <a:gd name="connsiteX199" fmla="*/ 1692300 w 4986742"/>
                  <a:gd name="connsiteY199" fmla="*/ 192198 h 986275"/>
                  <a:gd name="connsiteX200" fmla="*/ 1698312 w 4986742"/>
                  <a:gd name="connsiteY200" fmla="*/ 192198 h 986275"/>
                  <a:gd name="connsiteX201" fmla="*/ 1818526 w 4986742"/>
                  <a:gd name="connsiteY201" fmla="*/ 192198 h 986275"/>
                  <a:gd name="connsiteX202" fmla="*/ 1938742 w 4986742"/>
                  <a:gd name="connsiteY202" fmla="*/ 306497 h 986275"/>
                  <a:gd name="connsiteX203" fmla="*/ 1938742 w 4986742"/>
                  <a:gd name="connsiteY203" fmla="*/ 541111 h 986275"/>
                  <a:gd name="connsiteX204" fmla="*/ 1902678 w 4986742"/>
                  <a:gd name="connsiteY204" fmla="*/ 577206 h 986275"/>
                  <a:gd name="connsiteX205" fmla="*/ 1860602 w 4986742"/>
                  <a:gd name="connsiteY205" fmla="*/ 541111 h 986275"/>
                  <a:gd name="connsiteX206" fmla="*/ 1860602 w 4986742"/>
                  <a:gd name="connsiteY206" fmla="*/ 402749 h 986275"/>
                  <a:gd name="connsiteX207" fmla="*/ 1860602 w 4986742"/>
                  <a:gd name="connsiteY207" fmla="*/ 324545 h 986275"/>
                  <a:gd name="connsiteX208" fmla="*/ 1842570 w 4986742"/>
                  <a:gd name="connsiteY208" fmla="*/ 324545 h 986275"/>
                  <a:gd name="connsiteX209" fmla="*/ 1842570 w 4986742"/>
                  <a:gd name="connsiteY209" fmla="*/ 414780 h 986275"/>
                  <a:gd name="connsiteX210" fmla="*/ 1842570 w 4986742"/>
                  <a:gd name="connsiteY210" fmla="*/ 559159 h 986275"/>
                  <a:gd name="connsiteX211" fmla="*/ 1842570 w 4986742"/>
                  <a:gd name="connsiteY211" fmla="*/ 577206 h 986275"/>
                  <a:gd name="connsiteX212" fmla="*/ 1842570 w 4986742"/>
                  <a:gd name="connsiteY212" fmla="*/ 938150 h 986275"/>
                  <a:gd name="connsiteX213" fmla="*/ 1788474 w 4986742"/>
                  <a:gd name="connsiteY213" fmla="*/ 986275 h 986275"/>
                  <a:gd name="connsiteX214" fmla="*/ 1740388 w 4986742"/>
                  <a:gd name="connsiteY214" fmla="*/ 938150 h 986275"/>
                  <a:gd name="connsiteX215" fmla="*/ 1740388 w 4986742"/>
                  <a:gd name="connsiteY215" fmla="*/ 577206 h 986275"/>
                  <a:gd name="connsiteX216" fmla="*/ 1716344 w 4986742"/>
                  <a:gd name="connsiteY216" fmla="*/ 577206 h 986275"/>
                  <a:gd name="connsiteX217" fmla="*/ 1716344 w 4986742"/>
                  <a:gd name="connsiteY217" fmla="*/ 938150 h 986275"/>
                  <a:gd name="connsiteX218" fmla="*/ 1674268 w 4986742"/>
                  <a:gd name="connsiteY218" fmla="*/ 986275 h 986275"/>
                  <a:gd name="connsiteX219" fmla="*/ 1620172 w 4986742"/>
                  <a:gd name="connsiteY219" fmla="*/ 938150 h 986275"/>
                  <a:gd name="connsiteX220" fmla="*/ 1620172 w 4986742"/>
                  <a:gd name="connsiteY220" fmla="*/ 577206 h 986275"/>
                  <a:gd name="connsiteX221" fmla="*/ 1620172 w 4986742"/>
                  <a:gd name="connsiteY221" fmla="*/ 559159 h 986275"/>
                  <a:gd name="connsiteX222" fmla="*/ 1620172 w 4986742"/>
                  <a:gd name="connsiteY222" fmla="*/ 414780 h 986275"/>
                  <a:gd name="connsiteX223" fmla="*/ 1620172 w 4986742"/>
                  <a:gd name="connsiteY223" fmla="*/ 324545 h 986275"/>
                  <a:gd name="connsiteX224" fmla="*/ 1602140 w 4986742"/>
                  <a:gd name="connsiteY224" fmla="*/ 324545 h 986275"/>
                  <a:gd name="connsiteX225" fmla="*/ 1602140 w 4986742"/>
                  <a:gd name="connsiteY225" fmla="*/ 402749 h 986275"/>
                  <a:gd name="connsiteX226" fmla="*/ 1602140 w 4986742"/>
                  <a:gd name="connsiteY226" fmla="*/ 541111 h 986275"/>
                  <a:gd name="connsiteX227" fmla="*/ 1560064 w 4986742"/>
                  <a:gd name="connsiteY227" fmla="*/ 577206 h 986275"/>
                  <a:gd name="connsiteX228" fmla="*/ 1524000 w 4986742"/>
                  <a:gd name="connsiteY228" fmla="*/ 541111 h 986275"/>
                  <a:gd name="connsiteX229" fmla="*/ 1524000 w 4986742"/>
                  <a:gd name="connsiteY229" fmla="*/ 306497 h 986275"/>
                  <a:gd name="connsiteX230" fmla="*/ 1644216 w 4986742"/>
                  <a:gd name="connsiteY230" fmla="*/ 192198 h 986275"/>
                  <a:gd name="connsiteX231" fmla="*/ 1136216 w 4986742"/>
                  <a:gd name="connsiteY231" fmla="*/ 192198 h 986275"/>
                  <a:gd name="connsiteX232" fmla="*/ 1184300 w 4986742"/>
                  <a:gd name="connsiteY232" fmla="*/ 192198 h 986275"/>
                  <a:gd name="connsiteX233" fmla="*/ 1190312 w 4986742"/>
                  <a:gd name="connsiteY233" fmla="*/ 192198 h 986275"/>
                  <a:gd name="connsiteX234" fmla="*/ 1310526 w 4986742"/>
                  <a:gd name="connsiteY234" fmla="*/ 192198 h 986275"/>
                  <a:gd name="connsiteX235" fmla="*/ 1430742 w 4986742"/>
                  <a:gd name="connsiteY235" fmla="*/ 306497 h 986275"/>
                  <a:gd name="connsiteX236" fmla="*/ 1430742 w 4986742"/>
                  <a:gd name="connsiteY236" fmla="*/ 541111 h 986275"/>
                  <a:gd name="connsiteX237" fmla="*/ 1394678 w 4986742"/>
                  <a:gd name="connsiteY237" fmla="*/ 577206 h 986275"/>
                  <a:gd name="connsiteX238" fmla="*/ 1352602 w 4986742"/>
                  <a:gd name="connsiteY238" fmla="*/ 541111 h 986275"/>
                  <a:gd name="connsiteX239" fmla="*/ 1352602 w 4986742"/>
                  <a:gd name="connsiteY239" fmla="*/ 402749 h 986275"/>
                  <a:gd name="connsiteX240" fmla="*/ 1352602 w 4986742"/>
                  <a:gd name="connsiteY240" fmla="*/ 324545 h 986275"/>
                  <a:gd name="connsiteX241" fmla="*/ 1334570 w 4986742"/>
                  <a:gd name="connsiteY241" fmla="*/ 324545 h 986275"/>
                  <a:gd name="connsiteX242" fmla="*/ 1334570 w 4986742"/>
                  <a:gd name="connsiteY242" fmla="*/ 414780 h 986275"/>
                  <a:gd name="connsiteX243" fmla="*/ 1334570 w 4986742"/>
                  <a:gd name="connsiteY243" fmla="*/ 559159 h 986275"/>
                  <a:gd name="connsiteX244" fmla="*/ 1334570 w 4986742"/>
                  <a:gd name="connsiteY244" fmla="*/ 577206 h 986275"/>
                  <a:gd name="connsiteX245" fmla="*/ 1334570 w 4986742"/>
                  <a:gd name="connsiteY245" fmla="*/ 938150 h 986275"/>
                  <a:gd name="connsiteX246" fmla="*/ 1280474 w 4986742"/>
                  <a:gd name="connsiteY246" fmla="*/ 986275 h 986275"/>
                  <a:gd name="connsiteX247" fmla="*/ 1232388 w 4986742"/>
                  <a:gd name="connsiteY247" fmla="*/ 938150 h 986275"/>
                  <a:gd name="connsiteX248" fmla="*/ 1232388 w 4986742"/>
                  <a:gd name="connsiteY248" fmla="*/ 577206 h 986275"/>
                  <a:gd name="connsiteX249" fmla="*/ 1208344 w 4986742"/>
                  <a:gd name="connsiteY249" fmla="*/ 577206 h 986275"/>
                  <a:gd name="connsiteX250" fmla="*/ 1208344 w 4986742"/>
                  <a:gd name="connsiteY250" fmla="*/ 938150 h 986275"/>
                  <a:gd name="connsiteX251" fmla="*/ 1166268 w 4986742"/>
                  <a:gd name="connsiteY251" fmla="*/ 986275 h 986275"/>
                  <a:gd name="connsiteX252" fmla="*/ 1112172 w 4986742"/>
                  <a:gd name="connsiteY252" fmla="*/ 938150 h 986275"/>
                  <a:gd name="connsiteX253" fmla="*/ 1112172 w 4986742"/>
                  <a:gd name="connsiteY253" fmla="*/ 577206 h 986275"/>
                  <a:gd name="connsiteX254" fmla="*/ 1112172 w 4986742"/>
                  <a:gd name="connsiteY254" fmla="*/ 559159 h 986275"/>
                  <a:gd name="connsiteX255" fmla="*/ 1112172 w 4986742"/>
                  <a:gd name="connsiteY255" fmla="*/ 414780 h 986275"/>
                  <a:gd name="connsiteX256" fmla="*/ 1112172 w 4986742"/>
                  <a:gd name="connsiteY256" fmla="*/ 324545 h 986275"/>
                  <a:gd name="connsiteX257" fmla="*/ 1094140 w 4986742"/>
                  <a:gd name="connsiteY257" fmla="*/ 324545 h 986275"/>
                  <a:gd name="connsiteX258" fmla="*/ 1094140 w 4986742"/>
                  <a:gd name="connsiteY258" fmla="*/ 402749 h 986275"/>
                  <a:gd name="connsiteX259" fmla="*/ 1094140 w 4986742"/>
                  <a:gd name="connsiteY259" fmla="*/ 541111 h 986275"/>
                  <a:gd name="connsiteX260" fmla="*/ 1052064 w 4986742"/>
                  <a:gd name="connsiteY260" fmla="*/ 577206 h 986275"/>
                  <a:gd name="connsiteX261" fmla="*/ 1016000 w 4986742"/>
                  <a:gd name="connsiteY261" fmla="*/ 541111 h 986275"/>
                  <a:gd name="connsiteX262" fmla="*/ 1016000 w 4986742"/>
                  <a:gd name="connsiteY262" fmla="*/ 306497 h 986275"/>
                  <a:gd name="connsiteX263" fmla="*/ 1136216 w 4986742"/>
                  <a:gd name="connsiteY263" fmla="*/ 192198 h 986275"/>
                  <a:gd name="connsiteX264" fmla="*/ 628216 w 4986742"/>
                  <a:gd name="connsiteY264" fmla="*/ 192198 h 986275"/>
                  <a:gd name="connsiteX265" fmla="*/ 676300 w 4986742"/>
                  <a:gd name="connsiteY265" fmla="*/ 192198 h 986275"/>
                  <a:gd name="connsiteX266" fmla="*/ 682312 w 4986742"/>
                  <a:gd name="connsiteY266" fmla="*/ 192198 h 986275"/>
                  <a:gd name="connsiteX267" fmla="*/ 802526 w 4986742"/>
                  <a:gd name="connsiteY267" fmla="*/ 192198 h 986275"/>
                  <a:gd name="connsiteX268" fmla="*/ 922742 w 4986742"/>
                  <a:gd name="connsiteY268" fmla="*/ 306497 h 986275"/>
                  <a:gd name="connsiteX269" fmla="*/ 922742 w 4986742"/>
                  <a:gd name="connsiteY269" fmla="*/ 541111 h 986275"/>
                  <a:gd name="connsiteX270" fmla="*/ 886678 w 4986742"/>
                  <a:gd name="connsiteY270" fmla="*/ 577206 h 986275"/>
                  <a:gd name="connsiteX271" fmla="*/ 844602 w 4986742"/>
                  <a:gd name="connsiteY271" fmla="*/ 541111 h 986275"/>
                  <a:gd name="connsiteX272" fmla="*/ 844602 w 4986742"/>
                  <a:gd name="connsiteY272" fmla="*/ 402749 h 986275"/>
                  <a:gd name="connsiteX273" fmla="*/ 844602 w 4986742"/>
                  <a:gd name="connsiteY273" fmla="*/ 324545 h 986275"/>
                  <a:gd name="connsiteX274" fmla="*/ 826570 w 4986742"/>
                  <a:gd name="connsiteY274" fmla="*/ 324545 h 986275"/>
                  <a:gd name="connsiteX275" fmla="*/ 826570 w 4986742"/>
                  <a:gd name="connsiteY275" fmla="*/ 414780 h 986275"/>
                  <a:gd name="connsiteX276" fmla="*/ 826570 w 4986742"/>
                  <a:gd name="connsiteY276" fmla="*/ 559159 h 986275"/>
                  <a:gd name="connsiteX277" fmla="*/ 826570 w 4986742"/>
                  <a:gd name="connsiteY277" fmla="*/ 577206 h 986275"/>
                  <a:gd name="connsiteX278" fmla="*/ 826570 w 4986742"/>
                  <a:gd name="connsiteY278" fmla="*/ 938150 h 986275"/>
                  <a:gd name="connsiteX279" fmla="*/ 772474 w 4986742"/>
                  <a:gd name="connsiteY279" fmla="*/ 986275 h 986275"/>
                  <a:gd name="connsiteX280" fmla="*/ 724388 w 4986742"/>
                  <a:gd name="connsiteY280" fmla="*/ 938150 h 986275"/>
                  <a:gd name="connsiteX281" fmla="*/ 724388 w 4986742"/>
                  <a:gd name="connsiteY281" fmla="*/ 577206 h 986275"/>
                  <a:gd name="connsiteX282" fmla="*/ 700344 w 4986742"/>
                  <a:gd name="connsiteY282" fmla="*/ 577206 h 986275"/>
                  <a:gd name="connsiteX283" fmla="*/ 700344 w 4986742"/>
                  <a:gd name="connsiteY283" fmla="*/ 938150 h 986275"/>
                  <a:gd name="connsiteX284" fmla="*/ 658268 w 4986742"/>
                  <a:gd name="connsiteY284" fmla="*/ 986275 h 986275"/>
                  <a:gd name="connsiteX285" fmla="*/ 604172 w 4986742"/>
                  <a:gd name="connsiteY285" fmla="*/ 938150 h 986275"/>
                  <a:gd name="connsiteX286" fmla="*/ 604172 w 4986742"/>
                  <a:gd name="connsiteY286" fmla="*/ 577206 h 986275"/>
                  <a:gd name="connsiteX287" fmla="*/ 604172 w 4986742"/>
                  <a:gd name="connsiteY287" fmla="*/ 559159 h 986275"/>
                  <a:gd name="connsiteX288" fmla="*/ 604172 w 4986742"/>
                  <a:gd name="connsiteY288" fmla="*/ 414780 h 986275"/>
                  <a:gd name="connsiteX289" fmla="*/ 604172 w 4986742"/>
                  <a:gd name="connsiteY289" fmla="*/ 324545 h 986275"/>
                  <a:gd name="connsiteX290" fmla="*/ 586140 w 4986742"/>
                  <a:gd name="connsiteY290" fmla="*/ 324545 h 986275"/>
                  <a:gd name="connsiteX291" fmla="*/ 586140 w 4986742"/>
                  <a:gd name="connsiteY291" fmla="*/ 402749 h 986275"/>
                  <a:gd name="connsiteX292" fmla="*/ 586140 w 4986742"/>
                  <a:gd name="connsiteY292" fmla="*/ 541111 h 986275"/>
                  <a:gd name="connsiteX293" fmla="*/ 544064 w 4986742"/>
                  <a:gd name="connsiteY293" fmla="*/ 577206 h 986275"/>
                  <a:gd name="connsiteX294" fmla="*/ 508000 w 4986742"/>
                  <a:gd name="connsiteY294" fmla="*/ 541111 h 986275"/>
                  <a:gd name="connsiteX295" fmla="*/ 508000 w 4986742"/>
                  <a:gd name="connsiteY295" fmla="*/ 306497 h 986275"/>
                  <a:gd name="connsiteX296" fmla="*/ 628216 w 4986742"/>
                  <a:gd name="connsiteY296" fmla="*/ 192198 h 986275"/>
                  <a:gd name="connsiteX297" fmla="*/ 120216 w 4986742"/>
                  <a:gd name="connsiteY297" fmla="*/ 192198 h 986275"/>
                  <a:gd name="connsiteX298" fmla="*/ 168300 w 4986742"/>
                  <a:gd name="connsiteY298" fmla="*/ 192198 h 986275"/>
                  <a:gd name="connsiteX299" fmla="*/ 174312 w 4986742"/>
                  <a:gd name="connsiteY299" fmla="*/ 192198 h 986275"/>
                  <a:gd name="connsiteX300" fmla="*/ 294526 w 4986742"/>
                  <a:gd name="connsiteY300" fmla="*/ 192198 h 986275"/>
                  <a:gd name="connsiteX301" fmla="*/ 414742 w 4986742"/>
                  <a:gd name="connsiteY301" fmla="*/ 306497 h 986275"/>
                  <a:gd name="connsiteX302" fmla="*/ 414742 w 4986742"/>
                  <a:gd name="connsiteY302" fmla="*/ 541111 h 986275"/>
                  <a:gd name="connsiteX303" fmla="*/ 378678 w 4986742"/>
                  <a:gd name="connsiteY303" fmla="*/ 577206 h 986275"/>
                  <a:gd name="connsiteX304" fmla="*/ 336602 w 4986742"/>
                  <a:gd name="connsiteY304" fmla="*/ 541111 h 986275"/>
                  <a:gd name="connsiteX305" fmla="*/ 336602 w 4986742"/>
                  <a:gd name="connsiteY305" fmla="*/ 402749 h 986275"/>
                  <a:gd name="connsiteX306" fmla="*/ 336602 w 4986742"/>
                  <a:gd name="connsiteY306" fmla="*/ 324545 h 986275"/>
                  <a:gd name="connsiteX307" fmla="*/ 318570 w 4986742"/>
                  <a:gd name="connsiteY307" fmla="*/ 324545 h 986275"/>
                  <a:gd name="connsiteX308" fmla="*/ 318570 w 4986742"/>
                  <a:gd name="connsiteY308" fmla="*/ 414780 h 986275"/>
                  <a:gd name="connsiteX309" fmla="*/ 318570 w 4986742"/>
                  <a:gd name="connsiteY309" fmla="*/ 559159 h 986275"/>
                  <a:gd name="connsiteX310" fmla="*/ 318570 w 4986742"/>
                  <a:gd name="connsiteY310" fmla="*/ 577206 h 986275"/>
                  <a:gd name="connsiteX311" fmla="*/ 318570 w 4986742"/>
                  <a:gd name="connsiteY311" fmla="*/ 938150 h 986275"/>
                  <a:gd name="connsiteX312" fmla="*/ 264474 w 4986742"/>
                  <a:gd name="connsiteY312" fmla="*/ 986275 h 986275"/>
                  <a:gd name="connsiteX313" fmla="*/ 216388 w 4986742"/>
                  <a:gd name="connsiteY313" fmla="*/ 938150 h 986275"/>
                  <a:gd name="connsiteX314" fmla="*/ 216388 w 4986742"/>
                  <a:gd name="connsiteY314" fmla="*/ 577206 h 986275"/>
                  <a:gd name="connsiteX315" fmla="*/ 192344 w 4986742"/>
                  <a:gd name="connsiteY315" fmla="*/ 577206 h 986275"/>
                  <a:gd name="connsiteX316" fmla="*/ 192344 w 4986742"/>
                  <a:gd name="connsiteY316" fmla="*/ 938150 h 986275"/>
                  <a:gd name="connsiteX317" fmla="*/ 150268 w 4986742"/>
                  <a:gd name="connsiteY317" fmla="*/ 986275 h 986275"/>
                  <a:gd name="connsiteX318" fmla="*/ 96172 w 4986742"/>
                  <a:gd name="connsiteY318" fmla="*/ 938150 h 986275"/>
                  <a:gd name="connsiteX319" fmla="*/ 96172 w 4986742"/>
                  <a:gd name="connsiteY319" fmla="*/ 577206 h 986275"/>
                  <a:gd name="connsiteX320" fmla="*/ 96172 w 4986742"/>
                  <a:gd name="connsiteY320" fmla="*/ 559159 h 986275"/>
                  <a:gd name="connsiteX321" fmla="*/ 96172 w 4986742"/>
                  <a:gd name="connsiteY321" fmla="*/ 414780 h 986275"/>
                  <a:gd name="connsiteX322" fmla="*/ 96172 w 4986742"/>
                  <a:gd name="connsiteY322" fmla="*/ 324545 h 986275"/>
                  <a:gd name="connsiteX323" fmla="*/ 78140 w 4986742"/>
                  <a:gd name="connsiteY323" fmla="*/ 324545 h 986275"/>
                  <a:gd name="connsiteX324" fmla="*/ 78140 w 4986742"/>
                  <a:gd name="connsiteY324" fmla="*/ 402749 h 986275"/>
                  <a:gd name="connsiteX325" fmla="*/ 78140 w 4986742"/>
                  <a:gd name="connsiteY325" fmla="*/ 541111 h 986275"/>
                  <a:gd name="connsiteX326" fmla="*/ 36064 w 4986742"/>
                  <a:gd name="connsiteY326" fmla="*/ 577206 h 986275"/>
                  <a:gd name="connsiteX327" fmla="*/ 0 w 4986742"/>
                  <a:gd name="connsiteY327" fmla="*/ 541111 h 986275"/>
                  <a:gd name="connsiteX328" fmla="*/ 0 w 4986742"/>
                  <a:gd name="connsiteY328" fmla="*/ 306497 h 986275"/>
                  <a:gd name="connsiteX329" fmla="*/ 120216 w 4986742"/>
                  <a:gd name="connsiteY329" fmla="*/ 192198 h 986275"/>
                  <a:gd name="connsiteX330" fmla="*/ 4779372 w 4986742"/>
                  <a:gd name="connsiteY330" fmla="*/ 0 h 986275"/>
                  <a:gd name="connsiteX331" fmla="*/ 4865356 w 4986742"/>
                  <a:gd name="connsiteY331" fmla="*/ 89777 h 986275"/>
                  <a:gd name="connsiteX332" fmla="*/ 4779372 w 4986742"/>
                  <a:gd name="connsiteY332" fmla="*/ 179553 h 986275"/>
                  <a:gd name="connsiteX333" fmla="*/ 4693388 w 4986742"/>
                  <a:gd name="connsiteY333" fmla="*/ 89777 h 986275"/>
                  <a:gd name="connsiteX334" fmla="*/ 4779372 w 4986742"/>
                  <a:gd name="connsiteY334" fmla="*/ 0 h 986275"/>
                  <a:gd name="connsiteX335" fmla="*/ 4271372 w 4986742"/>
                  <a:gd name="connsiteY335" fmla="*/ 0 h 986275"/>
                  <a:gd name="connsiteX336" fmla="*/ 4357356 w 4986742"/>
                  <a:gd name="connsiteY336" fmla="*/ 89777 h 986275"/>
                  <a:gd name="connsiteX337" fmla="*/ 4271372 w 4986742"/>
                  <a:gd name="connsiteY337" fmla="*/ 179553 h 986275"/>
                  <a:gd name="connsiteX338" fmla="*/ 4185388 w 4986742"/>
                  <a:gd name="connsiteY338" fmla="*/ 89777 h 986275"/>
                  <a:gd name="connsiteX339" fmla="*/ 4271372 w 4986742"/>
                  <a:gd name="connsiteY339" fmla="*/ 0 h 986275"/>
                  <a:gd name="connsiteX340" fmla="*/ 3763372 w 4986742"/>
                  <a:gd name="connsiteY340" fmla="*/ 0 h 986275"/>
                  <a:gd name="connsiteX341" fmla="*/ 3849356 w 4986742"/>
                  <a:gd name="connsiteY341" fmla="*/ 89777 h 986275"/>
                  <a:gd name="connsiteX342" fmla="*/ 3763372 w 4986742"/>
                  <a:gd name="connsiteY342" fmla="*/ 179553 h 986275"/>
                  <a:gd name="connsiteX343" fmla="*/ 3677388 w 4986742"/>
                  <a:gd name="connsiteY343" fmla="*/ 89777 h 986275"/>
                  <a:gd name="connsiteX344" fmla="*/ 3763372 w 4986742"/>
                  <a:gd name="connsiteY344" fmla="*/ 0 h 986275"/>
                  <a:gd name="connsiteX345" fmla="*/ 3255372 w 4986742"/>
                  <a:gd name="connsiteY345" fmla="*/ 0 h 986275"/>
                  <a:gd name="connsiteX346" fmla="*/ 3341356 w 4986742"/>
                  <a:gd name="connsiteY346" fmla="*/ 89777 h 986275"/>
                  <a:gd name="connsiteX347" fmla="*/ 3255372 w 4986742"/>
                  <a:gd name="connsiteY347" fmla="*/ 179553 h 986275"/>
                  <a:gd name="connsiteX348" fmla="*/ 3169388 w 4986742"/>
                  <a:gd name="connsiteY348" fmla="*/ 89777 h 986275"/>
                  <a:gd name="connsiteX349" fmla="*/ 3255372 w 4986742"/>
                  <a:gd name="connsiteY349" fmla="*/ 0 h 986275"/>
                  <a:gd name="connsiteX350" fmla="*/ 2747372 w 4986742"/>
                  <a:gd name="connsiteY350" fmla="*/ 0 h 986275"/>
                  <a:gd name="connsiteX351" fmla="*/ 2833356 w 4986742"/>
                  <a:gd name="connsiteY351" fmla="*/ 89777 h 986275"/>
                  <a:gd name="connsiteX352" fmla="*/ 2747372 w 4986742"/>
                  <a:gd name="connsiteY352" fmla="*/ 179553 h 986275"/>
                  <a:gd name="connsiteX353" fmla="*/ 2661388 w 4986742"/>
                  <a:gd name="connsiteY353" fmla="*/ 89777 h 986275"/>
                  <a:gd name="connsiteX354" fmla="*/ 2747372 w 4986742"/>
                  <a:gd name="connsiteY354" fmla="*/ 0 h 986275"/>
                  <a:gd name="connsiteX355" fmla="*/ 2239372 w 4986742"/>
                  <a:gd name="connsiteY355" fmla="*/ 0 h 986275"/>
                  <a:gd name="connsiteX356" fmla="*/ 2325356 w 4986742"/>
                  <a:gd name="connsiteY356" fmla="*/ 89777 h 986275"/>
                  <a:gd name="connsiteX357" fmla="*/ 2239372 w 4986742"/>
                  <a:gd name="connsiteY357" fmla="*/ 179553 h 986275"/>
                  <a:gd name="connsiteX358" fmla="*/ 2153388 w 4986742"/>
                  <a:gd name="connsiteY358" fmla="*/ 89777 h 986275"/>
                  <a:gd name="connsiteX359" fmla="*/ 2239372 w 4986742"/>
                  <a:gd name="connsiteY359" fmla="*/ 0 h 986275"/>
                  <a:gd name="connsiteX360" fmla="*/ 1731372 w 4986742"/>
                  <a:gd name="connsiteY360" fmla="*/ 0 h 986275"/>
                  <a:gd name="connsiteX361" fmla="*/ 1817356 w 4986742"/>
                  <a:gd name="connsiteY361" fmla="*/ 89777 h 986275"/>
                  <a:gd name="connsiteX362" fmla="*/ 1731372 w 4986742"/>
                  <a:gd name="connsiteY362" fmla="*/ 179553 h 986275"/>
                  <a:gd name="connsiteX363" fmla="*/ 1645388 w 4986742"/>
                  <a:gd name="connsiteY363" fmla="*/ 89777 h 986275"/>
                  <a:gd name="connsiteX364" fmla="*/ 1731372 w 4986742"/>
                  <a:gd name="connsiteY364" fmla="*/ 0 h 986275"/>
                  <a:gd name="connsiteX365" fmla="*/ 1223372 w 4986742"/>
                  <a:gd name="connsiteY365" fmla="*/ 0 h 986275"/>
                  <a:gd name="connsiteX366" fmla="*/ 1309356 w 4986742"/>
                  <a:gd name="connsiteY366" fmla="*/ 89777 h 986275"/>
                  <a:gd name="connsiteX367" fmla="*/ 1223372 w 4986742"/>
                  <a:gd name="connsiteY367" fmla="*/ 179553 h 986275"/>
                  <a:gd name="connsiteX368" fmla="*/ 1137388 w 4986742"/>
                  <a:gd name="connsiteY368" fmla="*/ 89777 h 986275"/>
                  <a:gd name="connsiteX369" fmla="*/ 1223372 w 4986742"/>
                  <a:gd name="connsiteY369" fmla="*/ 0 h 986275"/>
                  <a:gd name="connsiteX370" fmla="*/ 715372 w 4986742"/>
                  <a:gd name="connsiteY370" fmla="*/ 0 h 986275"/>
                  <a:gd name="connsiteX371" fmla="*/ 801356 w 4986742"/>
                  <a:gd name="connsiteY371" fmla="*/ 89777 h 986275"/>
                  <a:gd name="connsiteX372" fmla="*/ 715372 w 4986742"/>
                  <a:gd name="connsiteY372" fmla="*/ 179553 h 986275"/>
                  <a:gd name="connsiteX373" fmla="*/ 629388 w 4986742"/>
                  <a:gd name="connsiteY373" fmla="*/ 89777 h 986275"/>
                  <a:gd name="connsiteX374" fmla="*/ 715372 w 4986742"/>
                  <a:gd name="connsiteY374" fmla="*/ 0 h 986275"/>
                  <a:gd name="connsiteX375" fmla="*/ 207372 w 4986742"/>
                  <a:gd name="connsiteY375" fmla="*/ 0 h 986275"/>
                  <a:gd name="connsiteX376" fmla="*/ 293356 w 4986742"/>
                  <a:gd name="connsiteY376" fmla="*/ 89777 h 986275"/>
                  <a:gd name="connsiteX377" fmla="*/ 207372 w 4986742"/>
                  <a:gd name="connsiteY377" fmla="*/ 179553 h 986275"/>
                  <a:gd name="connsiteX378" fmla="*/ 121388 w 4986742"/>
                  <a:gd name="connsiteY378" fmla="*/ 89777 h 986275"/>
                  <a:gd name="connsiteX379" fmla="*/ 207372 w 4986742"/>
                  <a:gd name="connsiteY379" fmla="*/ 0 h 98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4986742" h="986275">
                    <a:moveTo>
                      <a:pt x="4692216" y="192198"/>
                    </a:moveTo>
                    <a:cubicBezTo>
                      <a:pt x="4692216" y="192198"/>
                      <a:pt x="4692216" y="192198"/>
                      <a:pt x="4740300" y="192198"/>
                    </a:cubicBezTo>
                    <a:cubicBezTo>
                      <a:pt x="4740300" y="192198"/>
                      <a:pt x="4740300" y="192198"/>
                      <a:pt x="4746312" y="192198"/>
                    </a:cubicBezTo>
                    <a:cubicBezTo>
                      <a:pt x="4746312" y="192198"/>
                      <a:pt x="4746312" y="192198"/>
                      <a:pt x="4866526" y="192198"/>
                    </a:cubicBezTo>
                    <a:cubicBezTo>
                      <a:pt x="4932646" y="192198"/>
                      <a:pt x="4986742" y="246341"/>
                      <a:pt x="4986742" y="306497"/>
                    </a:cubicBezTo>
                    <a:cubicBezTo>
                      <a:pt x="4986742" y="306497"/>
                      <a:pt x="4986742" y="306497"/>
                      <a:pt x="4986742" y="541111"/>
                    </a:cubicBezTo>
                    <a:cubicBezTo>
                      <a:pt x="4986742" y="565174"/>
                      <a:pt x="4968710" y="577206"/>
                      <a:pt x="4950678" y="577206"/>
                    </a:cubicBezTo>
                    <a:cubicBezTo>
                      <a:pt x="4926636" y="577206"/>
                      <a:pt x="4908602" y="565174"/>
                      <a:pt x="4908602" y="541111"/>
                    </a:cubicBezTo>
                    <a:cubicBezTo>
                      <a:pt x="4908602" y="541111"/>
                      <a:pt x="4908602" y="541111"/>
                      <a:pt x="4908602" y="402749"/>
                    </a:cubicBezTo>
                    <a:cubicBezTo>
                      <a:pt x="4908602" y="402749"/>
                      <a:pt x="4908602" y="402749"/>
                      <a:pt x="4908602" y="324545"/>
                    </a:cubicBezTo>
                    <a:cubicBezTo>
                      <a:pt x="4908602" y="324545"/>
                      <a:pt x="4908602" y="324545"/>
                      <a:pt x="4890570" y="324545"/>
                    </a:cubicBezTo>
                    <a:cubicBezTo>
                      <a:pt x="4890570" y="324545"/>
                      <a:pt x="4890570" y="324545"/>
                      <a:pt x="4890570" y="414780"/>
                    </a:cubicBezTo>
                    <a:cubicBezTo>
                      <a:pt x="4890570" y="414780"/>
                      <a:pt x="4890570" y="414780"/>
                      <a:pt x="4890570" y="559159"/>
                    </a:cubicBezTo>
                    <a:cubicBezTo>
                      <a:pt x="4890570" y="559159"/>
                      <a:pt x="4890570" y="559159"/>
                      <a:pt x="4890570" y="577206"/>
                    </a:cubicBezTo>
                    <a:cubicBezTo>
                      <a:pt x="4890570" y="577206"/>
                      <a:pt x="4890570" y="577206"/>
                      <a:pt x="4890570" y="938150"/>
                    </a:cubicBezTo>
                    <a:cubicBezTo>
                      <a:pt x="4890570" y="968228"/>
                      <a:pt x="4866526" y="986275"/>
                      <a:pt x="4836474" y="986275"/>
                    </a:cubicBezTo>
                    <a:cubicBezTo>
                      <a:pt x="4812430" y="986275"/>
                      <a:pt x="4788388" y="968228"/>
                      <a:pt x="4788388" y="938150"/>
                    </a:cubicBezTo>
                    <a:cubicBezTo>
                      <a:pt x="4788388" y="938150"/>
                      <a:pt x="4788388" y="938150"/>
                      <a:pt x="4788388" y="577206"/>
                    </a:cubicBezTo>
                    <a:cubicBezTo>
                      <a:pt x="4788388" y="577206"/>
                      <a:pt x="4788388" y="577206"/>
                      <a:pt x="4764344" y="577206"/>
                    </a:cubicBezTo>
                    <a:cubicBezTo>
                      <a:pt x="4764344" y="577206"/>
                      <a:pt x="4764344" y="577206"/>
                      <a:pt x="4764344" y="938150"/>
                    </a:cubicBezTo>
                    <a:cubicBezTo>
                      <a:pt x="4764344" y="968228"/>
                      <a:pt x="4746312" y="986275"/>
                      <a:pt x="4722268" y="986275"/>
                    </a:cubicBezTo>
                    <a:cubicBezTo>
                      <a:pt x="4692216" y="986275"/>
                      <a:pt x="4668172" y="968228"/>
                      <a:pt x="4668172" y="938150"/>
                    </a:cubicBezTo>
                    <a:cubicBezTo>
                      <a:pt x="4668172" y="938150"/>
                      <a:pt x="4668172" y="938150"/>
                      <a:pt x="4668172" y="577206"/>
                    </a:cubicBezTo>
                    <a:cubicBezTo>
                      <a:pt x="4668172" y="577206"/>
                      <a:pt x="4668172" y="577206"/>
                      <a:pt x="4668172" y="559159"/>
                    </a:cubicBezTo>
                    <a:cubicBezTo>
                      <a:pt x="4668172" y="559159"/>
                      <a:pt x="4668172" y="559159"/>
                      <a:pt x="4668172" y="414780"/>
                    </a:cubicBezTo>
                    <a:cubicBezTo>
                      <a:pt x="4668172" y="414780"/>
                      <a:pt x="4668172" y="414780"/>
                      <a:pt x="4668172" y="324545"/>
                    </a:cubicBezTo>
                    <a:cubicBezTo>
                      <a:pt x="4668172" y="324545"/>
                      <a:pt x="4668172" y="324545"/>
                      <a:pt x="4650140" y="324545"/>
                    </a:cubicBezTo>
                    <a:cubicBezTo>
                      <a:pt x="4650140" y="324545"/>
                      <a:pt x="4650140" y="324545"/>
                      <a:pt x="4650140" y="402749"/>
                    </a:cubicBezTo>
                    <a:cubicBezTo>
                      <a:pt x="4650140" y="402749"/>
                      <a:pt x="4650140" y="402749"/>
                      <a:pt x="4650140" y="541111"/>
                    </a:cubicBezTo>
                    <a:cubicBezTo>
                      <a:pt x="4650140" y="565174"/>
                      <a:pt x="4632106" y="577206"/>
                      <a:pt x="4608064" y="577206"/>
                    </a:cubicBezTo>
                    <a:cubicBezTo>
                      <a:pt x="4590032" y="577206"/>
                      <a:pt x="4572000" y="565174"/>
                      <a:pt x="4572000" y="541111"/>
                    </a:cubicBezTo>
                    <a:cubicBezTo>
                      <a:pt x="4572000" y="541111"/>
                      <a:pt x="4572000" y="541111"/>
                      <a:pt x="4572000" y="306497"/>
                    </a:cubicBezTo>
                    <a:cubicBezTo>
                      <a:pt x="4572000" y="246341"/>
                      <a:pt x="4626096" y="192198"/>
                      <a:pt x="4692216" y="192198"/>
                    </a:cubicBezTo>
                    <a:close/>
                    <a:moveTo>
                      <a:pt x="4184216" y="192198"/>
                    </a:moveTo>
                    <a:cubicBezTo>
                      <a:pt x="4184216" y="192198"/>
                      <a:pt x="4184216" y="192198"/>
                      <a:pt x="4232300" y="192198"/>
                    </a:cubicBezTo>
                    <a:cubicBezTo>
                      <a:pt x="4232300" y="192198"/>
                      <a:pt x="4232300" y="192198"/>
                      <a:pt x="4238312" y="192198"/>
                    </a:cubicBezTo>
                    <a:cubicBezTo>
                      <a:pt x="4238312" y="192198"/>
                      <a:pt x="4238312" y="192198"/>
                      <a:pt x="4358526" y="192198"/>
                    </a:cubicBezTo>
                    <a:cubicBezTo>
                      <a:pt x="4424646" y="192198"/>
                      <a:pt x="4478742" y="246341"/>
                      <a:pt x="4478742" y="306497"/>
                    </a:cubicBezTo>
                    <a:cubicBezTo>
                      <a:pt x="4478742" y="306497"/>
                      <a:pt x="4478742" y="306497"/>
                      <a:pt x="4478742" y="541111"/>
                    </a:cubicBezTo>
                    <a:cubicBezTo>
                      <a:pt x="4478742" y="565174"/>
                      <a:pt x="4460710" y="577206"/>
                      <a:pt x="4442678" y="577206"/>
                    </a:cubicBezTo>
                    <a:cubicBezTo>
                      <a:pt x="4418636" y="577206"/>
                      <a:pt x="4400602" y="565174"/>
                      <a:pt x="4400602" y="541111"/>
                    </a:cubicBezTo>
                    <a:cubicBezTo>
                      <a:pt x="4400602" y="541111"/>
                      <a:pt x="4400602" y="541111"/>
                      <a:pt x="4400602" y="402749"/>
                    </a:cubicBezTo>
                    <a:cubicBezTo>
                      <a:pt x="4400602" y="402749"/>
                      <a:pt x="4400602" y="402749"/>
                      <a:pt x="4400602" y="324545"/>
                    </a:cubicBezTo>
                    <a:cubicBezTo>
                      <a:pt x="4400602" y="324545"/>
                      <a:pt x="4400602" y="324545"/>
                      <a:pt x="4382570" y="324545"/>
                    </a:cubicBezTo>
                    <a:cubicBezTo>
                      <a:pt x="4382570" y="324545"/>
                      <a:pt x="4382570" y="324545"/>
                      <a:pt x="4382570" y="414780"/>
                    </a:cubicBezTo>
                    <a:cubicBezTo>
                      <a:pt x="4382570" y="414780"/>
                      <a:pt x="4382570" y="414780"/>
                      <a:pt x="4382570" y="559159"/>
                    </a:cubicBezTo>
                    <a:cubicBezTo>
                      <a:pt x="4382570" y="559159"/>
                      <a:pt x="4382570" y="559159"/>
                      <a:pt x="4382570" y="577206"/>
                    </a:cubicBezTo>
                    <a:cubicBezTo>
                      <a:pt x="4382570" y="577206"/>
                      <a:pt x="4382570" y="577206"/>
                      <a:pt x="4382570" y="938150"/>
                    </a:cubicBezTo>
                    <a:cubicBezTo>
                      <a:pt x="4382570" y="968228"/>
                      <a:pt x="4358526" y="986275"/>
                      <a:pt x="4328474" y="986275"/>
                    </a:cubicBezTo>
                    <a:cubicBezTo>
                      <a:pt x="4304430" y="986275"/>
                      <a:pt x="4280388" y="968228"/>
                      <a:pt x="4280388" y="938150"/>
                    </a:cubicBezTo>
                    <a:cubicBezTo>
                      <a:pt x="4280388" y="938150"/>
                      <a:pt x="4280388" y="938150"/>
                      <a:pt x="4280388" y="577206"/>
                    </a:cubicBezTo>
                    <a:cubicBezTo>
                      <a:pt x="4280388" y="577206"/>
                      <a:pt x="4280388" y="577206"/>
                      <a:pt x="4256344" y="577206"/>
                    </a:cubicBezTo>
                    <a:cubicBezTo>
                      <a:pt x="4256344" y="577206"/>
                      <a:pt x="4256344" y="577206"/>
                      <a:pt x="4256344" y="938150"/>
                    </a:cubicBezTo>
                    <a:cubicBezTo>
                      <a:pt x="4256344" y="968228"/>
                      <a:pt x="4238312" y="986275"/>
                      <a:pt x="4214268" y="986275"/>
                    </a:cubicBezTo>
                    <a:cubicBezTo>
                      <a:pt x="4184216" y="986275"/>
                      <a:pt x="4160172" y="968228"/>
                      <a:pt x="4160172" y="938150"/>
                    </a:cubicBezTo>
                    <a:cubicBezTo>
                      <a:pt x="4160172" y="938150"/>
                      <a:pt x="4160172" y="938150"/>
                      <a:pt x="4160172" y="577206"/>
                    </a:cubicBezTo>
                    <a:cubicBezTo>
                      <a:pt x="4160172" y="577206"/>
                      <a:pt x="4160172" y="577206"/>
                      <a:pt x="4160172" y="559159"/>
                    </a:cubicBezTo>
                    <a:cubicBezTo>
                      <a:pt x="4160172" y="559159"/>
                      <a:pt x="4160172" y="559159"/>
                      <a:pt x="4160172" y="414780"/>
                    </a:cubicBezTo>
                    <a:cubicBezTo>
                      <a:pt x="4160172" y="414780"/>
                      <a:pt x="4160172" y="414780"/>
                      <a:pt x="4160172" y="324545"/>
                    </a:cubicBezTo>
                    <a:cubicBezTo>
                      <a:pt x="4160172" y="324545"/>
                      <a:pt x="4160172" y="324545"/>
                      <a:pt x="4142140" y="324545"/>
                    </a:cubicBezTo>
                    <a:cubicBezTo>
                      <a:pt x="4142140" y="324545"/>
                      <a:pt x="4142140" y="324545"/>
                      <a:pt x="4142140" y="402749"/>
                    </a:cubicBezTo>
                    <a:cubicBezTo>
                      <a:pt x="4142140" y="402749"/>
                      <a:pt x="4142140" y="402749"/>
                      <a:pt x="4142140" y="541111"/>
                    </a:cubicBezTo>
                    <a:cubicBezTo>
                      <a:pt x="4142140" y="565174"/>
                      <a:pt x="4124106" y="577206"/>
                      <a:pt x="4100064" y="577206"/>
                    </a:cubicBezTo>
                    <a:cubicBezTo>
                      <a:pt x="4082032" y="577206"/>
                      <a:pt x="4064000" y="565174"/>
                      <a:pt x="4064000" y="541111"/>
                    </a:cubicBezTo>
                    <a:cubicBezTo>
                      <a:pt x="4064000" y="541111"/>
                      <a:pt x="4064000" y="541111"/>
                      <a:pt x="4064000" y="306497"/>
                    </a:cubicBezTo>
                    <a:cubicBezTo>
                      <a:pt x="4064000" y="246341"/>
                      <a:pt x="4118096" y="192198"/>
                      <a:pt x="4184216" y="192198"/>
                    </a:cubicBezTo>
                    <a:close/>
                    <a:moveTo>
                      <a:pt x="3676216" y="192198"/>
                    </a:moveTo>
                    <a:cubicBezTo>
                      <a:pt x="3676216" y="192198"/>
                      <a:pt x="3676216" y="192198"/>
                      <a:pt x="3724300" y="192198"/>
                    </a:cubicBezTo>
                    <a:cubicBezTo>
                      <a:pt x="3724300" y="192198"/>
                      <a:pt x="3724300" y="192198"/>
                      <a:pt x="3730312" y="192198"/>
                    </a:cubicBezTo>
                    <a:cubicBezTo>
                      <a:pt x="3730312" y="192198"/>
                      <a:pt x="3730312" y="192198"/>
                      <a:pt x="3850526" y="192198"/>
                    </a:cubicBezTo>
                    <a:cubicBezTo>
                      <a:pt x="3916646" y="192198"/>
                      <a:pt x="3970742" y="246341"/>
                      <a:pt x="3970742" y="306497"/>
                    </a:cubicBezTo>
                    <a:cubicBezTo>
                      <a:pt x="3970742" y="306497"/>
                      <a:pt x="3970742" y="306497"/>
                      <a:pt x="3970742" y="541111"/>
                    </a:cubicBezTo>
                    <a:cubicBezTo>
                      <a:pt x="3970742" y="565174"/>
                      <a:pt x="3952710" y="577206"/>
                      <a:pt x="3934678" y="577206"/>
                    </a:cubicBezTo>
                    <a:cubicBezTo>
                      <a:pt x="3910636" y="577206"/>
                      <a:pt x="3892602" y="565174"/>
                      <a:pt x="3892602" y="541111"/>
                    </a:cubicBezTo>
                    <a:cubicBezTo>
                      <a:pt x="3892602" y="541111"/>
                      <a:pt x="3892602" y="541111"/>
                      <a:pt x="3892602" y="402749"/>
                    </a:cubicBezTo>
                    <a:cubicBezTo>
                      <a:pt x="3892602" y="402749"/>
                      <a:pt x="3892602" y="402749"/>
                      <a:pt x="3892602" y="324545"/>
                    </a:cubicBezTo>
                    <a:cubicBezTo>
                      <a:pt x="3892602" y="324545"/>
                      <a:pt x="3892602" y="324545"/>
                      <a:pt x="3874570" y="324545"/>
                    </a:cubicBezTo>
                    <a:cubicBezTo>
                      <a:pt x="3874570" y="324545"/>
                      <a:pt x="3874570" y="324545"/>
                      <a:pt x="3874570" y="414780"/>
                    </a:cubicBezTo>
                    <a:cubicBezTo>
                      <a:pt x="3874570" y="414780"/>
                      <a:pt x="3874570" y="414780"/>
                      <a:pt x="3874570" y="559159"/>
                    </a:cubicBezTo>
                    <a:cubicBezTo>
                      <a:pt x="3874570" y="559159"/>
                      <a:pt x="3874570" y="559159"/>
                      <a:pt x="3874570" y="577206"/>
                    </a:cubicBezTo>
                    <a:cubicBezTo>
                      <a:pt x="3874570" y="577206"/>
                      <a:pt x="3874570" y="577206"/>
                      <a:pt x="3874570" y="938150"/>
                    </a:cubicBezTo>
                    <a:cubicBezTo>
                      <a:pt x="3874570" y="968228"/>
                      <a:pt x="3850526" y="986275"/>
                      <a:pt x="3820474" y="986275"/>
                    </a:cubicBezTo>
                    <a:cubicBezTo>
                      <a:pt x="3796430" y="986275"/>
                      <a:pt x="3772388" y="968228"/>
                      <a:pt x="3772388" y="938150"/>
                    </a:cubicBezTo>
                    <a:cubicBezTo>
                      <a:pt x="3772388" y="938150"/>
                      <a:pt x="3772388" y="938150"/>
                      <a:pt x="3772388" y="577206"/>
                    </a:cubicBezTo>
                    <a:cubicBezTo>
                      <a:pt x="3772388" y="577206"/>
                      <a:pt x="3772388" y="577206"/>
                      <a:pt x="3748344" y="577206"/>
                    </a:cubicBezTo>
                    <a:cubicBezTo>
                      <a:pt x="3748344" y="577206"/>
                      <a:pt x="3748344" y="577206"/>
                      <a:pt x="3748344" y="938150"/>
                    </a:cubicBezTo>
                    <a:cubicBezTo>
                      <a:pt x="3748344" y="968228"/>
                      <a:pt x="3730312" y="986275"/>
                      <a:pt x="3706268" y="986275"/>
                    </a:cubicBezTo>
                    <a:cubicBezTo>
                      <a:pt x="3676216" y="986275"/>
                      <a:pt x="3652172" y="968228"/>
                      <a:pt x="3652172" y="938150"/>
                    </a:cubicBezTo>
                    <a:cubicBezTo>
                      <a:pt x="3652172" y="938150"/>
                      <a:pt x="3652172" y="938150"/>
                      <a:pt x="3652172" y="577206"/>
                    </a:cubicBezTo>
                    <a:cubicBezTo>
                      <a:pt x="3652172" y="577206"/>
                      <a:pt x="3652172" y="577206"/>
                      <a:pt x="3652172" y="559159"/>
                    </a:cubicBezTo>
                    <a:cubicBezTo>
                      <a:pt x="3652172" y="559159"/>
                      <a:pt x="3652172" y="559159"/>
                      <a:pt x="3652172" y="414780"/>
                    </a:cubicBezTo>
                    <a:cubicBezTo>
                      <a:pt x="3652172" y="414780"/>
                      <a:pt x="3652172" y="414780"/>
                      <a:pt x="3652172" y="324545"/>
                    </a:cubicBezTo>
                    <a:cubicBezTo>
                      <a:pt x="3652172" y="324545"/>
                      <a:pt x="3652172" y="324545"/>
                      <a:pt x="3634140" y="324545"/>
                    </a:cubicBezTo>
                    <a:cubicBezTo>
                      <a:pt x="3634140" y="324545"/>
                      <a:pt x="3634140" y="324545"/>
                      <a:pt x="3634140" y="402749"/>
                    </a:cubicBezTo>
                    <a:cubicBezTo>
                      <a:pt x="3634140" y="402749"/>
                      <a:pt x="3634140" y="402749"/>
                      <a:pt x="3634140" y="541111"/>
                    </a:cubicBezTo>
                    <a:cubicBezTo>
                      <a:pt x="3634140" y="565174"/>
                      <a:pt x="3616106" y="577206"/>
                      <a:pt x="3592064" y="577206"/>
                    </a:cubicBezTo>
                    <a:cubicBezTo>
                      <a:pt x="3574032" y="577206"/>
                      <a:pt x="3556000" y="565174"/>
                      <a:pt x="3556000" y="541111"/>
                    </a:cubicBezTo>
                    <a:cubicBezTo>
                      <a:pt x="3556000" y="541111"/>
                      <a:pt x="3556000" y="541111"/>
                      <a:pt x="3556000" y="306497"/>
                    </a:cubicBezTo>
                    <a:cubicBezTo>
                      <a:pt x="3556000" y="246341"/>
                      <a:pt x="3610096" y="192198"/>
                      <a:pt x="3676216" y="192198"/>
                    </a:cubicBezTo>
                    <a:close/>
                    <a:moveTo>
                      <a:pt x="3168216" y="192198"/>
                    </a:moveTo>
                    <a:cubicBezTo>
                      <a:pt x="3168216" y="192198"/>
                      <a:pt x="3168216" y="192198"/>
                      <a:pt x="3216300" y="192198"/>
                    </a:cubicBezTo>
                    <a:cubicBezTo>
                      <a:pt x="3216300" y="192198"/>
                      <a:pt x="3216300" y="192198"/>
                      <a:pt x="3222312" y="192198"/>
                    </a:cubicBezTo>
                    <a:cubicBezTo>
                      <a:pt x="3222312" y="192198"/>
                      <a:pt x="3222312" y="192198"/>
                      <a:pt x="3342526" y="192198"/>
                    </a:cubicBezTo>
                    <a:cubicBezTo>
                      <a:pt x="3408646" y="192198"/>
                      <a:pt x="3462742" y="246341"/>
                      <a:pt x="3462742" y="306497"/>
                    </a:cubicBezTo>
                    <a:cubicBezTo>
                      <a:pt x="3462742" y="306497"/>
                      <a:pt x="3462742" y="306497"/>
                      <a:pt x="3462742" y="541111"/>
                    </a:cubicBezTo>
                    <a:cubicBezTo>
                      <a:pt x="3462742" y="565174"/>
                      <a:pt x="3444710" y="577206"/>
                      <a:pt x="3426678" y="577206"/>
                    </a:cubicBezTo>
                    <a:cubicBezTo>
                      <a:pt x="3402636" y="577206"/>
                      <a:pt x="3384602" y="565174"/>
                      <a:pt x="3384602" y="541111"/>
                    </a:cubicBezTo>
                    <a:cubicBezTo>
                      <a:pt x="3384602" y="541111"/>
                      <a:pt x="3384602" y="541111"/>
                      <a:pt x="3384602" y="402749"/>
                    </a:cubicBezTo>
                    <a:cubicBezTo>
                      <a:pt x="3384602" y="402749"/>
                      <a:pt x="3384602" y="402749"/>
                      <a:pt x="3384602" y="324545"/>
                    </a:cubicBezTo>
                    <a:cubicBezTo>
                      <a:pt x="3384602" y="324545"/>
                      <a:pt x="3384602" y="324545"/>
                      <a:pt x="3366570" y="324545"/>
                    </a:cubicBezTo>
                    <a:cubicBezTo>
                      <a:pt x="3366570" y="324545"/>
                      <a:pt x="3366570" y="324545"/>
                      <a:pt x="3366570" y="414780"/>
                    </a:cubicBezTo>
                    <a:cubicBezTo>
                      <a:pt x="3366570" y="414780"/>
                      <a:pt x="3366570" y="414780"/>
                      <a:pt x="3366570" y="559159"/>
                    </a:cubicBezTo>
                    <a:cubicBezTo>
                      <a:pt x="3366570" y="559159"/>
                      <a:pt x="3366570" y="559159"/>
                      <a:pt x="3366570" y="577206"/>
                    </a:cubicBezTo>
                    <a:cubicBezTo>
                      <a:pt x="3366570" y="577206"/>
                      <a:pt x="3366570" y="577206"/>
                      <a:pt x="3366570" y="938150"/>
                    </a:cubicBezTo>
                    <a:cubicBezTo>
                      <a:pt x="3366570" y="968228"/>
                      <a:pt x="3342526" y="986275"/>
                      <a:pt x="3312474" y="986275"/>
                    </a:cubicBezTo>
                    <a:cubicBezTo>
                      <a:pt x="3288430" y="986275"/>
                      <a:pt x="3264388" y="968228"/>
                      <a:pt x="3264388" y="938150"/>
                    </a:cubicBezTo>
                    <a:cubicBezTo>
                      <a:pt x="3264388" y="938150"/>
                      <a:pt x="3264388" y="938150"/>
                      <a:pt x="3264388" y="577206"/>
                    </a:cubicBezTo>
                    <a:cubicBezTo>
                      <a:pt x="3264388" y="577206"/>
                      <a:pt x="3264388" y="577206"/>
                      <a:pt x="3240344" y="577206"/>
                    </a:cubicBezTo>
                    <a:cubicBezTo>
                      <a:pt x="3240344" y="577206"/>
                      <a:pt x="3240344" y="577206"/>
                      <a:pt x="3240344" y="938150"/>
                    </a:cubicBezTo>
                    <a:cubicBezTo>
                      <a:pt x="3240344" y="968228"/>
                      <a:pt x="3222312" y="986275"/>
                      <a:pt x="3198268" y="986275"/>
                    </a:cubicBezTo>
                    <a:cubicBezTo>
                      <a:pt x="3168216" y="986275"/>
                      <a:pt x="3144172" y="968228"/>
                      <a:pt x="3144172" y="938150"/>
                    </a:cubicBezTo>
                    <a:cubicBezTo>
                      <a:pt x="3144172" y="938150"/>
                      <a:pt x="3144172" y="938150"/>
                      <a:pt x="3144172" y="577206"/>
                    </a:cubicBezTo>
                    <a:cubicBezTo>
                      <a:pt x="3144172" y="577206"/>
                      <a:pt x="3144172" y="577206"/>
                      <a:pt x="3144172" y="559159"/>
                    </a:cubicBezTo>
                    <a:cubicBezTo>
                      <a:pt x="3144172" y="559159"/>
                      <a:pt x="3144172" y="559159"/>
                      <a:pt x="3144172" y="414780"/>
                    </a:cubicBezTo>
                    <a:cubicBezTo>
                      <a:pt x="3144172" y="414780"/>
                      <a:pt x="3144172" y="414780"/>
                      <a:pt x="3144172" y="324545"/>
                    </a:cubicBezTo>
                    <a:cubicBezTo>
                      <a:pt x="3144172" y="324545"/>
                      <a:pt x="3144172" y="324545"/>
                      <a:pt x="3126140" y="324545"/>
                    </a:cubicBezTo>
                    <a:cubicBezTo>
                      <a:pt x="3126140" y="324545"/>
                      <a:pt x="3126140" y="324545"/>
                      <a:pt x="3126140" y="402749"/>
                    </a:cubicBezTo>
                    <a:cubicBezTo>
                      <a:pt x="3126140" y="402749"/>
                      <a:pt x="3126140" y="402749"/>
                      <a:pt x="3126140" y="541111"/>
                    </a:cubicBezTo>
                    <a:cubicBezTo>
                      <a:pt x="3126140" y="565174"/>
                      <a:pt x="3108106" y="577206"/>
                      <a:pt x="3084064" y="577206"/>
                    </a:cubicBezTo>
                    <a:cubicBezTo>
                      <a:pt x="3066032" y="577206"/>
                      <a:pt x="3048000" y="565174"/>
                      <a:pt x="3048000" y="541111"/>
                    </a:cubicBezTo>
                    <a:cubicBezTo>
                      <a:pt x="3048000" y="541111"/>
                      <a:pt x="3048000" y="541111"/>
                      <a:pt x="3048000" y="306497"/>
                    </a:cubicBezTo>
                    <a:cubicBezTo>
                      <a:pt x="3048000" y="246341"/>
                      <a:pt x="3102096" y="192198"/>
                      <a:pt x="3168216" y="192198"/>
                    </a:cubicBezTo>
                    <a:close/>
                    <a:moveTo>
                      <a:pt x="2660216" y="192198"/>
                    </a:moveTo>
                    <a:cubicBezTo>
                      <a:pt x="2660216" y="192198"/>
                      <a:pt x="2660216" y="192198"/>
                      <a:pt x="2708300" y="192198"/>
                    </a:cubicBezTo>
                    <a:cubicBezTo>
                      <a:pt x="2708300" y="192198"/>
                      <a:pt x="2708300" y="192198"/>
                      <a:pt x="2714312" y="192198"/>
                    </a:cubicBezTo>
                    <a:cubicBezTo>
                      <a:pt x="2714312" y="192198"/>
                      <a:pt x="2714312" y="192198"/>
                      <a:pt x="2834526" y="192198"/>
                    </a:cubicBezTo>
                    <a:cubicBezTo>
                      <a:pt x="2900646" y="192198"/>
                      <a:pt x="2954742" y="246341"/>
                      <a:pt x="2954742" y="306497"/>
                    </a:cubicBezTo>
                    <a:cubicBezTo>
                      <a:pt x="2954742" y="306497"/>
                      <a:pt x="2954742" y="306497"/>
                      <a:pt x="2954742" y="541111"/>
                    </a:cubicBezTo>
                    <a:cubicBezTo>
                      <a:pt x="2954742" y="565174"/>
                      <a:pt x="2936710" y="577206"/>
                      <a:pt x="2918678" y="577206"/>
                    </a:cubicBezTo>
                    <a:cubicBezTo>
                      <a:pt x="2894636" y="577206"/>
                      <a:pt x="2876602" y="565174"/>
                      <a:pt x="2876602" y="541111"/>
                    </a:cubicBezTo>
                    <a:cubicBezTo>
                      <a:pt x="2876602" y="541111"/>
                      <a:pt x="2876602" y="541111"/>
                      <a:pt x="2876602" y="402749"/>
                    </a:cubicBezTo>
                    <a:cubicBezTo>
                      <a:pt x="2876602" y="402749"/>
                      <a:pt x="2876602" y="402749"/>
                      <a:pt x="2876602" y="324545"/>
                    </a:cubicBezTo>
                    <a:cubicBezTo>
                      <a:pt x="2876602" y="324545"/>
                      <a:pt x="2876602" y="324545"/>
                      <a:pt x="2858570" y="324545"/>
                    </a:cubicBezTo>
                    <a:cubicBezTo>
                      <a:pt x="2858570" y="324545"/>
                      <a:pt x="2858570" y="324545"/>
                      <a:pt x="2858570" y="414780"/>
                    </a:cubicBezTo>
                    <a:cubicBezTo>
                      <a:pt x="2858570" y="414780"/>
                      <a:pt x="2858570" y="414780"/>
                      <a:pt x="2858570" y="559159"/>
                    </a:cubicBezTo>
                    <a:cubicBezTo>
                      <a:pt x="2858570" y="559159"/>
                      <a:pt x="2858570" y="559159"/>
                      <a:pt x="2858570" y="577206"/>
                    </a:cubicBezTo>
                    <a:cubicBezTo>
                      <a:pt x="2858570" y="577206"/>
                      <a:pt x="2858570" y="577206"/>
                      <a:pt x="2858570" y="938150"/>
                    </a:cubicBezTo>
                    <a:cubicBezTo>
                      <a:pt x="2858570" y="968228"/>
                      <a:pt x="2834526" y="986275"/>
                      <a:pt x="2804474" y="986275"/>
                    </a:cubicBezTo>
                    <a:cubicBezTo>
                      <a:pt x="2780430" y="986275"/>
                      <a:pt x="2756388" y="968228"/>
                      <a:pt x="2756388" y="938150"/>
                    </a:cubicBezTo>
                    <a:cubicBezTo>
                      <a:pt x="2756388" y="938150"/>
                      <a:pt x="2756388" y="938150"/>
                      <a:pt x="2756388" y="577206"/>
                    </a:cubicBezTo>
                    <a:cubicBezTo>
                      <a:pt x="2756388" y="577206"/>
                      <a:pt x="2756388" y="577206"/>
                      <a:pt x="2732344" y="577206"/>
                    </a:cubicBezTo>
                    <a:cubicBezTo>
                      <a:pt x="2732344" y="577206"/>
                      <a:pt x="2732344" y="577206"/>
                      <a:pt x="2732344" y="938150"/>
                    </a:cubicBezTo>
                    <a:cubicBezTo>
                      <a:pt x="2732344" y="968228"/>
                      <a:pt x="2714312" y="986275"/>
                      <a:pt x="2690268" y="986275"/>
                    </a:cubicBezTo>
                    <a:cubicBezTo>
                      <a:pt x="2660216" y="986275"/>
                      <a:pt x="2636172" y="968228"/>
                      <a:pt x="2636172" y="938150"/>
                    </a:cubicBezTo>
                    <a:cubicBezTo>
                      <a:pt x="2636172" y="938150"/>
                      <a:pt x="2636172" y="938150"/>
                      <a:pt x="2636172" y="577206"/>
                    </a:cubicBezTo>
                    <a:cubicBezTo>
                      <a:pt x="2636172" y="577206"/>
                      <a:pt x="2636172" y="577206"/>
                      <a:pt x="2636172" y="559159"/>
                    </a:cubicBezTo>
                    <a:cubicBezTo>
                      <a:pt x="2636172" y="559159"/>
                      <a:pt x="2636172" y="559159"/>
                      <a:pt x="2636172" y="414780"/>
                    </a:cubicBezTo>
                    <a:cubicBezTo>
                      <a:pt x="2636172" y="414780"/>
                      <a:pt x="2636172" y="414780"/>
                      <a:pt x="2636172" y="324545"/>
                    </a:cubicBezTo>
                    <a:cubicBezTo>
                      <a:pt x="2636172" y="324545"/>
                      <a:pt x="2636172" y="324545"/>
                      <a:pt x="2618140" y="324545"/>
                    </a:cubicBezTo>
                    <a:cubicBezTo>
                      <a:pt x="2618140" y="324545"/>
                      <a:pt x="2618140" y="324545"/>
                      <a:pt x="2618140" y="402749"/>
                    </a:cubicBezTo>
                    <a:cubicBezTo>
                      <a:pt x="2618140" y="402749"/>
                      <a:pt x="2618140" y="402749"/>
                      <a:pt x="2618140" y="541111"/>
                    </a:cubicBezTo>
                    <a:cubicBezTo>
                      <a:pt x="2618140" y="565174"/>
                      <a:pt x="2600106" y="577206"/>
                      <a:pt x="2576064" y="577206"/>
                    </a:cubicBezTo>
                    <a:cubicBezTo>
                      <a:pt x="2558032" y="577206"/>
                      <a:pt x="2540000" y="565174"/>
                      <a:pt x="2540000" y="541111"/>
                    </a:cubicBezTo>
                    <a:cubicBezTo>
                      <a:pt x="2540000" y="541111"/>
                      <a:pt x="2540000" y="541111"/>
                      <a:pt x="2540000" y="306497"/>
                    </a:cubicBezTo>
                    <a:cubicBezTo>
                      <a:pt x="2540000" y="246341"/>
                      <a:pt x="2594096" y="192198"/>
                      <a:pt x="2660216" y="192198"/>
                    </a:cubicBezTo>
                    <a:close/>
                    <a:moveTo>
                      <a:pt x="2152216" y="192198"/>
                    </a:moveTo>
                    <a:cubicBezTo>
                      <a:pt x="2152216" y="192198"/>
                      <a:pt x="2152216" y="192198"/>
                      <a:pt x="2200300" y="192198"/>
                    </a:cubicBezTo>
                    <a:cubicBezTo>
                      <a:pt x="2200300" y="192198"/>
                      <a:pt x="2200300" y="192198"/>
                      <a:pt x="2206312" y="192198"/>
                    </a:cubicBezTo>
                    <a:cubicBezTo>
                      <a:pt x="2206312" y="192198"/>
                      <a:pt x="2206312" y="192198"/>
                      <a:pt x="2326526" y="192198"/>
                    </a:cubicBezTo>
                    <a:cubicBezTo>
                      <a:pt x="2392646" y="192198"/>
                      <a:pt x="2446742" y="246341"/>
                      <a:pt x="2446742" y="306497"/>
                    </a:cubicBezTo>
                    <a:cubicBezTo>
                      <a:pt x="2446742" y="306497"/>
                      <a:pt x="2446742" y="306497"/>
                      <a:pt x="2446742" y="541111"/>
                    </a:cubicBezTo>
                    <a:cubicBezTo>
                      <a:pt x="2446742" y="565174"/>
                      <a:pt x="2428710" y="577206"/>
                      <a:pt x="2410678" y="577206"/>
                    </a:cubicBezTo>
                    <a:cubicBezTo>
                      <a:pt x="2386636" y="577206"/>
                      <a:pt x="2368602" y="565174"/>
                      <a:pt x="2368602" y="541111"/>
                    </a:cubicBezTo>
                    <a:cubicBezTo>
                      <a:pt x="2368602" y="541111"/>
                      <a:pt x="2368602" y="541111"/>
                      <a:pt x="2368602" y="402749"/>
                    </a:cubicBezTo>
                    <a:cubicBezTo>
                      <a:pt x="2368602" y="402749"/>
                      <a:pt x="2368602" y="402749"/>
                      <a:pt x="2368602" y="324545"/>
                    </a:cubicBezTo>
                    <a:cubicBezTo>
                      <a:pt x="2368602" y="324545"/>
                      <a:pt x="2368602" y="324545"/>
                      <a:pt x="2350570" y="324545"/>
                    </a:cubicBezTo>
                    <a:cubicBezTo>
                      <a:pt x="2350570" y="324545"/>
                      <a:pt x="2350570" y="324545"/>
                      <a:pt x="2350570" y="414780"/>
                    </a:cubicBezTo>
                    <a:cubicBezTo>
                      <a:pt x="2350570" y="414780"/>
                      <a:pt x="2350570" y="414780"/>
                      <a:pt x="2350570" y="559159"/>
                    </a:cubicBezTo>
                    <a:cubicBezTo>
                      <a:pt x="2350570" y="559159"/>
                      <a:pt x="2350570" y="559159"/>
                      <a:pt x="2350570" y="577206"/>
                    </a:cubicBezTo>
                    <a:cubicBezTo>
                      <a:pt x="2350570" y="577206"/>
                      <a:pt x="2350570" y="577206"/>
                      <a:pt x="2350570" y="938150"/>
                    </a:cubicBezTo>
                    <a:cubicBezTo>
                      <a:pt x="2350570" y="968228"/>
                      <a:pt x="2326526" y="986275"/>
                      <a:pt x="2296474" y="986275"/>
                    </a:cubicBezTo>
                    <a:cubicBezTo>
                      <a:pt x="2272430" y="986275"/>
                      <a:pt x="2248388" y="968228"/>
                      <a:pt x="2248388" y="938150"/>
                    </a:cubicBezTo>
                    <a:cubicBezTo>
                      <a:pt x="2248388" y="938150"/>
                      <a:pt x="2248388" y="938150"/>
                      <a:pt x="2248388" y="577206"/>
                    </a:cubicBezTo>
                    <a:cubicBezTo>
                      <a:pt x="2248388" y="577206"/>
                      <a:pt x="2248388" y="577206"/>
                      <a:pt x="2224344" y="577206"/>
                    </a:cubicBezTo>
                    <a:cubicBezTo>
                      <a:pt x="2224344" y="577206"/>
                      <a:pt x="2224344" y="577206"/>
                      <a:pt x="2224344" y="938150"/>
                    </a:cubicBezTo>
                    <a:cubicBezTo>
                      <a:pt x="2224344" y="968228"/>
                      <a:pt x="2206312" y="986275"/>
                      <a:pt x="2182268" y="986275"/>
                    </a:cubicBezTo>
                    <a:cubicBezTo>
                      <a:pt x="2152216" y="986275"/>
                      <a:pt x="2128172" y="968228"/>
                      <a:pt x="2128172" y="938150"/>
                    </a:cubicBezTo>
                    <a:cubicBezTo>
                      <a:pt x="2128172" y="938150"/>
                      <a:pt x="2128172" y="938150"/>
                      <a:pt x="2128172" y="577206"/>
                    </a:cubicBezTo>
                    <a:cubicBezTo>
                      <a:pt x="2128172" y="577206"/>
                      <a:pt x="2128172" y="577206"/>
                      <a:pt x="2128172" y="559159"/>
                    </a:cubicBezTo>
                    <a:cubicBezTo>
                      <a:pt x="2128172" y="559159"/>
                      <a:pt x="2128172" y="559159"/>
                      <a:pt x="2128172" y="414780"/>
                    </a:cubicBezTo>
                    <a:cubicBezTo>
                      <a:pt x="2128172" y="414780"/>
                      <a:pt x="2128172" y="414780"/>
                      <a:pt x="2128172" y="324545"/>
                    </a:cubicBezTo>
                    <a:cubicBezTo>
                      <a:pt x="2128172" y="324545"/>
                      <a:pt x="2128172" y="324545"/>
                      <a:pt x="2110140" y="324545"/>
                    </a:cubicBezTo>
                    <a:cubicBezTo>
                      <a:pt x="2110140" y="324545"/>
                      <a:pt x="2110140" y="324545"/>
                      <a:pt x="2110140" y="402749"/>
                    </a:cubicBezTo>
                    <a:cubicBezTo>
                      <a:pt x="2110140" y="402749"/>
                      <a:pt x="2110140" y="402749"/>
                      <a:pt x="2110140" y="541111"/>
                    </a:cubicBezTo>
                    <a:cubicBezTo>
                      <a:pt x="2110140" y="565174"/>
                      <a:pt x="2092106" y="577206"/>
                      <a:pt x="2068064" y="577206"/>
                    </a:cubicBezTo>
                    <a:cubicBezTo>
                      <a:pt x="2050032" y="577206"/>
                      <a:pt x="2032000" y="565174"/>
                      <a:pt x="2032000" y="541111"/>
                    </a:cubicBezTo>
                    <a:cubicBezTo>
                      <a:pt x="2032000" y="541111"/>
                      <a:pt x="2032000" y="541111"/>
                      <a:pt x="2032000" y="306497"/>
                    </a:cubicBezTo>
                    <a:cubicBezTo>
                      <a:pt x="2032000" y="246341"/>
                      <a:pt x="2086096" y="192198"/>
                      <a:pt x="2152216" y="192198"/>
                    </a:cubicBezTo>
                    <a:close/>
                    <a:moveTo>
                      <a:pt x="1644216" y="192198"/>
                    </a:moveTo>
                    <a:cubicBezTo>
                      <a:pt x="1644216" y="192198"/>
                      <a:pt x="1644216" y="192198"/>
                      <a:pt x="1692300" y="192198"/>
                    </a:cubicBezTo>
                    <a:cubicBezTo>
                      <a:pt x="1692300" y="192198"/>
                      <a:pt x="1692300" y="192198"/>
                      <a:pt x="1698312" y="192198"/>
                    </a:cubicBezTo>
                    <a:cubicBezTo>
                      <a:pt x="1698312" y="192198"/>
                      <a:pt x="1698312" y="192198"/>
                      <a:pt x="1818526" y="192198"/>
                    </a:cubicBezTo>
                    <a:cubicBezTo>
                      <a:pt x="1884646" y="192198"/>
                      <a:pt x="1938742" y="246341"/>
                      <a:pt x="1938742" y="306497"/>
                    </a:cubicBezTo>
                    <a:cubicBezTo>
                      <a:pt x="1938742" y="306497"/>
                      <a:pt x="1938742" y="306497"/>
                      <a:pt x="1938742" y="541111"/>
                    </a:cubicBezTo>
                    <a:cubicBezTo>
                      <a:pt x="1938742" y="565174"/>
                      <a:pt x="1920710" y="577206"/>
                      <a:pt x="1902678" y="577206"/>
                    </a:cubicBezTo>
                    <a:cubicBezTo>
                      <a:pt x="1878636" y="577206"/>
                      <a:pt x="1860602" y="565174"/>
                      <a:pt x="1860602" y="541111"/>
                    </a:cubicBezTo>
                    <a:cubicBezTo>
                      <a:pt x="1860602" y="541111"/>
                      <a:pt x="1860602" y="541111"/>
                      <a:pt x="1860602" y="402749"/>
                    </a:cubicBezTo>
                    <a:cubicBezTo>
                      <a:pt x="1860602" y="402749"/>
                      <a:pt x="1860602" y="402749"/>
                      <a:pt x="1860602" y="324545"/>
                    </a:cubicBezTo>
                    <a:cubicBezTo>
                      <a:pt x="1860602" y="324545"/>
                      <a:pt x="1860602" y="324545"/>
                      <a:pt x="1842570" y="324545"/>
                    </a:cubicBezTo>
                    <a:cubicBezTo>
                      <a:pt x="1842570" y="324545"/>
                      <a:pt x="1842570" y="324545"/>
                      <a:pt x="1842570" y="414780"/>
                    </a:cubicBezTo>
                    <a:cubicBezTo>
                      <a:pt x="1842570" y="414780"/>
                      <a:pt x="1842570" y="414780"/>
                      <a:pt x="1842570" y="559159"/>
                    </a:cubicBezTo>
                    <a:cubicBezTo>
                      <a:pt x="1842570" y="559159"/>
                      <a:pt x="1842570" y="559159"/>
                      <a:pt x="1842570" y="577206"/>
                    </a:cubicBezTo>
                    <a:cubicBezTo>
                      <a:pt x="1842570" y="577206"/>
                      <a:pt x="1842570" y="577206"/>
                      <a:pt x="1842570" y="938150"/>
                    </a:cubicBezTo>
                    <a:cubicBezTo>
                      <a:pt x="1842570" y="968228"/>
                      <a:pt x="1818526" y="986275"/>
                      <a:pt x="1788474" y="986275"/>
                    </a:cubicBezTo>
                    <a:cubicBezTo>
                      <a:pt x="1764430" y="986275"/>
                      <a:pt x="1740388" y="968228"/>
                      <a:pt x="1740388" y="938150"/>
                    </a:cubicBezTo>
                    <a:cubicBezTo>
                      <a:pt x="1740388" y="938150"/>
                      <a:pt x="1740388" y="938150"/>
                      <a:pt x="1740388" y="577206"/>
                    </a:cubicBezTo>
                    <a:cubicBezTo>
                      <a:pt x="1740388" y="577206"/>
                      <a:pt x="1740388" y="577206"/>
                      <a:pt x="1716344" y="577206"/>
                    </a:cubicBezTo>
                    <a:cubicBezTo>
                      <a:pt x="1716344" y="577206"/>
                      <a:pt x="1716344" y="577206"/>
                      <a:pt x="1716344" y="938150"/>
                    </a:cubicBezTo>
                    <a:cubicBezTo>
                      <a:pt x="1716344" y="968228"/>
                      <a:pt x="1698312" y="986275"/>
                      <a:pt x="1674268" y="986275"/>
                    </a:cubicBezTo>
                    <a:cubicBezTo>
                      <a:pt x="1644216" y="986275"/>
                      <a:pt x="1620172" y="968228"/>
                      <a:pt x="1620172" y="938150"/>
                    </a:cubicBezTo>
                    <a:cubicBezTo>
                      <a:pt x="1620172" y="938150"/>
                      <a:pt x="1620172" y="938150"/>
                      <a:pt x="1620172" y="577206"/>
                    </a:cubicBezTo>
                    <a:cubicBezTo>
                      <a:pt x="1620172" y="577206"/>
                      <a:pt x="1620172" y="577206"/>
                      <a:pt x="1620172" y="559159"/>
                    </a:cubicBezTo>
                    <a:cubicBezTo>
                      <a:pt x="1620172" y="559159"/>
                      <a:pt x="1620172" y="559159"/>
                      <a:pt x="1620172" y="414780"/>
                    </a:cubicBezTo>
                    <a:cubicBezTo>
                      <a:pt x="1620172" y="414780"/>
                      <a:pt x="1620172" y="414780"/>
                      <a:pt x="1620172" y="324545"/>
                    </a:cubicBezTo>
                    <a:cubicBezTo>
                      <a:pt x="1620172" y="324545"/>
                      <a:pt x="1620172" y="324545"/>
                      <a:pt x="1602140" y="324545"/>
                    </a:cubicBezTo>
                    <a:cubicBezTo>
                      <a:pt x="1602140" y="324545"/>
                      <a:pt x="1602140" y="324545"/>
                      <a:pt x="1602140" y="402749"/>
                    </a:cubicBezTo>
                    <a:cubicBezTo>
                      <a:pt x="1602140" y="402749"/>
                      <a:pt x="1602140" y="402749"/>
                      <a:pt x="1602140" y="541111"/>
                    </a:cubicBezTo>
                    <a:cubicBezTo>
                      <a:pt x="1602140" y="565174"/>
                      <a:pt x="1584106" y="577206"/>
                      <a:pt x="1560064" y="577206"/>
                    </a:cubicBezTo>
                    <a:cubicBezTo>
                      <a:pt x="1542032" y="577206"/>
                      <a:pt x="1524000" y="565174"/>
                      <a:pt x="1524000" y="541111"/>
                    </a:cubicBezTo>
                    <a:cubicBezTo>
                      <a:pt x="1524000" y="541111"/>
                      <a:pt x="1524000" y="541111"/>
                      <a:pt x="1524000" y="306497"/>
                    </a:cubicBezTo>
                    <a:cubicBezTo>
                      <a:pt x="1524000" y="246341"/>
                      <a:pt x="1578096" y="192198"/>
                      <a:pt x="1644216" y="192198"/>
                    </a:cubicBezTo>
                    <a:close/>
                    <a:moveTo>
                      <a:pt x="1136216" y="192198"/>
                    </a:moveTo>
                    <a:cubicBezTo>
                      <a:pt x="1136216" y="192198"/>
                      <a:pt x="1136216" y="192198"/>
                      <a:pt x="1184300" y="192198"/>
                    </a:cubicBezTo>
                    <a:cubicBezTo>
                      <a:pt x="1184300" y="192198"/>
                      <a:pt x="1184300" y="192198"/>
                      <a:pt x="1190312" y="192198"/>
                    </a:cubicBezTo>
                    <a:cubicBezTo>
                      <a:pt x="1190312" y="192198"/>
                      <a:pt x="1190312" y="192198"/>
                      <a:pt x="1310526" y="192198"/>
                    </a:cubicBezTo>
                    <a:cubicBezTo>
                      <a:pt x="1376646" y="192198"/>
                      <a:pt x="1430742" y="246341"/>
                      <a:pt x="1430742" y="306497"/>
                    </a:cubicBezTo>
                    <a:cubicBezTo>
                      <a:pt x="1430742" y="306497"/>
                      <a:pt x="1430742" y="306497"/>
                      <a:pt x="1430742" y="541111"/>
                    </a:cubicBezTo>
                    <a:cubicBezTo>
                      <a:pt x="1430742" y="565174"/>
                      <a:pt x="1412710" y="577206"/>
                      <a:pt x="1394678" y="577206"/>
                    </a:cubicBezTo>
                    <a:cubicBezTo>
                      <a:pt x="1370636" y="577206"/>
                      <a:pt x="1352602" y="565174"/>
                      <a:pt x="1352602" y="541111"/>
                    </a:cubicBezTo>
                    <a:cubicBezTo>
                      <a:pt x="1352602" y="541111"/>
                      <a:pt x="1352602" y="541111"/>
                      <a:pt x="1352602" y="402749"/>
                    </a:cubicBezTo>
                    <a:cubicBezTo>
                      <a:pt x="1352602" y="402749"/>
                      <a:pt x="1352602" y="402749"/>
                      <a:pt x="1352602" y="324545"/>
                    </a:cubicBezTo>
                    <a:cubicBezTo>
                      <a:pt x="1352602" y="324545"/>
                      <a:pt x="1352602" y="324545"/>
                      <a:pt x="1334570" y="324545"/>
                    </a:cubicBezTo>
                    <a:cubicBezTo>
                      <a:pt x="1334570" y="324545"/>
                      <a:pt x="1334570" y="324545"/>
                      <a:pt x="1334570" y="414780"/>
                    </a:cubicBezTo>
                    <a:cubicBezTo>
                      <a:pt x="1334570" y="414780"/>
                      <a:pt x="1334570" y="414780"/>
                      <a:pt x="1334570" y="559159"/>
                    </a:cubicBezTo>
                    <a:cubicBezTo>
                      <a:pt x="1334570" y="559159"/>
                      <a:pt x="1334570" y="559159"/>
                      <a:pt x="1334570" y="577206"/>
                    </a:cubicBezTo>
                    <a:cubicBezTo>
                      <a:pt x="1334570" y="577206"/>
                      <a:pt x="1334570" y="577206"/>
                      <a:pt x="1334570" y="938150"/>
                    </a:cubicBezTo>
                    <a:cubicBezTo>
                      <a:pt x="1334570" y="968228"/>
                      <a:pt x="1310526" y="986275"/>
                      <a:pt x="1280474" y="986275"/>
                    </a:cubicBezTo>
                    <a:cubicBezTo>
                      <a:pt x="1256430" y="986275"/>
                      <a:pt x="1232388" y="968228"/>
                      <a:pt x="1232388" y="938150"/>
                    </a:cubicBezTo>
                    <a:cubicBezTo>
                      <a:pt x="1232388" y="938150"/>
                      <a:pt x="1232388" y="938150"/>
                      <a:pt x="1232388" y="577206"/>
                    </a:cubicBezTo>
                    <a:cubicBezTo>
                      <a:pt x="1232388" y="577206"/>
                      <a:pt x="1232388" y="577206"/>
                      <a:pt x="1208344" y="577206"/>
                    </a:cubicBezTo>
                    <a:cubicBezTo>
                      <a:pt x="1208344" y="577206"/>
                      <a:pt x="1208344" y="577206"/>
                      <a:pt x="1208344" y="938150"/>
                    </a:cubicBezTo>
                    <a:cubicBezTo>
                      <a:pt x="1208344" y="968228"/>
                      <a:pt x="1190312" y="986275"/>
                      <a:pt x="1166268" y="986275"/>
                    </a:cubicBezTo>
                    <a:cubicBezTo>
                      <a:pt x="1136216" y="986275"/>
                      <a:pt x="1112172" y="968228"/>
                      <a:pt x="1112172" y="938150"/>
                    </a:cubicBezTo>
                    <a:cubicBezTo>
                      <a:pt x="1112172" y="938150"/>
                      <a:pt x="1112172" y="938150"/>
                      <a:pt x="1112172" y="577206"/>
                    </a:cubicBezTo>
                    <a:cubicBezTo>
                      <a:pt x="1112172" y="577206"/>
                      <a:pt x="1112172" y="577206"/>
                      <a:pt x="1112172" y="559159"/>
                    </a:cubicBezTo>
                    <a:cubicBezTo>
                      <a:pt x="1112172" y="559159"/>
                      <a:pt x="1112172" y="559159"/>
                      <a:pt x="1112172" y="414780"/>
                    </a:cubicBezTo>
                    <a:cubicBezTo>
                      <a:pt x="1112172" y="414780"/>
                      <a:pt x="1112172" y="414780"/>
                      <a:pt x="1112172" y="324545"/>
                    </a:cubicBezTo>
                    <a:cubicBezTo>
                      <a:pt x="1112172" y="324545"/>
                      <a:pt x="1112172" y="324545"/>
                      <a:pt x="1094140" y="324545"/>
                    </a:cubicBezTo>
                    <a:cubicBezTo>
                      <a:pt x="1094140" y="324545"/>
                      <a:pt x="1094140" y="324545"/>
                      <a:pt x="1094140" y="402749"/>
                    </a:cubicBezTo>
                    <a:cubicBezTo>
                      <a:pt x="1094140" y="402749"/>
                      <a:pt x="1094140" y="402749"/>
                      <a:pt x="1094140" y="541111"/>
                    </a:cubicBezTo>
                    <a:cubicBezTo>
                      <a:pt x="1094140" y="565174"/>
                      <a:pt x="1076106" y="577206"/>
                      <a:pt x="1052064" y="577206"/>
                    </a:cubicBezTo>
                    <a:cubicBezTo>
                      <a:pt x="1034032" y="577206"/>
                      <a:pt x="1016000" y="565174"/>
                      <a:pt x="1016000" y="541111"/>
                    </a:cubicBezTo>
                    <a:cubicBezTo>
                      <a:pt x="1016000" y="541111"/>
                      <a:pt x="1016000" y="541111"/>
                      <a:pt x="1016000" y="306497"/>
                    </a:cubicBezTo>
                    <a:cubicBezTo>
                      <a:pt x="1016000" y="246341"/>
                      <a:pt x="1070096" y="192198"/>
                      <a:pt x="1136216" y="192198"/>
                    </a:cubicBezTo>
                    <a:close/>
                    <a:moveTo>
                      <a:pt x="628216" y="192198"/>
                    </a:moveTo>
                    <a:cubicBezTo>
                      <a:pt x="628216" y="192198"/>
                      <a:pt x="628216" y="192198"/>
                      <a:pt x="676300" y="192198"/>
                    </a:cubicBezTo>
                    <a:cubicBezTo>
                      <a:pt x="676300" y="192198"/>
                      <a:pt x="676300" y="192198"/>
                      <a:pt x="682312" y="192198"/>
                    </a:cubicBezTo>
                    <a:cubicBezTo>
                      <a:pt x="682312" y="192198"/>
                      <a:pt x="682312" y="192198"/>
                      <a:pt x="802526" y="192198"/>
                    </a:cubicBezTo>
                    <a:cubicBezTo>
                      <a:pt x="868646" y="192198"/>
                      <a:pt x="922742" y="246341"/>
                      <a:pt x="922742" y="306497"/>
                    </a:cubicBezTo>
                    <a:cubicBezTo>
                      <a:pt x="922742" y="306497"/>
                      <a:pt x="922742" y="306497"/>
                      <a:pt x="922742" y="541111"/>
                    </a:cubicBezTo>
                    <a:cubicBezTo>
                      <a:pt x="922742" y="565174"/>
                      <a:pt x="904710" y="577206"/>
                      <a:pt x="886678" y="577206"/>
                    </a:cubicBezTo>
                    <a:cubicBezTo>
                      <a:pt x="862636" y="577206"/>
                      <a:pt x="844602" y="565174"/>
                      <a:pt x="844602" y="541111"/>
                    </a:cubicBezTo>
                    <a:cubicBezTo>
                      <a:pt x="844602" y="541111"/>
                      <a:pt x="844602" y="541111"/>
                      <a:pt x="844602" y="402749"/>
                    </a:cubicBezTo>
                    <a:cubicBezTo>
                      <a:pt x="844602" y="402749"/>
                      <a:pt x="844602" y="402749"/>
                      <a:pt x="844602" y="324545"/>
                    </a:cubicBezTo>
                    <a:cubicBezTo>
                      <a:pt x="844602" y="324545"/>
                      <a:pt x="844602" y="324545"/>
                      <a:pt x="826570" y="324545"/>
                    </a:cubicBezTo>
                    <a:cubicBezTo>
                      <a:pt x="826570" y="324545"/>
                      <a:pt x="826570" y="324545"/>
                      <a:pt x="826570" y="414780"/>
                    </a:cubicBezTo>
                    <a:cubicBezTo>
                      <a:pt x="826570" y="414780"/>
                      <a:pt x="826570" y="414780"/>
                      <a:pt x="826570" y="559159"/>
                    </a:cubicBezTo>
                    <a:cubicBezTo>
                      <a:pt x="826570" y="559159"/>
                      <a:pt x="826570" y="559159"/>
                      <a:pt x="826570" y="577206"/>
                    </a:cubicBezTo>
                    <a:cubicBezTo>
                      <a:pt x="826570" y="577206"/>
                      <a:pt x="826570" y="577206"/>
                      <a:pt x="826570" y="938150"/>
                    </a:cubicBezTo>
                    <a:cubicBezTo>
                      <a:pt x="826570" y="968228"/>
                      <a:pt x="802526" y="986275"/>
                      <a:pt x="772474" y="986275"/>
                    </a:cubicBezTo>
                    <a:cubicBezTo>
                      <a:pt x="748430" y="986275"/>
                      <a:pt x="724388" y="968228"/>
                      <a:pt x="724388" y="938150"/>
                    </a:cubicBezTo>
                    <a:cubicBezTo>
                      <a:pt x="724388" y="938150"/>
                      <a:pt x="724388" y="938150"/>
                      <a:pt x="724388" y="577206"/>
                    </a:cubicBezTo>
                    <a:cubicBezTo>
                      <a:pt x="724388" y="577206"/>
                      <a:pt x="724388" y="577206"/>
                      <a:pt x="700344" y="577206"/>
                    </a:cubicBezTo>
                    <a:cubicBezTo>
                      <a:pt x="700344" y="577206"/>
                      <a:pt x="700344" y="577206"/>
                      <a:pt x="700344" y="938150"/>
                    </a:cubicBezTo>
                    <a:cubicBezTo>
                      <a:pt x="700344" y="968228"/>
                      <a:pt x="682312" y="986275"/>
                      <a:pt x="658268" y="986275"/>
                    </a:cubicBezTo>
                    <a:cubicBezTo>
                      <a:pt x="628216" y="986275"/>
                      <a:pt x="604172" y="968228"/>
                      <a:pt x="604172" y="938150"/>
                    </a:cubicBezTo>
                    <a:cubicBezTo>
                      <a:pt x="604172" y="938150"/>
                      <a:pt x="604172" y="938150"/>
                      <a:pt x="604172" y="577206"/>
                    </a:cubicBezTo>
                    <a:cubicBezTo>
                      <a:pt x="604172" y="577206"/>
                      <a:pt x="604172" y="577206"/>
                      <a:pt x="604172" y="559159"/>
                    </a:cubicBezTo>
                    <a:cubicBezTo>
                      <a:pt x="604172" y="559159"/>
                      <a:pt x="604172" y="559159"/>
                      <a:pt x="604172" y="414780"/>
                    </a:cubicBezTo>
                    <a:cubicBezTo>
                      <a:pt x="604172" y="414780"/>
                      <a:pt x="604172" y="414780"/>
                      <a:pt x="604172" y="324545"/>
                    </a:cubicBezTo>
                    <a:cubicBezTo>
                      <a:pt x="604172" y="324545"/>
                      <a:pt x="604172" y="324545"/>
                      <a:pt x="586140" y="324545"/>
                    </a:cubicBezTo>
                    <a:cubicBezTo>
                      <a:pt x="586140" y="324545"/>
                      <a:pt x="586140" y="324545"/>
                      <a:pt x="586140" y="402749"/>
                    </a:cubicBezTo>
                    <a:cubicBezTo>
                      <a:pt x="586140" y="402749"/>
                      <a:pt x="586140" y="402749"/>
                      <a:pt x="586140" y="541111"/>
                    </a:cubicBezTo>
                    <a:cubicBezTo>
                      <a:pt x="586140" y="565174"/>
                      <a:pt x="568106" y="577206"/>
                      <a:pt x="544064" y="577206"/>
                    </a:cubicBezTo>
                    <a:cubicBezTo>
                      <a:pt x="526032" y="577206"/>
                      <a:pt x="508000" y="565174"/>
                      <a:pt x="508000" y="541111"/>
                    </a:cubicBezTo>
                    <a:cubicBezTo>
                      <a:pt x="508000" y="541111"/>
                      <a:pt x="508000" y="541111"/>
                      <a:pt x="508000" y="306497"/>
                    </a:cubicBezTo>
                    <a:cubicBezTo>
                      <a:pt x="508000" y="246341"/>
                      <a:pt x="562096" y="192198"/>
                      <a:pt x="628216" y="192198"/>
                    </a:cubicBezTo>
                    <a:close/>
                    <a:moveTo>
                      <a:pt x="120216" y="192198"/>
                    </a:moveTo>
                    <a:cubicBezTo>
                      <a:pt x="120216" y="192198"/>
                      <a:pt x="120216" y="192198"/>
                      <a:pt x="168300" y="192198"/>
                    </a:cubicBezTo>
                    <a:cubicBezTo>
                      <a:pt x="168300" y="192198"/>
                      <a:pt x="168300" y="192198"/>
                      <a:pt x="174312" y="192198"/>
                    </a:cubicBezTo>
                    <a:cubicBezTo>
                      <a:pt x="174312" y="192198"/>
                      <a:pt x="174312" y="192198"/>
                      <a:pt x="294526" y="192198"/>
                    </a:cubicBezTo>
                    <a:cubicBezTo>
                      <a:pt x="360646" y="192198"/>
                      <a:pt x="414742" y="246341"/>
                      <a:pt x="414742" y="306497"/>
                    </a:cubicBezTo>
                    <a:cubicBezTo>
                      <a:pt x="414742" y="306497"/>
                      <a:pt x="414742" y="306497"/>
                      <a:pt x="414742" y="541111"/>
                    </a:cubicBezTo>
                    <a:cubicBezTo>
                      <a:pt x="414742" y="565174"/>
                      <a:pt x="396710" y="577206"/>
                      <a:pt x="378678" y="577206"/>
                    </a:cubicBezTo>
                    <a:cubicBezTo>
                      <a:pt x="354636" y="577206"/>
                      <a:pt x="336602" y="565174"/>
                      <a:pt x="336602" y="541111"/>
                    </a:cubicBezTo>
                    <a:cubicBezTo>
                      <a:pt x="336602" y="541111"/>
                      <a:pt x="336602" y="541111"/>
                      <a:pt x="336602" y="402749"/>
                    </a:cubicBezTo>
                    <a:cubicBezTo>
                      <a:pt x="336602" y="402749"/>
                      <a:pt x="336602" y="402749"/>
                      <a:pt x="336602" y="324545"/>
                    </a:cubicBezTo>
                    <a:cubicBezTo>
                      <a:pt x="336602" y="324545"/>
                      <a:pt x="336602" y="324545"/>
                      <a:pt x="318570" y="324545"/>
                    </a:cubicBezTo>
                    <a:cubicBezTo>
                      <a:pt x="318570" y="324545"/>
                      <a:pt x="318570" y="324545"/>
                      <a:pt x="318570" y="414780"/>
                    </a:cubicBezTo>
                    <a:cubicBezTo>
                      <a:pt x="318570" y="414780"/>
                      <a:pt x="318570" y="414780"/>
                      <a:pt x="318570" y="559159"/>
                    </a:cubicBezTo>
                    <a:cubicBezTo>
                      <a:pt x="318570" y="559159"/>
                      <a:pt x="318570" y="559159"/>
                      <a:pt x="318570" y="577206"/>
                    </a:cubicBezTo>
                    <a:cubicBezTo>
                      <a:pt x="318570" y="577206"/>
                      <a:pt x="318570" y="577206"/>
                      <a:pt x="318570" y="938150"/>
                    </a:cubicBezTo>
                    <a:cubicBezTo>
                      <a:pt x="318570" y="968228"/>
                      <a:pt x="294526" y="986275"/>
                      <a:pt x="264474" y="986275"/>
                    </a:cubicBezTo>
                    <a:cubicBezTo>
                      <a:pt x="240430" y="986275"/>
                      <a:pt x="216388" y="968228"/>
                      <a:pt x="216388" y="938150"/>
                    </a:cubicBezTo>
                    <a:cubicBezTo>
                      <a:pt x="216388" y="938150"/>
                      <a:pt x="216388" y="938150"/>
                      <a:pt x="216388" y="577206"/>
                    </a:cubicBezTo>
                    <a:cubicBezTo>
                      <a:pt x="216388" y="577206"/>
                      <a:pt x="216388" y="577206"/>
                      <a:pt x="192344" y="577206"/>
                    </a:cubicBezTo>
                    <a:cubicBezTo>
                      <a:pt x="192344" y="577206"/>
                      <a:pt x="192344" y="577206"/>
                      <a:pt x="192344" y="938150"/>
                    </a:cubicBezTo>
                    <a:cubicBezTo>
                      <a:pt x="192344" y="968228"/>
                      <a:pt x="174312" y="986275"/>
                      <a:pt x="150268" y="986275"/>
                    </a:cubicBezTo>
                    <a:cubicBezTo>
                      <a:pt x="120216" y="986275"/>
                      <a:pt x="96172" y="968228"/>
                      <a:pt x="96172" y="938150"/>
                    </a:cubicBezTo>
                    <a:cubicBezTo>
                      <a:pt x="96172" y="938150"/>
                      <a:pt x="96172" y="938150"/>
                      <a:pt x="96172" y="577206"/>
                    </a:cubicBezTo>
                    <a:cubicBezTo>
                      <a:pt x="96172" y="577206"/>
                      <a:pt x="96172" y="577206"/>
                      <a:pt x="96172" y="559159"/>
                    </a:cubicBezTo>
                    <a:cubicBezTo>
                      <a:pt x="96172" y="559159"/>
                      <a:pt x="96172" y="559159"/>
                      <a:pt x="96172" y="414780"/>
                    </a:cubicBezTo>
                    <a:cubicBezTo>
                      <a:pt x="96172" y="414780"/>
                      <a:pt x="96172" y="414780"/>
                      <a:pt x="96172" y="324545"/>
                    </a:cubicBezTo>
                    <a:cubicBezTo>
                      <a:pt x="96172" y="324545"/>
                      <a:pt x="96172" y="324545"/>
                      <a:pt x="78140" y="324545"/>
                    </a:cubicBezTo>
                    <a:cubicBezTo>
                      <a:pt x="78140" y="324545"/>
                      <a:pt x="78140" y="324545"/>
                      <a:pt x="78140" y="402749"/>
                    </a:cubicBezTo>
                    <a:cubicBezTo>
                      <a:pt x="78140" y="402749"/>
                      <a:pt x="78140" y="402749"/>
                      <a:pt x="78140" y="541111"/>
                    </a:cubicBezTo>
                    <a:cubicBezTo>
                      <a:pt x="78140" y="565174"/>
                      <a:pt x="60106" y="577206"/>
                      <a:pt x="36064" y="577206"/>
                    </a:cubicBezTo>
                    <a:cubicBezTo>
                      <a:pt x="18032" y="577206"/>
                      <a:pt x="0" y="565174"/>
                      <a:pt x="0" y="541111"/>
                    </a:cubicBezTo>
                    <a:cubicBezTo>
                      <a:pt x="0" y="541111"/>
                      <a:pt x="0" y="541111"/>
                      <a:pt x="0" y="306497"/>
                    </a:cubicBezTo>
                    <a:cubicBezTo>
                      <a:pt x="0" y="246341"/>
                      <a:pt x="54096" y="192198"/>
                      <a:pt x="120216" y="192198"/>
                    </a:cubicBezTo>
                    <a:close/>
                    <a:moveTo>
                      <a:pt x="4779372" y="0"/>
                    </a:moveTo>
                    <a:cubicBezTo>
                      <a:pt x="4826860" y="0"/>
                      <a:pt x="4865356" y="40194"/>
                      <a:pt x="4865356" y="89777"/>
                    </a:cubicBezTo>
                    <a:cubicBezTo>
                      <a:pt x="4865356" y="139359"/>
                      <a:pt x="4826860" y="179553"/>
                      <a:pt x="4779372" y="179553"/>
                    </a:cubicBezTo>
                    <a:cubicBezTo>
                      <a:pt x="4731884" y="179553"/>
                      <a:pt x="4693388" y="139359"/>
                      <a:pt x="4693388" y="89777"/>
                    </a:cubicBezTo>
                    <a:cubicBezTo>
                      <a:pt x="4693388" y="40194"/>
                      <a:pt x="4731884" y="0"/>
                      <a:pt x="4779372" y="0"/>
                    </a:cubicBezTo>
                    <a:close/>
                    <a:moveTo>
                      <a:pt x="4271372" y="0"/>
                    </a:moveTo>
                    <a:cubicBezTo>
                      <a:pt x="4318860" y="0"/>
                      <a:pt x="4357356" y="40194"/>
                      <a:pt x="4357356" y="89777"/>
                    </a:cubicBezTo>
                    <a:cubicBezTo>
                      <a:pt x="4357356" y="139359"/>
                      <a:pt x="4318860" y="179553"/>
                      <a:pt x="4271372" y="179553"/>
                    </a:cubicBezTo>
                    <a:cubicBezTo>
                      <a:pt x="4223884" y="179553"/>
                      <a:pt x="4185388" y="139359"/>
                      <a:pt x="4185388" y="89777"/>
                    </a:cubicBezTo>
                    <a:cubicBezTo>
                      <a:pt x="4185388" y="40194"/>
                      <a:pt x="4223884" y="0"/>
                      <a:pt x="4271372" y="0"/>
                    </a:cubicBezTo>
                    <a:close/>
                    <a:moveTo>
                      <a:pt x="3763372" y="0"/>
                    </a:moveTo>
                    <a:cubicBezTo>
                      <a:pt x="3810860" y="0"/>
                      <a:pt x="3849356" y="40194"/>
                      <a:pt x="3849356" y="89777"/>
                    </a:cubicBezTo>
                    <a:cubicBezTo>
                      <a:pt x="3849356" y="139359"/>
                      <a:pt x="3810860" y="179553"/>
                      <a:pt x="3763372" y="179553"/>
                    </a:cubicBezTo>
                    <a:cubicBezTo>
                      <a:pt x="3715884" y="179553"/>
                      <a:pt x="3677388" y="139359"/>
                      <a:pt x="3677388" y="89777"/>
                    </a:cubicBezTo>
                    <a:cubicBezTo>
                      <a:pt x="3677388" y="40194"/>
                      <a:pt x="3715884" y="0"/>
                      <a:pt x="3763372" y="0"/>
                    </a:cubicBezTo>
                    <a:close/>
                    <a:moveTo>
                      <a:pt x="3255372" y="0"/>
                    </a:moveTo>
                    <a:cubicBezTo>
                      <a:pt x="3302860" y="0"/>
                      <a:pt x="3341356" y="40194"/>
                      <a:pt x="3341356" y="89777"/>
                    </a:cubicBezTo>
                    <a:cubicBezTo>
                      <a:pt x="3341356" y="139359"/>
                      <a:pt x="3302860" y="179553"/>
                      <a:pt x="3255372" y="179553"/>
                    </a:cubicBezTo>
                    <a:cubicBezTo>
                      <a:pt x="3207884" y="179553"/>
                      <a:pt x="3169388" y="139359"/>
                      <a:pt x="3169388" y="89777"/>
                    </a:cubicBezTo>
                    <a:cubicBezTo>
                      <a:pt x="3169388" y="40194"/>
                      <a:pt x="3207884" y="0"/>
                      <a:pt x="3255372" y="0"/>
                    </a:cubicBezTo>
                    <a:close/>
                    <a:moveTo>
                      <a:pt x="2747372" y="0"/>
                    </a:moveTo>
                    <a:cubicBezTo>
                      <a:pt x="2794860" y="0"/>
                      <a:pt x="2833356" y="40194"/>
                      <a:pt x="2833356" y="89777"/>
                    </a:cubicBezTo>
                    <a:cubicBezTo>
                      <a:pt x="2833356" y="139359"/>
                      <a:pt x="2794860" y="179553"/>
                      <a:pt x="2747372" y="179553"/>
                    </a:cubicBezTo>
                    <a:cubicBezTo>
                      <a:pt x="2699884" y="179553"/>
                      <a:pt x="2661388" y="139359"/>
                      <a:pt x="2661388" y="89777"/>
                    </a:cubicBezTo>
                    <a:cubicBezTo>
                      <a:pt x="2661388" y="40194"/>
                      <a:pt x="2699884" y="0"/>
                      <a:pt x="2747372" y="0"/>
                    </a:cubicBezTo>
                    <a:close/>
                    <a:moveTo>
                      <a:pt x="2239372" y="0"/>
                    </a:moveTo>
                    <a:cubicBezTo>
                      <a:pt x="2286860" y="0"/>
                      <a:pt x="2325356" y="40194"/>
                      <a:pt x="2325356" y="89777"/>
                    </a:cubicBezTo>
                    <a:cubicBezTo>
                      <a:pt x="2325356" y="139359"/>
                      <a:pt x="2286860" y="179553"/>
                      <a:pt x="2239372" y="179553"/>
                    </a:cubicBezTo>
                    <a:cubicBezTo>
                      <a:pt x="2191884" y="179553"/>
                      <a:pt x="2153388" y="139359"/>
                      <a:pt x="2153388" y="89777"/>
                    </a:cubicBezTo>
                    <a:cubicBezTo>
                      <a:pt x="2153388" y="40194"/>
                      <a:pt x="2191884" y="0"/>
                      <a:pt x="2239372" y="0"/>
                    </a:cubicBezTo>
                    <a:close/>
                    <a:moveTo>
                      <a:pt x="1731372" y="0"/>
                    </a:moveTo>
                    <a:cubicBezTo>
                      <a:pt x="1778860" y="0"/>
                      <a:pt x="1817356" y="40194"/>
                      <a:pt x="1817356" y="89777"/>
                    </a:cubicBezTo>
                    <a:cubicBezTo>
                      <a:pt x="1817356" y="139359"/>
                      <a:pt x="1778860" y="179553"/>
                      <a:pt x="1731372" y="179553"/>
                    </a:cubicBezTo>
                    <a:cubicBezTo>
                      <a:pt x="1683884" y="179553"/>
                      <a:pt x="1645388" y="139359"/>
                      <a:pt x="1645388" y="89777"/>
                    </a:cubicBezTo>
                    <a:cubicBezTo>
                      <a:pt x="1645388" y="40194"/>
                      <a:pt x="1683884" y="0"/>
                      <a:pt x="1731372" y="0"/>
                    </a:cubicBezTo>
                    <a:close/>
                    <a:moveTo>
                      <a:pt x="1223372" y="0"/>
                    </a:moveTo>
                    <a:cubicBezTo>
                      <a:pt x="1270860" y="0"/>
                      <a:pt x="1309356" y="40194"/>
                      <a:pt x="1309356" y="89777"/>
                    </a:cubicBezTo>
                    <a:cubicBezTo>
                      <a:pt x="1309356" y="139359"/>
                      <a:pt x="1270860" y="179553"/>
                      <a:pt x="1223372" y="179553"/>
                    </a:cubicBezTo>
                    <a:cubicBezTo>
                      <a:pt x="1175884" y="179553"/>
                      <a:pt x="1137388" y="139359"/>
                      <a:pt x="1137388" y="89777"/>
                    </a:cubicBezTo>
                    <a:cubicBezTo>
                      <a:pt x="1137388" y="40194"/>
                      <a:pt x="1175884" y="0"/>
                      <a:pt x="1223372" y="0"/>
                    </a:cubicBezTo>
                    <a:close/>
                    <a:moveTo>
                      <a:pt x="715372" y="0"/>
                    </a:moveTo>
                    <a:cubicBezTo>
                      <a:pt x="762860" y="0"/>
                      <a:pt x="801356" y="40194"/>
                      <a:pt x="801356" y="89777"/>
                    </a:cubicBezTo>
                    <a:cubicBezTo>
                      <a:pt x="801356" y="139359"/>
                      <a:pt x="762860" y="179553"/>
                      <a:pt x="715372" y="179553"/>
                    </a:cubicBezTo>
                    <a:cubicBezTo>
                      <a:pt x="667884" y="179553"/>
                      <a:pt x="629388" y="139359"/>
                      <a:pt x="629388" y="89777"/>
                    </a:cubicBezTo>
                    <a:cubicBezTo>
                      <a:pt x="629388" y="40194"/>
                      <a:pt x="667884" y="0"/>
                      <a:pt x="715372" y="0"/>
                    </a:cubicBezTo>
                    <a:close/>
                    <a:moveTo>
                      <a:pt x="207372" y="0"/>
                    </a:moveTo>
                    <a:cubicBezTo>
                      <a:pt x="254860" y="0"/>
                      <a:pt x="293356" y="40194"/>
                      <a:pt x="293356" y="89777"/>
                    </a:cubicBezTo>
                    <a:cubicBezTo>
                      <a:pt x="293356" y="139359"/>
                      <a:pt x="254860" y="179553"/>
                      <a:pt x="207372" y="179553"/>
                    </a:cubicBezTo>
                    <a:cubicBezTo>
                      <a:pt x="159884" y="179553"/>
                      <a:pt x="121388" y="139359"/>
                      <a:pt x="121388" y="89777"/>
                    </a:cubicBezTo>
                    <a:cubicBezTo>
                      <a:pt x="121388" y="40194"/>
                      <a:pt x="159884" y="0"/>
                      <a:pt x="207372" y="0"/>
                    </a:cubicBezTo>
                    <a:close/>
                  </a:path>
                </a:pathLst>
              </a:custGeom>
              <a:solidFill>
                <a:schemeClr val="bg1"/>
              </a:solidFill>
              <a:ln>
                <a:noFill/>
              </a:ln>
            </p:spPr>
            <p:txBody>
              <a:bodyPr vert="horz" wrap="square" lIns="34299" tIns="17149" rIns="34299" bIns="17149" numCol="1" anchor="t" anchorCtr="0" compatLnSpc="1">
                <a:prstTxWarp prst="textNoShape">
                  <a:avLst/>
                </a:prstTxWarp>
                <a:noAutofit/>
              </a:bodyPr>
              <a:lstStyle/>
              <a:p>
                <a:endParaRPr lang="id-ID" sz="675">
                  <a:latin typeface="Poppins Light" pitchFamily="2" charset="77"/>
                </a:endParaRPr>
              </a:p>
            </p:txBody>
          </p:sp>
          <p:sp>
            <p:nvSpPr>
              <p:cNvPr id="78" name="Rectangle 77">
                <a:extLst>
                  <a:ext uri="{FF2B5EF4-FFF2-40B4-BE49-F238E27FC236}">
                    <a16:creationId xmlns:a16="http://schemas.microsoft.com/office/drawing/2014/main" id="{3436562B-B553-43D5-A331-90164E2BC949}"/>
                  </a:ext>
                </a:extLst>
              </p:cNvPr>
              <p:cNvSpPr/>
              <p:nvPr/>
            </p:nvSpPr>
            <p:spPr>
              <a:xfrm>
                <a:off x="5304282" y="2466920"/>
                <a:ext cx="421815" cy="494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Poppins Light" pitchFamily="2" charset="77"/>
                </a:endParaRPr>
              </a:p>
            </p:txBody>
          </p:sp>
          <p:sp>
            <p:nvSpPr>
              <p:cNvPr id="79" name="Freeform 40">
                <a:extLst>
                  <a:ext uri="{FF2B5EF4-FFF2-40B4-BE49-F238E27FC236}">
                    <a16:creationId xmlns:a16="http://schemas.microsoft.com/office/drawing/2014/main" id="{F67F5FB9-6CD7-4EA7-9D53-A5E3C956DE81}"/>
                  </a:ext>
                </a:extLst>
              </p:cNvPr>
              <p:cNvSpPr/>
              <p:nvPr/>
            </p:nvSpPr>
            <p:spPr>
              <a:xfrm>
                <a:off x="5259760" y="2416312"/>
                <a:ext cx="2594873" cy="590446"/>
              </a:xfrm>
              <a:custGeom>
                <a:avLst/>
                <a:gdLst>
                  <a:gd name="connsiteX0" fmla="*/ 4776808 w 5176562"/>
                  <a:gd name="connsiteY0" fmla="*/ 286794 h 1177896"/>
                  <a:gd name="connsiteX1" fmla="*/ 4656592 w 5176562"/>
                  <a:gd name="connsiteY1" fmla="*/ 401093 h 1177896"/>
                  <a:gd name="connsiteX2" fmla="*/ 4656592 w 5176562"/>
                  <a:gd name="connsiteY2" fmla="*/ 635707 h 1177896"/>
                  <a:gd name="connsiteX3" fmla="*/ 4692656 w 5176562"/>
                  <a:gd name="connsiteY3" fmla="*/ 671802 h 1177896"/>
                  <a:gd name="connsiteX4" fmla="*/ 4734732 w 5176562"/>
                  <a:gd name="connsiteY4" fmla="*/ 635707 h 1177896"/>
                  <a:gd name="connsiteX5" fmla="*/ 4734732 w 5176562"/>
                  <a:gd name="connsiteY5" fmla="*/ 497345 h 1177896"/>
                  <a:gd name="connsiteX6" fmla="*/ 4734732 w 5176562"/>
                  <a:gd name="connsiteY6" fmla="*/ 419141 h 1177896"/>
                  <a:gd name="connsiteX7" fmla="*/ 4752764 w 5176562"/>
                  <a:gd name="connsiteY7" fmla="*/ 419141 h 1177896"/>
                  <a:gd name="connsiteX8" fmla="*/ 4752764 w 5176562"/>
                  <a:gd name="connsiteY8" fmla="*/ 509376 h 1177896"/>
                  <a:gd name="connsiteX9" fmla="*/ 4752764 w 5176562"/>
                  <a:gd name="connsiteY9" fmla="*/ 653755 h 1177896"/>
                  <a:gd name="connsiteX10" fmla="*/ 4752764 w 5176562"/>
                  <a:gd name="connsiteY10" fmla="*/ 671802 h 1177896"/>
                  <a:gd name="connsiteX11" fmla="*/ 4752764 w 5176562"/>
                  <a:gd name="connsiteY11" fmla="*/ 1032746 h 1177896"/>
                  <a:gd name="connsiteX12" fmla="*/ 4806860 w 5176562"/>
                  <a:gd name="connsiteY12" fmla="*/ 1080871 h 1177896"/>
                  <a:gd name="connsiteX13" fmla="*/ 4848936 w 5176562"/>
                  <a:gd name="connsiteY13" fmla="*/ 1032746 h 1177896"/>
                  <a:gd name="connsiteX14" fmla="*/ 4848936 w 5176562"/>
                  <a:gd name="connsiteY14" fmla="*/ 671802 h 1177896"/>
                  <a:gd name="connsiteX15" fmla="*/ 4872980 w 5176562"/>
                  <a:gd name="connsiteY15" fmla="*/ 671802 h 1177896"/>
                  <a:gd name="connsiteX16" fmla="*/ 4872980 w 5176562"/>
                  <a:gd name="connsiteY16" fmla="*/ 1032746 h 1177896"/>
                  <a:gd name="connsiteX17" fmla="*/ 4921066 w 5176562"/>
                  <a:gd name="connsiteY17" fmla="*/ 1080871 h 1177896"/>
                  <a:gd name="connsiteX18" fmla="*/ 4975162 w 5176562"/>
                  <a:gd name="connsiteY18" fmla="*/ 1032746 h 1177896"/>
                  <a:gd name="connsiteX19" fmla="*/ 4975162 w 5176562"/>
                  <a:gd name="connsiteY19" fmla="*/ 671802 h 1177896"/>
                  <a:gd name="connsiteX20" fmla="*/ 4975162 w 5176562"/>
                  <a:gd name="connsiteY20" fmla="*/ 653755 h 1177896"/>
                  <a:gd name="connsiteX21" fmla="*/ 4975162 w 5176562"/>
                  <a:gd name="connsiteY21" fmla="*/ 509376 h 1177896"/>
                  <a:gd name="connsiteX22" fmla="*/ 4975162 w 5176562"/>
                  <a:gd name="connsiteY22" fmla="*/ 419141 h 1177896"/>
                  <a:gd name="connsiteX23" fmla="*/ 4993194 w 5176562"/>
                  <a:gd name="connsiteY23" fmla="*/ 419141 h 1177896"/>
                  <a:gd name="connsiteX24" fmla="*/ 4993194 w 5176562"/>
                  <a:gd name="connsiteY24" fmla="*/ 497345 h 1177896"/>
                  <a:gd name="connsiteX25" fmla="*/ 4993194 w 5176562"/>
                  <a:gd name="connsiteY25" fmla="*/ 635707 h 1177896"/>
                  <a:gd name="connsiteX26" fmla="*/ 5035270 w 5176562"/>
                  <a:gd name="connsiteY26" fmla="*/ 671802 h 1177896"/>
                  <a:gd name="connsiteX27" fmla="*/ 5071334 w 5176562"/>
                  <a:gd name="connsiteY27" fmla="*/ 635707 h 1177896"/>
                  <a:gd name="connsiteX28" fmla="*/ 5071334 w 5176562"/>
                  <a:gd name="connsiteY28" fmla="*/ 401093 h 1177896"/>
                  <a:gd name="connsiteX29" fmla="*/ 4951118 w 5176562"/>
                  <a:gd name="connsiteY29" fmla="*/ 286794 h 1177896"/>
                  <a:gd name="connsiteX30" fmla="*/ 4830904 w 5176562"/>
                  <a:gd name="connsiteY30" fmla="*/ 286794 h 1177896"/>
                  <a:gd name="connsiteX31" fmla="*/ 4824892 w 5176562"/>
                  <a:gd name="connsiteY31" fmla="*/ 286794 h 1177896"/>
                  <a:gd name="connsiteX32" fmla="*/ 4776808 w 5176562"/>
                  <a:gd name="connsiteY32" fmla="*/ 286794 h 1177896"/>
                  <a:gd name="connsiteX33" fmla="*/ 4268808 w 5176562"/>
                  <a:gd name="connsiteY33" fmla="*/ 286794 h 1177896"/>
                  <a:gd name="connsiteX34" fmla="*/ 4148592 w 5176562"/>
                  <a:gd name="connsiteY34" fmla="*/ 401093 h 1177896"/>
                  <a:gd name="connsiteX35" fmla="*/ 4148592 w 5176562"/>
                  <a:gd name="connsiteY35" fmla="*/ 635707 h 1177896"/>
                  <a:gd name="connsiteX36" fmla="*/ 4184656 w 5176562"/>
                  <a:gd name="connsiteY36" fmla="*/ 671802 h 1177896"/>
                  <a:gd name="connsiteX37" fmla="*/ 4226732 w 5176562"/>
                  <a:gd name="connsiteY37" fmla="*/ 635707 h 1177896"/>
                  <a:gd name="connsiteX38" fmla="*/ 4226732 w 5176562"/>
                  <a:gd name="connsiteY38" fmla="*/ 497345 h 1177896"/>
                  <a:gd name="connsiteX39" fmla="*/ 4226732 w 5176562"/>
                  <a:gd name="connsiteY39" fmla="*/ 419141 h 1177896"/>
                  <a:gd name="connsiteX40" fmla="*/ 4244764 w 5176562"/>
                  <a:gd name="connsiteY40" fmla="*/ 419141 h 1177896"/>
                  <a:gd name="connsiteX41" fmla="*/ 4244764 w 5176562"/>
                  <a:gd name="connsiteY41" fmla="*/ 509376 h 1177896"/>
                  <a:gd name="connsiteX42" fmla="*/ 4244764 w 5176562"/>
                  <a:gd name="connsiteY42" fmla="*/ 653755 h 1177896"/>
                  <a:gd name="connsiteX43" fmla="*/ 4244764 w 5176562"/>
                  <a:gd name="connsiteY43" fmla="*/ 671802 h 1177896"/>
                  <a:gd name="connsiteX44" fmla="*/ 4244764 w 5176562"/>
                  <a:gd name="connsiteY44" fmla="*/ 1032746 h 1177896"/>
                  <a:gd name="connsiteX45" fmla="*/ 4298860 w 5176562"/>
                  <a:gd name="connsiteY45" fmla="*/ 1080871 h 1177896"/>
                  <a:gd name="connsiteX46" fmla="*/ 4340936 w 5176562"/>
                  <a:gd name="connsiteY46" fmla="*/ 1032746 h 1177896"/>
                  <a:gd name="connsiteX47" fmla="*/ 4340936 w 5176562"/>
                  <a:gd name="connsiteY47" fmla="*/ 671802 h 1177896"/>
                  <a:gd name="connsiteX48" fmla="*/ 4364980 w 5176562"/>
                  <a:gd name="connsiteY48" fmla="*/ 671802 h 1177896"/>
                  <a:gd name="connsiteX49" fmla="*/ 4364980 w 5176562"/>
                  <a:gd name="connsiteY49" fmla="*/ 1032746 h 1177896"/>
                  <a:gd name="connsiteX50" fmla="*/ 4413066 w 5176562"/>
                  <a:gd name="connsiteY50" fmla="*/ 1080871 h 1177896"/>
                  <a:gd name="connsiteX51" fmla="*/ 4467162 w 5176562"/>
                  <a:gd name="connsiteY51" fmla="*/ 1032746 h 1177896"/>
                  <a:gd name="connsiteX52" fmla="*/ 4467162 w 5176562"/>
                  <a:gd name="connsiteY52" fmla="*/ 671802 h 1177896"/>
                  <a:gd name="connsiteX53" fmla="*/ 4467162 w 5176562"/>
                  <a:gd name="connsiteY53" fmla="*/ 653755 h 1177896"/>
                  <a:gd name="connsiteX54" fmla="*/ 4467162 w 5176562"/>
                  <a:gd name="connsiteY54" fmla="*/ 509376 h 1177896"/>
                  <a:gd name="connsiteX55" fmla="*/ 4467162 w 5176562"/>
                  <a:gd name="connsiteY55" fmla="*/ 419141 h 1177896"/>
                  <a:gd name="connsiteX56" fmla="*/ 4485194 w 5176562"/>
                  <a:gd name="connsiteY56" fmla="*/ 419141 h 1177896"/>
                  <a:gd name="connsiteX57" fmla="*/ 4485194 w 5176562"/>
                  <a:gd name="connsiteY57" fmla="*/ 497345 h 1177896"/>
                  <a:gd name="connsiteX58" fmla="*/ 4485194 w 5176562"/>
                  <a:gd name="connsiteY58" fmla="*/ 635707 h 1177896"/>
                  <a:gd name="connsiteX59" fmla="*/ 4527270 w 5176562"/>
                  <a:gd name="connsiteY59" fmla="*/ 671802 h 1177896"/>
                  <a:gd name="connsiteX60" fmla="*/ 4563334 w 5176562"/>
                  <a:gd name="connsiteY60" fmla="*/ 635707 h 1177896"/>
                  <a:gd name="connsiteX61" fmla="*/ 4563334 w 5176562"/>
                  <a:gd name="connsiteY61" fmla="*/ 401093 h 1177896"/>
                  <a:gd name="connsiteX62" fmla="*/ 4443118 w 5176562"/>
                  <a:gd name="connsiteY62" fmla="*/ 286794 h 1177896"/>
                  <a:gd name="connsiteX63" fmla="*/ 4322904 w 5176562"/>
                  <a:gd name="connsiteY63" fmla="*/ 286794 h 1177896"/>
                  <a:gd name="connsiteX64" fmla="*/ 4316892 w 5176562"/>
                  <a:gd name="connsiteY64" fmla="*/ 286794 h 1177896"/>
                  <a:gd name="connsiteX65" fmla="*/ 4268808 w 5176562"/>
                  <a:gd name="connsiteY65" fmla="*/ 286794 h 1177896"/>
                  <a:gd name="connsiteX66" fmla="*/ 3760808 w 5176562"/>
                  <a:gd name="connsiteY66" fmla="*/ 286794 h 1177896"/>
                  <a:gd name="connsiteX67" fmla="*/ 3640592 w 5176562"/>
                  <a:gd name="connsiteY67" fmla="*/ 401093 h 1177896"/>
                  <a:gd name="connsiteX68" fmla="*/ 3640592 w 5176562"/>
                  <a:gd name="connsiteY68" fmla="*/ 635707 h 1177896"/>
                  <a:gd name="connsiteX69" fmla="*/ 3676656 w 5176562"/>
                  <a:gd name="connsiteY69" fmla="*/ 671802 h 1177896"/>
                  <a:gd name="connsiteX70" fmla="*/ 3718732 w 5176562"/>
                  <a:gd name="connsiteY70" fmla="*/ 635707 h 1177896"/>
                  <a:gd name="connsiteX71" fmla="*/ 3718732 w 5176562"/>
                  <a:gd name="connsiteY71" fmla="*/ 497345 h 1177896"/>
                  <a:gd name="connsiteX72" fmla="*/ 3718732 w 5176562"/>
                  <a:gd name="connsiteY72" fmla="*/ 419141 h 1177896"/>
                  <a:gd name="connsiteX73" fmla="*/ 3736764 w 5176562"/>
                  <a:gd name="connsiteY73" fmla="*/ 419141 h 1177896"/>
                  <a:gd name="connsiteX74" fmla="*/ 3736764 w 5176562"/>
                  <a:gd name="connsiteY74" fmla="*/ 509376 h 1177896"/>
                  <a:gd name="connsiteX75" fmla="*/ 3736764 w 5176562"/>
                  <a:gd name="connsiteY75" fmla="*/ 653755 h 1177896"/>
                  <a:gd name="connsiteX76" fmla="*/ 3736764 w 5176562"/>
                  <a:gd name="connsiteY76" fmla="*/ 671802 h 1177896"/>
                  <a:gd name="connsiteX77" fmla="*/ 3736764 w 5176562"/>
                  <a:gd name="connsiteY77" fmla="*/ 1032746 h 1177896"/>
                  <a:gd name="connsiteX78" fmla="*/ 3790860 w 5176562"/>
                  <a:gd name="connsiteY78" fmla="*/ 1080871 h 1177896"/>
                  <a:gd name="connsiteX79" fmla="*/ 3832936 w 5176562"/>
                  <a:gd name="connsiteY79" fmla="*/ 1032746 h 1177896"/>
                  <a:gd name="connsiteX80" fmla="*/ 3832936 w 5176562"/>
                  <a:gd name="connsiteY80" fmla="*/ 671802 h 1177896"/>
                  <a:gd name="connsiteX81" fmla="*/ 3856980 w 5176562"/>
                  <a:gd name="connsiteY81" fmla="*/ 671802 h 1177896"/>
                  <a:gd name="connsiteX82" fmla="*/ 3856980 w 5176562"/>
                  <a:gd name="connsiteY82" fmla="*/ 1032746 h 1177896"/>
                  <a:gd name="connsiteX83" fmla="*/ 3905066 w 5176562"/>
                  <a:gd name="connsiteY83" fmla="*/ 1080871 h 1177896"/>
                  <a:gd name="connsiteX84" fmla="*/ 3959162 w 5176562"/>
                  <a:gd name="connsiteY84" fmla="*/ 1032746 h 1177896"/>
                  <a:gd name="connsiteX85" fmla="*/ 3959162 w 5176562"/>
                  <a:gd name="connsiteY85" fmla="*/ 671802 h 1177896"/>
                  <a:gd name="connsiteX86" fmla="*/ 3959162 w 5176562"/>
                  <a:gd name="connsiteY86" fmla="*/ 653755 h 1177896"/>
                  <a:gd name="connsiteX87" fmla="*/ 3959162 w 5176562"/>
                  <a:gd name="connsiteY87" fmla="*/ 509376 h 1177896"/>
                  <a:gd name="connsiteX88" fmla="*/ 3959162 w 5176562"/>
                  <a:gd name="connsiteY88" fmla="*/ 419141 h 1177896"/>
                  <a:gd name="connsiteX89" fmla="*/ 3977194 w 5176562"/>
                  <a:gd name="connsiteY89" fmla="*/ 419141 h 1177896"/>
                  <a:gd name="connsiteX90" fmla="*/ 3977194 w 5176562"/>
                  <a:gd name="connsiteY90" fmla="*/ 497345 h 1177896"/>
                  <a:gd name="connsiteX91" fmla="*/ 3977194 w 5176562"/>
                  <a:gd name="connsiteY91" fmla="*/ 635707 h 1177896"/>
                  <a:gd name="connsiteX92" fmla="*/ 4019270 w 5176562"/>
                  <a:gd name="connsiteY92" fmla="*/ 671802 h 1177896"/>
                  <a:gd name="connsiteX93" fmla="*/ 4055334 w 5176562"/>
                  <a:gd name="connsiteY93" fmla="*/ 635707 h 1177896"/>
                  <a:gd name="connsiteX94" fmla="*/ 4055334 w 5176562"/>
                  <a:gd name="connsiteY94" fmla="*/ 401093 h 1177896"/>
                  <a:gd name="connsiteX95" fmla="*/ 3935118 w 5176562"/>
                  <a:gd name="connsiteY95" fmla="*/ 286794 h 1177896"/>
                  <a:gd name="connsiteX96" fmla="*/ 3814904 w 5176562"/>
                  <a:gd name="connsiteY96" fmla="*/ 286794 h 1177896"/>
                  <a:gd name="connsiteX97" fmla="*/ 3808892 w 5176562"/>
                  <a:gd name="connsiteY97" fmla="*/ 286794 h 1177896"/>
                  <a:gd name="connsiteX98" fmla="*/ 3760808 w 5176562"/>
                  <a:gd name="connsiteY98" fmla="*/ 286794 h 1177896"/>
                  <a:gd name="connsiteX99" fmla="*/ 3252808 w 5176562"/>
                  <a:gd name="connsiteY99" fmla="*/ 286794 h 1177896"/>
                  <a:gd name="connsiteX100" fmla="*/ 3132592 w 5176562"/>
                  <a:gd name="connsiteY100" fmla="*/ 401093 h 1177896"/>
                  <a:gd name="connsiteX101" fmla="*/ 3132592 w 5176562"/>
                  <a:gd name="connsiteY101" fmla="*/ 635707 h 1177896"/>
                  <a:gd name="connsiteX102" fmla="*/ 3168656 w 5176562"/>
                  <a:gd name="connsiteY102" fmla="*/ 671802 h 1177896"/>
                  <a:gd name="connsiteX103" fmla="*/ 3210732 w 5176562"/>
                  <a:gd name="connsiteY103" fmla="*/ 635707 h 1177896"/>
                  <a:gd name="connsiteX104" fmla="*/ 3210732 w 5176562"/>
                  <a:gd name="connsiteY104" fmla="*/ 497345 h 1177896"/>
                  <a:gd name="connsiteX105" fmla="*/ 3210732 w 5176562"/>
                  <a:gd name="connsiteY105" fmla="*/ 419141 h 1177896"/>
                  <a:gd name="connsiteX106" fmla="*/ 3228764 w 5176562"/>
                  <a:gd name="connsiteY106" fmla="*/ 419141 h 1177896"/>
                  <a:gd name="connsiteX107" fmla="*/ 3228764 w 5176562"/>
                  <a:gd name="connsiteY107" fmla="*/ 509376 h 1177896"/>
                  <a:gd name="connsiteX108" fmla="*/ 3228764 w 5176562"/>
                  <a:gd name="connsiteY108" fmla="*/ 653755 h 1177896"/>
                  <a:gd name="connsiteX109" fmla="*/ 3228764 w 5176562"/>
                  <a:gd name="connsiteY109" fmla="*/ 671802 h 1177896"/>
                  <a:gd name="connsiteX110" fmla="*/ 3228764 w 5176562"/>
                  <a:gd name="connsiteY110" fmla="*/ 1032746 h 1177896"/>
                  <a:gd name="connsiteX111" fmla="*/ 3282860 w 5176562"/>
                  <a:gd name="connsiteY111" fmla="*/ 1080871 h 1177896"/>
                  <a:gd name="connsiteX112" fmla="*/ 3324936 w 5176562"/>
                  <a:gd name="connsiteY112" fmla="*/ 1032746 h 1177896"/>
                  <a:gd name="connsiteX113" fmla="*/ 3324936 w 5176562"/>
                  <a:gd name="connsiteY113" fmla="*/ 671802 h 1177896"/>
                  <a:gd name="connsiteX114" fmla="*/ 3348980 w 5176562"/>
                  <a:gd name="connsiteY114" fmla="*/ 671802 h 1177896"/>
                  <a:gd name="connsiteX115" fmla="*/ 3348980 w 5176562"/>
                  <a:gd name="connsiteY115" fmla="*/ 1032746 h 1177896"/>
                  <a:gd name="connsiteX116" fmla="*/ 3397066 w 5176562"/>
                  <a:gd name="connsiteY116" fmla="*/ 1080871 h 1177896"/>
                  <a:gd name="connsiteX117" fmla="*/ 3451162 w 5176562"/>
                  <a:gd name="connsiteY117" fmla="*/ 1032746 h 1177896"/>
                  <a:gd name="connsiteX118" fmla="*/ 3451162 w 5176562"/>
                  <a:gd name="connsiteY118" fmla="*/ 671802 h 1177896"/>
                  <a:gd name="connsiteX119" fmla="*/ 3451162 w 5176562"/>
                  <a:gd name="connsiteY119" fmla="*/ 653755 h 1177896"/>
                  <a:gd name="connsiteX120" fmla="*/ 3451162 w 5176562"/>
                  <a:gd name="connsiteY120" fmla="*/ 509376 h 1177896"/>
                  <a:gd name="connsiteX121" fmla="*/ 3451162 w 5176562"/>
                  <a:gd name="connsiteY121" fmla="*/ 419141 h 1177896"/>
                  <a:gd name="connsiteX122" fmla="*/ 3469194 w 5176562"/>
                  <a:gd name="connsiteY122" fmla="*/ 419141 h 1177896"/>
                  <a:gd name="connsiteX123" fmla="*/ 3469194 w 5176562"/>
                  <a:gd name="connsiteY123" fmla="*/ 497345 h 1177896"/>
                  <a:gd name="connsiteX124" fmla="*/ 3469194 w 5176562"/>
                  <a:gd name="connsiteY124" fmla="*/ 635707 h 1177896"/>
                  <a:gd name="connsiteX125" fmla="*/ 3511270 w 5176562"/>
                  <a:gd name="connsiteY125" fmla="*/ 671802 h 1177896"/>
                  <a:gd name="connsiteX126" fmla="*/ 3547334 w 5176562"/>
                  <a:gd name="connsiteY126" fmla="*/ 635707 h 1177896"/>
                  <a:gd name="connsiteX127" fmla="*/ 3547334 w 5176562"/>
                  <a:gd name="connsiteY127" fmla="*/ 401093 h 1177896"/>
                  <a:gd name="connsiteX128" fmla="*/ 3427118 w 5176562"/>
                  <a:gd name="connsiteY128" fmla="*/ 286794 h 1177896"/>
                  <a:gd name="connsiteX129" fmla="*/ 3306904 w 5176562"/>
                  <a:gd name="connsiteY129" fmla="*/ 286794 h 1177896"/>
                  <a:gd name="connsiteX130" fmla="*/ 3300892 w 5176562"/>
                  <a:gd name="connsiteY130" fmla="*/ 286794 h 1177896"/>
                  <a:gd name="connsiteX131" fmla="*/ 3252808 w 5176562"/>
                  <a:gd name="connsiteY131" fmla="*/ 286794 h 1177896"/>
                  <a:gd name="connsiteX132" fmla="*/ 2744808 w 5176562"/>
                  <a:gd name="connsiteY132" fmla="*/ 286794 h 1177896"/>
                  <a:gd name="connsiteX133" fmla="*/ 2624592 w 5176562"/>
                  <a:gd name="connsiteY133" fmla="*/ 401093 h 1177896"/>
                  <a:gd name="connsiteX134" fmla="*/ 2624592 w 5176562"/>
                  <a:gd name="connsiteY134" fmla="*/ 635707 h 1177896"/>
                  <a:gd name="connsiteX135" fmla="*/ 2660656 w 5176562"/>
                  <a:gd name="connsiteY135" fmla="*/ 671802 h 1177896"/>
                  <a:gd name="connsiteX136" fmla="*/ 2702732 w 5176562"/>
                  <a:gd name="connsiteY136" fmla="*/ 635707 h 1177896"/>
                  <a:gd name="connsiteX137" fmla="*/ 2702732 w 5176562"/>
                  <a:gd name="connsiteY137" fmla="*/ 497345 h 1177896"/>
                  <a:gd name="connsiteX138" fmla="*/ 2702732 w 5176562"/>
                  <a:gd name="connsiteY138" fmla="*/ 419141 h 1177896"/>
                  <a:gd name="connsiteX139" fmla="*/ 2720764 w 5176562"/>
                  <a:gd name="connsiteY139" fmla="*/ 419141 h 1177896"/>
                  <a:gd name="connsiteX140" fmla="*/ 2720764 w 5176562"/>
                  <a:gd name="connsiteY140" fmla="*/ 509376 h 1177896"/>
                  <a:gd name="connsiteX141" fmla="*/ 2720764 w 5176562"/>
                  <a:gd name="connsiteY141" fmla="*/ 653755 h 1177896"/>
                  <a:gd name="connsiteX142" fmla="*/ 2720764 w 5176562"/>
                  <a:gd name="connsiteY142" fmla="*/ 671802 h 1177896"/>
                  <a:gd name="connsiteX143" fmla="*/ 2720764 w 5176562"/>
                  <a:gd name="connsiteY143" fmla="*/ 1032746 h 1177896"/>
                  <a:gd name="connsiteX144" fmla="*/ 2774860 w 5176562"/>
                  <a:gd name="connsiteY144" fmla="*/ 1080871 h 1177896"/>
                  <a:gd name="connsiteX145" fmla="*/ 2816936 w 5176562"/>
                  <a:gd name="connsiteY145" fmla="*/ 1032746 h 1177896"/>
                  <a:gd name="connsiteX146" fmla="*/ 2816936 w 5176562"/>
                  <a:gd name="connsiteY146" fmla="*/ 671802 h 1177896"/>
                  <a:gd name="connsiteX147" fmla="*/ 2840980 w 5176562"/>
                  <a:gd name="connsiteY147" fmla="*/ 671802 h 1177896"/>
                  <a:gd name="connsiteX148" fmla="*/ 2840980 w 5176562"/>
                  <a:gd name="connsiteY148" fmla="*/ 1032746 h 1177896"/>
                  <a:gd name="connsiteX149" fmla="*/ 2889066 w 5176562"/>
                  <a:gd name="connsiteY149" fmla="*/ 1080871 h 1177896"/>
                  <a:gd name="connsiteX150" fmla="*/ 2943162 w 5176562"/>
                  <a:gd name="connsiteY150" fmla="*/ 1032746 h 1177896"/>
                  <a:gd name="connsiteX151" fmla="*/ 2943162 w 5176562"/>
                  <a:gd name="connsiteY151" fmla="*/ 671802 h 1177896"/>
                  <a:gd name="connsiteX152" fmla="*/ 2943162 w 5176562"/>
                  <a:gd name="connsiteY152" fmla="*/ 653755 h 1177896"/>
                  <a:gd name="connsiteX153" fmla="*/ 2943162 w 5176562"/>
                  <a:gd name="connsiteY153" fmla="*/ 509376 h 1177896"/>
                  <a:gd name="connsiteX154" fmla="*/ 2943162 w 5176562"/>
                  <a:gd name="connsiteY154" fmla="*/ 419141 h 1177896"/>
                  <a:gd name="connsiteX155" fmla="*/ 2961194 w 5176562"/>
                  <a:gd name="connsiteY155" fmla="*/ 419141 h 1177896"/>
                  <a:gd name="connsiteX156" fmla="*/ 2961194 w 5176562"/>
                  <a:gd name="connsiteY156" fmla="*/ 497345 h 1177896"/>
                  <a:gd name="connsiteX157" fmla="*/ 2961194 w 5176562"/>
                  <a:gd name="connsiteY157" fmla="*/ 635707 h 1177896"/>
                  <a:gd name="connsiteX158" fmla="*/ 3003270 w 5176562"/>
                  <a:gd name="connsiteY158" fmla="*/ 671802 h 1177896"/>
                  <a:gd name="connsiteX159" fmla="*/ 3039334 w 5176562"/>
                  <a:gd name="connsiteY159" fmla="*/ 635707 h 1177896"/>
                  <a:gd name="connsiteX160" fmla="*/ 3039334 w 5176562"/>
                  <a:gd name="connsiteY160" fmla="*/ 401093 h 1177896"/>
                  <a:gd name="connsiteX161" fmla="*/ 2919118 w 5176562"/>
                  <a:gd name="connsiteY161" fmla="*/ 286794 h 1177896"/>
                  <a:gd name="connsiteX162" fmla="*/ 2798904 w 5176562"/>
                  <a:gd name="connsiteY162" fmla="*/ 286794 h 1177896"/>
                  <a:gd name="connsiteX163" fmla="*/ 2792892 w 5176562"/>
                  <a:gd name="connsiteY163" fmla="*/ 286794 h 1177896"/>
                  <a:gd name="connsiteX164" fmla="*/ 2744808 w 5176562"/>
                  <a:gd name="connsiteY164" fmla="*/ 286794 h 1177896"/>
                  <a:gd name="connsiteX165" fmla="*/ 2236808 w 5176562"/>
                  <a:gd name="connsiteY165" fmla="*/ 286794 h 1177896"/>
                  <a:gd name="connsiteX166" fmla="*/ 2116592 w 5176562"/>
                  <a:gd name="connsiteY166" fmla="*/ 401093 h 1177896"/>
                  <a:gd name="connsiteX167" fmla="*/ 2116592 w 5176562"/>
                  <a:gd name="connsiteY167" fmla="*/ 635707 h 1177896"/>
                  <a:gd name="connsiteX168" fmla="*/ 2152656 w 5176562"/>
                  <a:gd name="connsiteY168" fmla="*/ 671802 h 1177896"/>
                  <a:gd name="connsiteX169" fmla="*/ 2194732 w 5176562"/>
                  <a:gd name="connsiteY169" fmla="*/ 635707 h 1177896"/>
                  <a:gd name="connsiteX170" fmla="*/ 2194732 w 5176562"/>
                  <a:gd name="connsiteY170" fmla="*/ 497345 h 1177896"/>
                  <a:gd name="connsiteX171" fmla="*/ 2194732 w 5176562"/>
                  <a:gd name="connsiteY171" fmla="*/ 419141 h 1177896"/>
                  <a:gd name="connsiteX172" fmla="*/ 2212764 w 5176562"/>
                  <a:gd name="connsiteY172" fmla="*/ 419141 h 1177896"/>
                  <a:gd name="connsiteX173" fmla="*/ 2212764 w 5176562"/>
                  <a:gd name="connsiteY173" fmla="*/ 509376 h 1177896"/>
                  <a:gd name="connsiteX174" fmla="*/ 2212764 w 5176562"/>
                  <a:gd name="connsiteY174" fmla="*/ 653755 h 1177896"/>
                  <a:gd name="connsiteX175" fmla="*/ 2212764 w 5176562"/>
                  <a:gd name="connsiteY175" fmla="*/ 671802 h 1177896"/>
                  <a:gd name="connsiteX176" fmla="*/ 2212764 w 5176562"/>
                  <a:gd name="connsiteY176" fmla="*/ 1032746 h 1177896"/>
                  <a:gd name="connsiteX177" fmla="*/ 2266860 w 5176562"/>
                  <a:gd name="connsiteY177" fmla="*/ 1080871 h 1177896"/>
                  <a:gd name="connsiteX178" fmla="*/ 2308936 w 5176562"/>
                  <a:gd name="connsiteY178" fmla="*/ 1032746 h 1177896"/>
                  <a:gd name="connsiteX179" fmla="*/ 2308936 w 5176562"/>
                  <a:gd name="connsiteY179" fmla="*/ 671802 h 1177896"/>
                  <a:gd name="connsiteX180" fmla="*/ 2332980 w 5176562"/>
                  <a:gd name="connsiteY180" fmla="*/ 671802 h 1177896"/>
                  <a:gd name="connsiteX181" fmla="*/ 2332980 w 5176562"/>
                  <a:gd name="connsiteY181" fmla="*/ 1032746 h 1177896"/>
                  <a:gd name="connsiteX182" fmla="*/ 2381066 w 5176562"/>
                  <a:gd name="connsiteY182" fmla="*/ 1080871 h 1177896"/>
                  <a:gd name="connsiteX183" fmla="*/ 2435162 w 5176562"/>
                  <a:gd name="connsiteY183" fmla="*/ 1032746 h 1177896"/>
                  <a:gd name="connsiteX184" fmla="*/ 2435162 w 5176562"/>
                  <a:gd name="connsiteY184" fmla="*/ 671802 h 1177896"/>
                  <a:gd name="connsiteX185" fmla="*/ 2435162 w 5176562"/>
                  <a:gd name="connsiteY185" fmla="*/ 653755 h 1177896"/>
                  <a:gd name="connsiteX186" fmla="*/ 2435162 w 5176562"/>
                  <a:gd name="connsiteY186" fmla="*/ 509376 h 1177896"/>
                  <a:gd name="connsiteX187" fmla="*/ 2435162 w 5176562"/>
                  <a:gd name="connsiteY187" fmla="*/ 419141 h 1177896"/>
                  <a:gd name="connsiteX188" fmla="*/ 2453194 w 5176562"/>
                  <a:gd name="connsiteY188" fmla="*/ 419141 h 1177896"/>
                  <a:gd name="connsiteX189" fmla="*/ 2453194 w 5176562"/>
                  <a:gd name="connsiteY189" fmla="*/ 497345 h 1177896"/>
                  <a:gd name="connsiteX190" fmla="*/ 2453194 w 5176562"/>
                  <a:gd name="connsiteY190" fmla="*/ 635707 h 1177896"/>
                  <a:gd name="connsiteX191" fmla="*/ 2495270 w 5176562"/>
                  <a:gd name="connsiteY191" fmla="*/ 671802 h 1177896"/>
                  <a:gd name="connsiteX192" fmla="*/ 2531334 w 5176562"/>
                  <a:gd name="connsiteY192" fmla="*/ 635707 h 1177896"/>
                  <a:gd name="connsiteX193" fmla="*/ 2531334 w 5176562"/>
                  <a:gd name="connsiteY193" fmla="*/ 401093 h 1177896"/>
                  <a:gd name="connsiteX194" fmla="*/ 2411118 w 5176562"/>
                  <a:gd name="connsiteY194" fmla="*/ 286794 h 1177896"/>
                  <a:gd name="connsiteX195" fmla="*/ 2290904 w 5176562"/>
                  <a:gd name="connsiteY195" fmla="*/ 286794 h 1177896"/>
                  <a:gd name="connsiteX196" fmla="*/ 2284892 w 5176562"/>
                  <a:gd name="connsiteY196" fmla="*/ 286794 h 1177896"/>
                  <a:gd name="connsiteX197" fmla="*/ 2236808 w 5176562"/>
                  <a:gd name="connsiteY197" fmla="*/ 286794 h 1177896"/>
                  <a:gd name="connsiteX198" fmla="*/ 1728808 w 5176562"/>
                  <a:gd name="connsiteY198" fmla="*/ 286794 h 1177896"/>
                  <a:gd name="connsiteX199" fmla="*/ 1608592 w 5176562"/>
                  <a:gd name="connsiteY199" fmla="*/ 401093 h 1177896"/>
                  <a:gd name="connsiteX200" fmla="*/ 1608592 w 5176562"/>
                  <a:gd name="connsiteY200" fmla="*/ 635707 h 1177896"/>
                  <a:gd name="connsiteX201" fmla="*/ 1644656 w 5176562"/>
                  <a:gd name="connsiteY201" fmla="*/ 671802 h 1177896"/>
                  <a:gd name="connsiteX202" fmla="*/ 1686732 w 5176562"/>
                  <a:gd name="connsiteY202" fmla="*/ 635707 h 1177896"/>
                  <a:gd name="connsiteX203" fmla="*/ 1686732 w 5176562"/>
                  <a:gd name="connsiteY203" fmla="*/ 497345 h 1177896"/>
                  <a:gd name="connsiteX204" fmla="*/ 1686732 w 5176562"/>
                  <a:gd name="connsiteY204" fmla="*/ 419141 h 1177896"/>
                  <a:gd name="connsiteX205" fmla="*/ 1704764 w 5176562"/>
                  <a:gd name="connsiteY205" fmla="*/ 419141 h 1177896"/>
                  <a:gd name="connsiteX206" fmla="*/ 1704764 w 5176562"/>
                  <a:gd name="connsiteY206" fmla="*/ 509376 h 1177896"/>
                  <a:gd name="connsiteX207" fmla="*/ 1704764 w 5176562"/>
                  <a:gd name="connsiteY207" fmla="*/ 653755 h 1177896"/>
                  <a:gd name="connsiteX208" fmla="*/ 1704764 w 5176562"/>
                  <a:gd name="connsiteY208" fmla="*/ 671802 h 1177896"/>
                  <a:gd name="connsiteX209" fmla="*/ 1704764 w 5176562"/>
                  <a:gd name="connsiteY209" fmla="*/ 1032746 h 1177896"/>
                  <a:gd name="connsiteX210" fmla="*/ 1758860 w 5176562"/>
                  <a:gd name="connsiteY210" fmla="*/ 1080871 h 1177896"/>
                  <a:gd name="connsiteX211" fmla="*/ 1800936 w 5176562"/>
                  <a:gd name="connsiteY211" fmla="*/ 1032746 h 1177896"/>
                  <a:gd name="connsiteX212" fmla="*/ 1800936 w 5176562"/>
                  <a:gd name="connsiteY212" fmla="*/ 671802 h 1177896"/>
                  <a:gd name="connsiteX213" fmla="*/ 1824980 w 5176562"/>
                  <a:gd name="connsiteY213" fmla="*/ 671802 h 1177896"/>
                  <a:gd name="connsiteX214" fmla="*/ 1824980 w 5176562"/>
                  <a:gd name="connsiteY214" fmla="*/ 1032746 h 1177896"/>
                  <a:gd name="connsiteX215" fmla="*/ 1873066 w 5176562"/>
                  <a:gd name="connsiteY215" fmla="*/ 1080871 h 1177896"/>
                  <a:gd name="connsiteX216" fmla="*/ 1927162 w 5176562"/>
                  <a:gd name="connsiteY216" fmla="*/ 1032746 h 1177896"/>
                  <a:gd name="connsiteX217" fmla="*/ 1927162 w 5176562"/>
                  <a:gd name="connsiteY217" fmla="*/ 671802 h 1177896"/>
                  <a:gd name="connsiteX218" fmla="*/ 1927162 w 5176562"/>
                  <a:gd name="connsiteY218" fmla="*/ 653755 h 1177896"/>
                  <a:gd name="connsiteX219" fmla="*/ 1927162 w 5176562"/>
                  <a:gd name="connsiteY219" fmla="*/ 509376 h 1177896"/>
                  <a:gd name="connsiteX220" fmla="*/ 1927162 w 5176562"/>
                  <a:gd name="connsiteY220" fmla="*/ 419141 h 1177896"/>
                  <a:gd name="connsiteX221" fmla="*/ 1945194 w 5176562"/>
                  <a:gd name="connsiteY221" fmla="*/ 419141 h 1177896"/>
                  <a:gd name="connsiteX222" fmla="*/ 1945194 w 5176562"/>
                  <a:gd name="connsiteY222" fmla="*/ 497345 h 1177896"/>
                  <a:gd name="connsiteX223" fmla="*/ 1945194 w 5176562"/>
                  <a:gd name="connsiteY223" fmla="*/ 635707 h 1177896"/>
                  <a:gd name="connsiteX224" fmla="*/ 1987270 w 5176562"/>
                  <a:gd name="connsiteY224" fmla="*/ 671802 h 1177896"/>
                  <a:gd name="connsiteX225" fmla="*/ 2023334 w 5176562"/>
                  <a:gd name="connsiteY225" fmla="*/ 635707 h 1177896"/>
                  <a:gd name="connsiteX226" fmla="*/ 2023334 w 5176562"/>
                  <a:gd name="connsiteY226" fmla="*/ 401093 h 1177896"/>
                  <a:gd name="connsiteX227" fmla="*/ 1903118 w 5176562"/>
                  <a:gd name="connsiteY227" fmla="*/ 286794 h 1177896"/>
                  <a:gd name="connsiteX228" fmla="*/ 1782904 w 5176562"/>
                  <a:gd name="connsiteY228" fmla="*/ 286794 h 1177896"/>
                  <a:gd name="connsiteX229" fmla="*/ 1776892 w 5176562"/>
                  <a:gd name="connsiteY229" fmla="*/ 286794 h 1177896"/>
                  <a:gd name="connsiteX230" fmla="*/ 1728808 w 5176562"/>
                  <a:gd name="connsiteY230" fmla="*/ 286794 h 1177896"/>
                  <a:gd name="connsiteX231" fmla="*/ 1220808 w 5176562"/>
                  <a:gd name="connsiteY231" fmla="*/ 286794 h 1177896"/>
                  <a:gd name="connsiteX232" fmla="*/ 1100592 w 5176562"/>
                  <a:gd name="connsiteY232" fmla="*/ 401093 h 1177896"/>
                  <a:gd name="connsiteX233" fmla="*/ 1100592 w 5176562"/>
                  <a:gd name="connsiteY233" fmla="*/ 635707 h 1177896"/>
                  <a:gd name="connsiteX234" fmla="*/ 1136656 w 5176562"/>
                  <a:gd name="connsiteY234" fmla="*/ 671802 h 1177896"/>
                  <a:gd name="connsiteX235" fmla="*/ 1178732 w 5176562"/>
                  <a:gd name="connsiteY235" fmla="*/ 635707 h 1177896"/>
                  <a:gd name="connsiteX236" fmla="*/ 1178732 w 5176562"/>
                  <a:gd name="connsiteY236" fmla="*/ 497345 h 1177896"/>
                  <a:gd name="connsiteX237" fmla="*/ 1178732 w 5176562"/>
                  <a:gd name="connsiteY237" fmla="*/ 419141 h 1177896"/>
                  <a:gd name="connsiteX238" fmla="*/ 1196764 w 5176562"/>
                  <a:gd name="connsiteY238" fmla="*/ 419141 h 1177896"/>
                  <a:gd name="connsiteX239" fmla="*/ 1196764 w 5176562"/>
                  <a:gd name="connsiteY239" fmla="*/ 509376 h 1177896"/>
                  <a:gd name="connsiteX240" fmla="*/ 1196764 w 5176562"/>
                  <a:gd name="connsiteY240" fmla="*/ 653755 h 1177896"/>
                  <a:gd name="connsiteX241" fmla="*/ 1196764 w 5176562"/>
                  <a:gd name="connsiteY241" fmla="*/ 671802 h 1177896"/>
                  <a:gd name="connsiteX242" fmla="*/ 1196764 w 5176562"/>
                  <a:gd name="connsiteY242" fmla="*/ 1032746 h 1177896"/>
                  <a:gd name="connsiteX243" fmla="*/ 1250860 w 5176562"/>
                  <a:gd name="connsiteY243" fmla="*/ 1080871 h 1177896"/>
                  <a:gd name="connsiteX244" fmla="*/ 1292936 w 5176562"/>
                  <a:gd name="connsiteY244" fmla="*/ 1032746 h 1177896"/>
                  <a:gd name="connsiteX245" fmla="*/ 1292936 w 5176562"/>
                  <a:gd name="connsiteY245" fmla="*/ 671802 h 1177896"/>
                  <a:gd name="connsiteX246" fmla="*/ 1316980 w 5176562"/>
                  <a:gd name="connsiteY246" fmla="*/ 671802 h 1177896"/>
                  <a:gd name="connsiteX247" fmla="*/ 1316980 w 5176562"/>
                  <a:gd name="connsiteY247" fmla="*/ 1032746 h 1177896"/>
                  <a:gd name="connsiteX248" fmla="*/ 1365066 w 5176562"/>
                  <a:gd name="connsiteY248" fmla="*/ 1080871 h 1177896"/>
                  <a:gd name="connsiteX249" fmla="*/ 1419162 w 5176562"/>
                  <a:gd name="connsiteY249" fmla="*/ 1032746 h 1177896"/>
                  <a:gd name="connsiteX250" fmla="*/ 1419162 w 5176562"/>
                  <a:gd name="connsiteY250" fmla="*/ 671802 h 1177896"/>
                  <a:gd name="connsiteX251" fmla="*/ 1419162 w 5176562"/>
                  <a:gd name="connsiteY251" fmla="*/ 653755 h 1177896"/>
                  <a:gd name="connsiteX252" fmla="*/ 1419162 w 5176562"/>
                  <a:gd name="connsiteY252" fmla="*/ 509376 h 1177896"/>
                  <a:gd name="connsiteX253" fmla="*/ 1419162 w 5176562"/>
                  <a:gd name="connsiteY253" fmla="*/ 419141 h 1177896"/>
                  <a:gd name="connsiteX254" fmla="*/ 1437194 w 5176562"/>
                  <a:gd name="connsiteY254" fmla="*/ 419141 h 1177896"/>
                  <a:gd name="connsiteX255" fmla="*/ 1437194 w 5176562"/>
                  <a:gd name="connsiteY255" fmla="*/ 497345 h 1177896"/>
                  <a:gd name="connsiteX256" fmla="*/ 1437194 w 5176562"/>
                  <a:gd name="connsiteY256" fmla="*/ 635707 h 1177896"/>
                  <a:gd name="connsiteX257" fmla="*/ 1479270 w 5176562"/>
                  <a:gd name="connsiteY257" fmla="*/ 671802 h 1177896"/>
                  <a:gd name="connsiteX258" fmla="*/ 1515334 w 5176562"/>
                  <a:gd name="connsiteY258" fmla="*/ 635707 h 1177896"/>
                  <a:gd name="connsiteX259" fmla="*/ 1515334 w 5176562"/>
                  <a:gd name="connsiteY259" fmla="*/ 401093 h 1177896"/>
                  <a:gd name="connsiteX260" fmla="*/ 1395118 w 5176562"/>
                  <a:gd name="connsiteY260" fmla="*/ 286794 h 1177896"/>
                  <a:gd name="connsiteX261" fmla="*/ 1274904 w 5176562"/>
                  <a:gd name="connsiteY261" fmla="*/ 286794 h 1177896"/>
                  <a:gd name="connsiteX262" fmla="*/ 1268892 w 5176562"/>
                  <a:gd name="connsiteY262" fmla="*/ 286794 h 1177896"/>
                  <a:gd name="connsiteX263" fmla="*/ 1220808 w 5176562"/>
                  <a:gd name="connsiteY263" fmla="*/ 286794 h 1177896"/>
                  <a:gd name="connsiteX264" fmla="*/ 712808 w 5176562"/>
                  <a:gd name="connsiteY264" fmla="*/ 286794 h 1177896"/>
                  <a:gd name="connsiteX265" fmla="*/ 592592 w 5176562"/>
                  <a:gd name="connsiteY265" fmla="*/ 401093 h 1177896"/>
                  <a:gd name="connsiteX266" fmla="*/ 592592 w 5176562"/>
                  <a:gd name="connsiteY266" fmla="*/ 635707 h 1177896"/>
                  <a:gd name="connsiteX267" fmla="*/ 628656 w 5176562"/>
                  <a:gd name="connsiteY267" fmla="*/ 671802 h 1177896"/>
                  <a:gd name="connsiteX268" fmla="*/ 670732 w 5176562"/>
                  <a:gd name="connsiteY268" fmla="*/ 635707 h 1177896"/>
                  <a:gd name="connsiteX269" fmla="*/ 670732 w 5176562"/>
                  <a:gd name="connsiteY269" fmla="*/ 497345 h 1177896"/>
                  <a:gd name="connsiteX270" fmla="*/ 670732 w 5176562"/>
                  <a:gd name="connsiteY270" fmla="*/ 419141 h 1177896"/>
                  <a:gd name="connsiteX271" fmla="*/ 688764 w 5176562"/>
                  <a:gd name="connsiteY271" fmla="*/ 419141 h 1177896"/>
                  <a:gd name="connsiteX272" fmla="*/ 688764 w 5176562"/>
                  <a:gd name="connsiteY272" fmla="*/ 509376 h 1177896"/>
                  <a:gd name="connsiteX273" fmla="*/ 688764 w 5176562"/>
                  <a:gd name="connsiteY273" fmla="*/ 653755 h 1177896"/>
                  <a:gd name="connsiteX274" fmla="*/ 688764 w 5176562"/>
                  <a:gd name="connsiteY274" fmla="*/ 671802 h 1177896"/>
                  <a:gd name="connsiteX275" fmla="*/ 688764 w 5176562"/>
                  <a:gd name="connsiteY275" fmla="*/ 1032746 h 1177896"/>
                  <a:gd name="connsiteX276" fmla="*/ 742860 w 5176562"/>
                  <a:gd name="connsiteY276" fmla="*/ 1080871 h 1177896"/>
                  <a:gd name="connsiteX277" fmla="*/ 784936 w 5176562"/>
                  <a:gd name="connsiteY277" fmla="*/ 1032746 h 1177896"/>
                  <a:gd name="connsiteX278" fmla="*/ 784936 w 5176562"/>
                  <a:gd name="connsiteY278" fmla="*/ 671802 h 1177896"/>
                  <a:gd name="connsiteX279" fmla="*/ 808980 w 5176562"/>
                  <a:gd name="connsiteY279" fmla="*/ 671802 h 1177896"/>
                  <a:gd name="connsiteX280" fmla="*/ 808980 w 5176562"/>
                  <a:gd name="connsiteY280" fmla="*/ 1032746 h 1177896"/>
                  <a:gd name="connsiteX281" fmla="*/ 857066 w 5176562"/>
                  <a:gd name="connsiteY281" fmla="*/ 1080871 h 1177896"/>
                  <a:gd name="connsiteX282" fmla="*/ 911162 w 5176562"/>
                  <a:gd name="connsiteY282" fmla="*/ 1032746 h 1177896"/>
                  <a:gd name="connsiteX283" fmla="*/ 911162 w 5176562"/>
                  <a:gd name="connsiteY283" fmla="*/ 671802 h 1177896"/>
                  <a:gd name="connsiteX284" fmla="*/ 911162 w 5176562"/>
                  <a:gd name="connsiteY284" fmla="*/ 653755 h 1177896"/>
                  <a:gd name="connsiteX285" fmla="*/ 911162 w 5176562"/>
                  <a:gd name="connsiteY285" fmla="*/ 509376 h 1177896"/>
                  <a:gd name="connsiteX286" fmla="*/ 911162 w 5176562"/>
                  <a:gd name="connsiteY286" fmla="*/ 419141 h 1177896"/>
                  <a:gd name="connsiteX287" fmla="*/ 929194 w 5176562"/>
                  <a:gd name="connsiteY287" fmla="*/ 419141 h 1177896"/>
                  <a:gd name="connsiteX288" fmla="*/ 929194 w 5176562"/>
                  <a:gd name="connsiteY288" fmla="*/ 497345 h 1177896"/>
                  <a:gd name="connsiteX289" fmla="*/ 929194 w 5176562"/>
                  <a:gd name="connsiteY289" fmla="*/ 635707 h 1177896"/>
                  <a:gd name="connsiteX290" fmla="*/ 971270 w 5176562"/>
                  <a:gd name="connsiteY290" fmla="*/ 671802 h 1177896"/>
                  <a:gd name="connsiteX291" fmla="*/ 1007334 w 5176562"/>
                  <a:gd name="connsiteY291" fmla="*/ 635707 h 1177896"/>
                  <a:gd name="connsiteX292" fmla="*/ 1007334 w 5176562"/>
                  <a:gd name="connsiteY292" fmla="*/ 401093 h 1177896"/>
                  <a:gd name="connsiteX293" fmla="*/ 887118 w 5176562"/>
                  <a:gd name="connsiteY293" fmla="*/ 286794 h 1177896"/>
                  <a:gd name="connsiteX294" fmla="*/ 766904 w 5176562"/>
                  <a:gd name="connsiteY294" fmla="*/ 286794 h 1177896"/>
                  <a:gd name="connsiteX295" fmla="*/ 760892 w 5176562"/>
                  <a:gd name="connsiteY295" fmla="*/ 286794 h 1177896"/>
                  <a:gd name="connsiteX296" fmla="*/ 712808 w 5176562"/>
                  <a:gd name="connsiteY296" fmla="*/ 286794 h 1177896"/>
                  <a:gd name="connsiteX297" fmla="*/ 204808 w 5176562"/>
                  <a:gd name="connsiteY297" fmla="*/ 286794 h 1177896"/>
                  <a:gd name="connsiteX298" fmla="*/ 84592 w 5176562"/>
                  <a:gd name="connsiteY298" fmla="*/ 401093 h 1177896"/>
                  <a:gd name="connsiteX299" fmla="*/ 84592 w 5176562"/>
                  <a:gd name="connsiteY299" fmla="*/ 635707 h 1177896"/>
                  <a:gd name="connsiteX300" fmla="*/ 120656 w 5176562"/>
                  <a:gd name="connsiteY300" fmla="*/ 671802 h 1177896"/>
                  <a:gd name="connsiteX301" fmla="*/ 162732 w 5176562"/>
                  <a:gd name="connsiteY301" fmla="*/ 635707 h 1177896"/>
                  <a:gd name="connsiteX302" fmla="*/ 162732 w 5176562"/>
                  <a:gd name="connsiteY302" fmla="*/ 497345 h 1177896"/>
                  <a:gd name="connsiteX303" fmla="*/ 162732 w 5176562"/>
                  <a:gd name="connsiteY303" fmla="*/ 419141 h 1177896"/>
                  <a:gd name="connsiteX304" fmla="*/ 180764 w 5176562"/>
                  <a:gd name="connsiteY304" fmla="*/ 419141 h 1177896"/>
                  <a:gd name="connsiteX305" fmla="*/ 180764 w 5176562"/>
                  <a:gd name="connsiteY305" fmla="*/ 509376 h 1177896"/>
                  <a:gd name="connsiteX306" fmla="*/ 180764 w 5176562"/>
                  <a:gd name="connsiteY306" fmla="*/ 653755 h 1177896"/>
                  <a:gd name="connsiteX307" fmla="*/ 180764 w 5176562"/>
                  <a:gd name="connsiteY307" fmla="*/ 671802 h 1177896"/>
                  <a:gd name="connsiteX308" fmla="*/ 180764 w 5176562"/>
                  <a:gd name="connsiteY308" fmla="*/ 1032746 h 1177896"/>
                  <a:gd name="connsiteX309" fmla="*/ 234860 w 5176562"/>
                  <a:gd name="connsiteY309" fmla="*/ 1080871 h 1177896"/>
                  <a:gd name="connsiteX310" fmla="*/ 276936 w 5176562"/>
                  <a:gd name="connsiteY310" fmla="*/ 1032746 h 1177896"/>
                  <a:gd name="connsiteX311" fmla="*/ 276936 w 5176562"/>
                  <a:gd name="connsiteY311" fmla="*/ 671802 h 1177896"/>
                  <a:gd name="connsiteX312" fmla="*/ 300980 w 5176562"/>
                  <a:gd name="connsiteY312" fmla="*/ 671802 h 1177896"/>
                  <a:gd name="connsiteX313" fmla="*/ 300980 w 5176562"/>
                  <a:gd name="connsiteY313" fmla="*/ 1032746 h 1177896"/>
                  <a:gd name="connsiteX314" fmla="*/ 349066 w 5176562"/>
                  <a:gd name="connsiteY314" fmla="*/ 1080871 h 1177896"/>
                  <a:gd name="connsiteX315" fmla="*/ 403162 w 5176562"/>
                  <a:gd name="connsiteY315" fmla="*/ 1032746 h 1177896"/>
                  <a:gd name="connsiteX316" fmla="*/ 403162 w 5176562"/>
                  <a:gd name="connsiteY316" fmla="*/ 671802 h 1177896"/>
                  <a:gd name="connsiteX317" fmla="*/ 403162 w 5176562"/>
                  <a:gd name="connsiteY317" fmla="*/ 653755 h 1177896"/>
                  <a:gd name="connsiteX318" fmla="*/ 403162 w 5176562"/>
                  <a:gd name="connsiteY318" fmla="*/ 509376 h 1177896"/>
                  <a:gd name="connsiteX319" fmla="*/ 403162 w 5176562"/>
                  <a:gd name="connsiteY319" fmla="*/ 419141 h 1177896"/>
                  <a:gd name="connsiteX320" fmla="*/ 421194 w 5176562"/>
                  <a:gd name="connsiteY320" fmla="*/ 419141 h 1177896"/>
                  <a:gd name="connsiteX321" fmla="*/ 421194 w 5176562"/>
                  <a:gd name="connsiteY321" fmla="*/ 497345 h 1177896"/>
                  <a:gd name="connsiteX322" fmla="*/ 421194 w 5176562"/>
                  <a:gd name="connsiteY322" fmla="*/ 635707 h 1177896"/>
                  <a:gd name="connsiteX323" fmla="*/ 463270 w 5176562"/>
                  <a:gd name="connsiteY323" fmla="*/ 671802 h 1177896"/>
                  <a:gd name="connsiteX324" fmla="*/ 499334 w 5176562"/>
                  <a:gd name="connsiteY324" fmla="*/ 635707 h 1177896"/>
                  <a:gd name="connsiteX325" fmla="*/ 499334 w 5176562"/>
                  <a:gd name="connsiteY325" fmla="*/ 401093 h 1177896"/>
                  <a:gd name="connsiteX326" fmla="*/ 379118 w 5176562"/>
                  <a:gd name="connsiteY326" fmla="*/ 286794 h 1177896"/>
                  <a:gd name="connsiteX327" fmla="*/ 258904 w 5176562"/>
                  <a:gd name="connsiteY327" fmla="*/ 286794 h 1177896"/>
                  <a:gd name="connsiteX328" fmla="*/ 252892 w 5176562"/>
                  <a:gd name="connsiteY328" fmla="*/ 286794 h 1177896"/>
                  <a:gd name="connsiteX329" fmla="*/ 204808 w 5176562"/>
                  <a:gd name="connsiteY329" fmla="*/ 286794 h 1177896"/>
                  <a:gd name="connsiteX330" fmla="*/ 4863964 w 5176562"/>
                  <a:gd name="connsiteY330" fmla="*/ 94596 h 1177896"/>
                  <a:gd name="connsiteX331" fmla="*/ 4777980 w 5176562"/>
                  <a:gd name="connsiteY331" fmla="*/ 184373 h 1177896"/>
                  <a:gd name="connsiteX332" fmla="*/ 4863964 w 5176562"/>
                  <a:gd name="connsiteY332" fmla="*/ 274149 h 1177896"/>
                  <a:gd name="connsiteX333" fmla="*/ 4949948 w 5176562"/>
                  <a:gd name="connsiteY333" fmla="*/ 184373 h 1177896"/>
                  <a:gd name="connsiteX334" fmla="*/ 4863964 w 5176562"/>
                  <a:gd name="connsiteY334" fmla="*/ 94596 h 1177896"/>
                  <a:gd name="connsiteX335" fmla="*/ 4355964 w 5176562"/>
                  <a:gd name="connsiteY335" fmla="*/ 94596 h 1177896"/>
                  <a:gd name="connsiteX336" fmla="*/ 4269980 w 5176562"/>
                  <a:gd name="connsiteY336" fmla="*/ 184373 h 1177896"/>
                  <a:gd name="connsiteX337" fmla="*/ 4355964 w 5176562"/>
                  <a:gd name="connsiteY337" fmla="*/ 274149 h 1177896"/>
                  <a:gd name="connsiteX338" fmla="*/ 4441948 w 5176562"/>
                  <a:gd name="connsiteY338" fmla="*/ 184373 h 1177896"/>
                  <a:gd name="connsiteX339" fmla="*/ 4355964 w 5176562"/>
                  <a:gd name="connsiteY339" fmla="*/ 94596 h 1177896"/>
                  <a:gd name="connsiteX340" fmla="*/ 3847964 w 5176562"/>
                  <a:gd name="connsiteY340" fmla="*/ 94596 h 1177896"/>
                  <a:gd name="connsiteX341" fmla="*/ 3761980 w 5176562"/>
                  <a:gd name="connsiteY341" fmla="*/ 184373 h 1177896"/>
                  <a:gd name="connsiteX342" fmla="*/ 3847964 w 5176562"/>
                  <a:gd name="connsiteY342" fmla="*/ 274149 h 1177896"/>
                  <a:gd name="connsiteX343" fmla="*/ 3933948 w 5176562"/>
                  <a:gd name="connsiteY343" fmla="*/ 184373 h 1177896"/>
                  <a:gd name="connsiteX344" fmla="*/ 3847964 w 5176562"/>
                  <a:gd name="connsiteY344" fmla="*/ 94596 h 1177896"/>
                  <a:gd name="connsiteX345" fmla="*/ 3339964 w 5176562"/>
                  <a:gd name="connsiteY345" fmla="*/ 94596 h 1177896"/>
                  <a:gd name="connsiteX346" fmla="*/ 3253980 w 5176562"/>
                  <a:gd name="connsiteY346" fmla="*/ 184373 h 1177896"/>
                  <a:gd name="connsiteX347" fmla="*/ 3339964 w 5176562"/>
                  <a:gd name="connsiteY347" fmla="*/ 274149 h 1177896"/>
                  <a:gd name="connsiteX348" fmla="*/ 3425948 w 5176562"/>
                  <a:gd name="connsiteY348" fmla="*/ 184373 h 1177896"/>
                  <a:gd name="connsiteX349" fmla="*/ 3339964 w 5176562"/>
                  <a:gd name="connsiteY349" fmla="*/ 94596 h 1177896"/>
                  <a:gd name="connsiteX350" fmla="*/ 2831964 w 5176562"/>
                  <a:gd name="connsiteY350" fmla="*/ 94596 h 1177896"/>
                  <a:gd name="connsiteX351" fmla="*/ 2745980 w 5176562"/>
                  <a:gd name="connsiteY351" fmla="*/ 184373 h 1177896"/>
                  <a:gd name="connsiteX352" fmla="*/ 2831964 w 5176562"/>
                  <a:gd name="connsiteY352" fmla="*/ 274149 h 1177896"/>
                  <a:gd name="connsiteX353" fmla="*/ 2917948 w 5176562"/>
                  <a:gd name="connsiteY353" fmla="*/ 184373 h 1177896"/>
                  <a:gd name="connsiteX354" fmla="*/ 2831964 w 5176562"/>
                  <a:gd name="connsiteY354" fmla="*/ 94596 h 1177896"/>
                  <a:gd name="connsiteX355" fmla="*/ 2323964 w 5176562"/>
                  <a:gd name="connsiteY355" fmla="*/ 94596 h 1177896"/>
                  <a:gd name="connsiteX356" fmla="*/ 2237980 w 5176562"/>
                  <a:gd name="connsiteY356" fmla="*/ 184373 h 1177896"/>
                  <a:gd name="connsiteX357" fmla="*/ 2323964 w 5176562"/>
                  <a:gd name="connsiteY357" fmla="*/ 274149 h 1177896"/>
                  <a:gd name="connsiteX358" fmla="*/ 2409948 w 5176562"/>
                  <a:gd name="connsiteY358" fmla="*/ 184373 h 1177896"/>
                  <a:gd name="connsiteX359" fmla="*/ 2323964 w 5176562"/>
                  <a:gd name="connsiteY359" fmla="*/ 94596 h 1177896"/>
                  <a:gd name="connsiteX360" fmla="*/ 1815964 w 5176562"/>
                  <a:gd name="connsiteY360" fmla="*/ 94596 h 1177896"/>
                  <a:gd name="connsiteX361" fmla="*/ 1729980 w 5176562"/>
                  <a:gd name="connsiteY361" fmla="*/ 184373 h 1177896"/>
                  <a:gd name="connsiteX362" fmla="*/ 1815964 w 5176562"/>
                  <a:gd name="connsiteY362" fmla="*/ 274149 h 1177896"/>
                  <a:gd name="connsiteX363" fmla="*/ 1901948 w 5176562"/>
                  <a:gd name="connsiteY363" fmla="*/ 184373 h 1177896"/>
                  <a:gd name="connsiteX364" fmla="*/ 1815964 w 5176562"/>
                  <a:gd name="connsiteY364" fmla="*/ 94596 h 1177896"/>
                  <a:gd name="connsiteX365" fmla="*/ 1307964 w 5176562"/>
                  <a:gd name="connsiteY365" fmla="*/ 94596 h 1177896"/>
                  <a:gd name="connsiteX366" fmla="*/ 1221980 w 5176562"/>
                  <a:gd name="connsiteY366" fmla="*/ 184373 h 1177896"/>
                  <a:gd name="connsiteX367" fmla="*/ 1307964 w 5176562"/>
                  <a:gd name="connsiteY367" fmla="*/ 274149 h 1177896"/>
                  <a:gd name="connsiteX368" fmla="*/ 1393948 w 5176562"/>
                  <a:gd name="connsiteY368" fmla="*/ 184373 h 1177896"/>
                  <a:gd name="connsiteX369" fmla="*/ 1307964 w 5176562"/>
                  <a:gd name="connsiteY369" fmla="*/ 94596 h 1177896"/>
                  <a:gd name="connsiteX370" fmla="*/ 799964 w 5176562"/>
                  <a:gd name="connsiteY370" fmla="*/ 94596 h 1177896"/>
                  <a:gd name="connsiteX371" fmla="*/ 713980 w 5176562"/>
                  <a:gd name="connsiteY371" fmla="*/ 184373 h 1177896"/>
                  <a:gd name="connsiteX372" fmla="*/ 799964 w 5176562"/>
                  <a:gd name="connsiteY372" fmla="*/ 274149 h 1177896"/>
                  <a:gd name="connsiteX373" fmla="*/ 885948 w 5176562"/>
                  <a:gd name="connsiteY373" fmla="*/ 184373 h 1177896"/>
                  <a:gd name="connsiteX374" fmla="*/ 799964 w 5176562"/>
                  <a:gd name="connsiteY374" fmla="*/ 94596 h 1177896"/>
                  <a:gd name="connsiteX375" fmla="*/ 291964 w 5176562"/>
                  <a:gd name="connsiteY375" fmla="*/ 94596 h 1177896"/>
                  <a:gd name="connsiteX376" fmla="*/ 205980 w 5176562"/>
                  <a:gd name="connsiteY376" fmla="*/ 184373 h 1177896"/>
                  <a:gd name="connsiteX377" fmla="*/ 291964 w 5176562"/>
                  <a:gd name="connsiteY377" fmla="*/ 274149 h 1177896"/>
                  <a:gd name="connsiteX378" fmla="*/ 377948 w 5176562"/>
                  <a:gd name="connsiteY378" fmla="*/ 184373 h 1177896"/>
                  <a:gd name="connsiteX379" fmla="*/ 291964 w 5176562"/>
                  <a:gd name="connsiteY379" fmla="*/ 94596 h 1177896"/>
                  <a:gd name="connsiteX380" fmla="*/ 0 w 5176562"/>
                  <a:gd name="connsiteY380" fmla="*/ 0 h 1177896"/>
                  <a:gd name="connsiteX381" fmla="*/ 5176562 w 5176562"/>
                  <a:gd name="connsiteY381" fmla="*/ 0 h 1177896"/>
                  <a:gd name="connsiteX382" fmla="*/ 5176562 w 5176562"/>
                  <a:gd name="connsiteY382" fmla="*/ 1177896 h 1177896"/>
                  <a:gd name="connsiteX383" fmla="*/ 0 w 5176562"/>
                  <a:gd name="connsiteY383" fmla="*/ 1177896 h 117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5176562" h="1177896">
                    <a:moveTo>
                      <a:pt x="4776808" y="286794"/>
                    </a:moveTo>
                    <a:cubicBezTo>
                      <a:pt x="4710688" y="286794"/>
                      <a:pt x="4656592" y="340937"/>
                      <a:pt x="4656592" y="401093"/>
                    </a:cubicBezTo>
                    <a:cubicBezTo>
                      <a:pt x="4656592" y="635707"/>
                      <a:pt x="4656592" y="635707"/>
                      <a:pt x="4656592" y="635707"/>
                    </a:cubicBezTo>
                    <a:cubicBezTo>
                      <a:pt x="4656592" y="659770"/>
                      <a:pt x="4674624" y="671802"/>
                      <a:pt x="4692656" y="671802"/>
                    </a:cubicBezTo>
                    <a:cubicBezTo>
                      <a:pt x="4716698" y="671802"/>
                      <a:pt x="4734732" y="659770"/>
                      <a:pt x="4734732" y="635707"/>
                    </a:cubicBezTo>
                    <a:cubicBezTo>
                      <a:pt x="4734732" y="497345"/>
                      <a:pt x="4734732" y="497345"/>
                      <a:pt x="4734732" y="497345"/>
                    </a:cubicBezTo>
                    <a:cubicBezTo>
                      <a:pt x="4734732" y="419141"/>
                      <a:pt x="4734732" y="419141"/>
                      <a:pt x="4734732" y="419141"/>
                    </a:cubicBezTo>
                    <a:cubicBezTo>
                      <a:pt x="4752764" y="419141"/>
                      <a:pt x="4752764" y="419141"/>
                      <a:pt x="4752764" y="419141"/>
                    </a:cubicBezTo>
                    <a:cubicBezTo>
                      <a:pt x="4752764" y="509376"/>
                      <a:pt x="4752764" y="509376"/>
                      <a:pt x="4752764" y="509376"/>
                    </a:cubicBezTo>
                    <a:cubicBezTo>
                      <a:pt x="4752764" y="653755"/>
                      <a:pt x="4752764" y="653755"/>
                      <a:pt x="4752764" y="653755"/>
                    </a:cubicBezTo>
                    <a:cubicBezTo>
                      <a:pt x="4752764" y="671802"/>
                      <a:pt x="4752764" y="671802"/>
                      <a:pt x="4752764" y="671802"/>
                    </a:cubicBezTo>
                    <a:cubicBezTo>
                      <a:pt x="4752764" y="1032746"/>
                      <a:pt x="4752764" y="1032746"/>
                      <a:pt x="4752764" y="1032746"/>
                    </a:cubicBezTo>
                    <a:cubicBezTo>
                      <a:pt x="4752764" y="1062824"/>
                      <a:pt x="4776808" y="1080871"/>
                      <a:pt x="4806860" y="1080871"/>
                    </a:cubicBezTo>
                    <a:cubicBezTo>
                      <a:pt x="4830904" y="1080871"/>
                      <a:pt x="4848936" y="1062824"/>
                      <a:pt x="4848936" y="1032746"/>
                    </a:cubicBezTo>
                    <a:cubicBezTo>
                      <a:pt x="4848936" y="671802"/>
                      <a:pt x="4848936" y="671802"/>
                      <a:pt x="4848936" y="671802"/>
                    </a:cubicBezTo>
                    <a:cubicBezTo>
                      <a:pt x="4872980" y="671802"/>
                      <a:pt x="4872980" y="671802"/>
                      <a:pt x="4872980" y="671802"/>
                    </a:cubicBezTo>
                    <a:cubicBezTo>
                      <a:pt x="4872980" y="1032746"/>
                      <a:pt x="4872980" y="1032746"/>
                      <a:pt x="4872980" y="1032746"/>
                    </a:cubicBezTo>
                    <a:cubicBezTo>
                      <a:pt x="4872980" y="1062824"/>
                      <a:pt x="4897022" y="1080871"/>
                      <a:pt x="4921066" y="1080871"/>
                    </a:cubicBezTo>
                    <a:cubicBezTo>
                      <a:pt x="4951118" y="1080871"/>
                      <a:pt x="4975162" y="1062824"/>
                      <a:pt x="4975162" y="1032746"/>
                    </a:cubicBezTo>
                    <a:cubicBezTo>
                      <a:pt x="4975162" y="671802"/>
                      <a:pt x="4975162" y="671802"/>
                      <a:pt x="4975162" y="671802"/>
                    </a:cubicBezTo>
                    <a:cubicBezTo>
                      <a:pt x="4975162" y="653755"/>
                      <a:pt x="4975162" y="653755"/>
                      <a:pt x="4975162" y="653755"/>
                    </a:cubicBezTo>
                    <a:cubicBezTo>
                      <a:pt x="4975162" y="509376"/>
                      <a:pt x="4975162" y="509376"/>
                      <a:pt x="4975162" y="509376"/>
                    </a:cubicBezTo>
                    <a:cubicBezTo>
                      <a:pt x="4975162" y="419141"/>
                      <a:pt x="4975162" y="419141"/>
                      <a:pt x="4975162" y="419141"/>
                    </a:cubicBezTo>
                    <a:cubicBezTo>
                      <a:pt x="4993194" y="419141"/>
                      <a:pt x="4993194" y="419141"/>
                      <a:pt x="4993194" y="419141"/>
                    </a:cubicBezTo>
                    <a:cubicBezTo>
                      <a:pt x="4993194" y="497345"/>
                      <a:pt x="4993194" y="497345"/>
                      <a:pt x="4993194" y="497345"/>
                    </a:cubicBezTo>
                    <a:cubicBezTo>
                      <a:pt x="4993194" y="635707"/>
                      <a:pt x="4993194" y="635707"/>
                      <a:pt x="4993194" y="635707"/>
                    </a:cubicBezTo>
                    <a:cubicBezTo>
                      <a:pt x="4993194" y="659770"/>
                      <a:pt x="5011228" y="671802"/>
                      <a:pt x="5035270" y="671802"/>
                    </a:cubicBezTo>
                    <a:cubicBezTo>
                      <a:pt x="5053302" y="671802"/>
                      <a:pt x="5071334" y="659770"/>
                      <a:pt x="5071334" y="635707"/>
                    </a:cubicBezTo>
                    <a:cubicBezTo>
                      <a:pt x="5071334" y="401093"/>
                      <a:pt x="5071334" y="401093"/>
                      <a:pt x="5071334" y="401093"/>
                    </a:cubicBezTo>
                    <a:cubicBezTo>
                      <a:pt x="5071334" y="340937"/>
                      <a:pt x="5017238" y="286794"/>
                      <a:pt x="4951118" y="286794"/>
                    </a:cubicBezTo>
                    <a:cubicBezTo>
                      <a:pt x="4830904" y="286794"/>
                      <a:pt x="4830904" y="286794"/>
                      <a:pt x="4830904" y="286794"/>
                    </a:cubicBezTo>
                    <a:cubicBezTo>
                      <a:pt x="4824892" y="286794"/>
                      <a:pt x="4824892" y="286794"/>
                      <a:pt x="4824892" y="286794"/>
                    </a:cubicBezTo>
                    <a:cubicBezTo>
                      <a:pt x="4776808" y="286794"/>
                      <a:pt x="4776808" y="286794"/>
                      <a:pt x="4776808" y="286794"/>
                    </a:cubicBezTo>
                    <a:close/>
                    <a:moveTo>
                      <a:pt x="4268808" y="286794"/>
                    </a:moveTo>
                    <a:cubicBezTo>
                      <a:pt x="4202688" y="286794"/>
                      <a:pt x="4148592" y="340937"/>
                      <a:pt x="4148592" y="401093"/>
                    </a:cubicBezTo>
                    <a:cubicBezTo>
                      <a:pt x="4148592" y="635707"/>
                      <a:pt x="4148592" y="635707"/>
                      <a:pt x="4148592" y="635707"/>
                    </a:cubicBezTo>
                    <a:cubicBezTo>
                      <a:pt x="4148592" y="659770"/>
                      <a:pt x="4166624" y="671802"/>
                      <a:pt x="4184656" y="671802"/>
                    </a:cubicBezTo>
                    <a:cubicBezTo>
                      <a:pt x="4208698" y="671802"/>
                      <a:pt x="4226732" y="659770"/>
                      <a:pt x="4226732" y="635707"/>
                    </a:cubicBezTo>
                    <a:cubicBezTo>
                      <a:pt x="4226732" y="497345"/>
                      <a:pt x="4226732" y="497345"/>
                      <a:pt x="4226732" y="497345"/>
                    </a:cubicBezTo>
                    <a:cubicBezTo>
                      <a:pt x="4226732" y="419141"/>
                      <a:pt x="4226732" y="419141"/>
                      <a:pt x="4226732" y="419141"/>
                    </a:cubicBezTo>
                    <a:cubicBezTo>
                      <a:pt x="4244764" y="419141"/>
                      <a:pt x="4244764" y="419141"/>
                      <a:pt x="4244764" y="419141"/>
                    </a:cubicBezTo>
                    <a:cubicBezTo>
                      <a:pt x="4244764" y="509376"/>
                      <a:pt x="4244764" y="509376"/>
                      <a:pt x="4244764" y="509376"/>
                    </a:cubicBezTo>
                    <a:cubicBezTo>
                      <a:pt x="4244764" y="653755"/>
                      <a:pt x="4244764" y="653755"/>
                      <a:pt x="4244764" y="653755"/>
                    </a:cubicBezTo>
                    <a:cubicBezTo>
                      <a:pt x="4244764" y="671802"/>
                      <a:pt x="4244764" y="671802"/>
                      <a:pt x="4244764" y="671802"/>
                    </a:cubicBezTo>
                    <a:cubicBezTo>
                      <a:pt x="4244764" y="1032746"/>
                      <a:pt x="4244764" y="1032746"/>
                      <a:pt x="4244764" y="1032746"/>
                    </a:cubicBezTo>
                    <a:cubicBezTo>
                      <a:pt x="4244764" y="1062824"/>
                      <a:pt x="4268808" y="1080871"/>
                      <a:pt x="4298860" y="1080871"/>
                    </a:cubicBezTo>
                    <a:cubicBezTo>
                      <a:pt x="4322904" y="1080871"/>
                      <a:pt x="4340936" y="1062824"/>
                      <a:pt x="4340936" y="1032746"/>
                    </a:cubicBezTo>
                    <a:cubicBezTo>
                      <a:pt x="4340936" y="671802"/>
                      <a:pt x="4340936" y="671802"/>
                      <a:pt x="4340936" y="671802"/>
                    </a:cubicBezTo>
                    <a:cubicBezTo>
                      <a:pt x="4364980" y="671802"/>
                      <a:pt x="4364980" y="671802"/>
                      <a:pt x="4364980" y="671802"/>
                    </a:cubicBezTo>
                    <a:cubicBezTo>
                      <a:pt x="4364980" y="1032746"/>
                      <a:pt x="4364980" y="1032746"/>
                      <a:pt x="4364980" y="1032746"/>
                    </a:cubicBezTo>
                    <a:cubicBezTo>
                      <a:pt x="4364980" y="1062824"/>
                      <a:pt x="4389022" y="1080871"/>
                      <a:pt x="4413066" y="1080871"/>
                    </a:cubicBezTo>
                    <a:cubicBezTo>
                      <a:pt x="4443118" y="1080871"/>
                      <a:pt x="4467162" y="1062824"/>
                      <a:pt x="4467162" y="1032746"/>
                    </a:cubicBezTo>
                    <a:cubicBezTo>
                      <a:pt x="4467162" y="671802"/>
                      <a:pt x="4467162" y="671802"/>
                      <a:pt x="4467162" y="671802"/>
                    </a:cubicBezTo>
                    <a:cubicBezTo>
                      <a:pt x="4467162" y="653755"/>
                      <a:pt x="4467162" y="653755"/>
                      <a:pt x="4467162" y="653755"/>
                    </a:cubicBezTo>
                    <a:cubicBezTo>
                      <a:pt x="4467162" y="509376"/>
                      <a:pt x="4467162" y="509376"/>
                      <a:pt x="4467162" y="509376"/>
                    </a:cubicBezTo>
                    <a:cubicBezTo>
                      <a:pt x="4467162" y="419141"/>
                      <a:pt x="4467162" y="419141"/>
                      <a:pt x="4467162" y="419141"/>
                    </a:cubicBezTo>
                    <a:cubicBezTo>
                      <a:pt x="4485194" y="419141"/>
                      <a:pt x="4485194" y="419141"/>
                      <a:pt x="4485194" y="419141"/>
                    </a:cubicBezTo>
                    <a:cubicBezTo>
                      <a:pt x="4485194" y="497345"/>
                      <a:pt x="4485194" y="497345"/>
                      <a:pt x="4485194" y="497345"/>
                    </a:cubicBezTo>
                    <a:cubicBezTo>
                      <a:pt x="4485194" y="635707"/>
                      <a:pt x="4485194" y="635707"/>
                      <a:pt x="4485194" y="635707"/>
                    </a:cubicBezTo>
                    <a:cubicBezTo>
                      <a:pt x="4485194" y="659770"/>
                      <a:pt x="4503228" y="671802"/>
                      <a:pt x="4527270" y="671802"/>
                    </a:cubicBezTo>
                    <a:cubicBezTo>
                      <a:pt x="4545302" y="671802"/>
                      <a:pt x="4563334" y="659770"/>
                      <a:pt x="4563334" y="635707"/>
                    </a:cubicBezTo>
                    <a:cubicBezTo>
                      <a:pt x="4563334" y="401093"/>
                      <a:pt x="4563334" y="401093"/>
                      <a:pt x="4563334" y="401093"/>
                    </a:cubicBezTo>
                    <a:cubicBezTo>
                      <a:pt x="4563334" y="340937"/>
                      <a:pt x="4509238" y="286794"/>
                      <a:pt x="4443118" y="286794"/>
                    </a:cubicBezTo>
                    <a:cubicBezTo>
                      <a:pt x="4322904" y="286794"/>
                      <a:pt x="4322904" y="286794"/>
                      <a:pt x="4322904" y="286794"/>
                    </a:cubicBezTo>
                    <a:cubicBezTo>
                      <a:pt x="4316892" y="286794"/>
                      <a:pt x="4316892" y="286794"/>
                      <a:pt x="4316892" y="286794"/>
                    </a:cubicBezTo>
                    <a:cubicBezTo>
                      <a:pt x="4268808" y="286794"/>
                      <a:pt x="4268808" y="286794"/>
                      <a:pt x="4268808" y="286794"/>
                    </a:cubicBezTo>
                    <a:close/>
                    <a:moveTo>
                      <a:pt x="3760808" y="286794"/>
                    </a:moveTo>
                    <a:cubicBezTo>
                      <a:pt x="3694688" y="286794"/>
                      <a:pt x="3640592" y="340937"/>
                      <a:pt x="3640592" y="401093"/>
                    </a:cubicBezTo>
                    <a:cubicBezTo>
                      <a:pt x="3640592" y="635707"/>
                      <a:pt x="3640592" y="635707"/>
                      <a:pt x="3640592" y="635707"/>
                    </a:cubicBezTo>
                    <a:cubicBezTo>
                      <a:pt x="3640592" y="659770"/>
                      <a:pt x="3658624" y="671802"/>
                      <a:pt x="3676656" y="671802"/>
                    </a:cubicBezTo>
                    <a:cubicBezTo>
                      <a:pt x="3700698" y="671802"/>
                      <a:pt x="3718732" y="659770"/>
                      <a:pt x="3718732" y="635707"/>
                    </a:cubicBezTo>
                    <a:cubicBezTo>
                      <a:pt x="3718732" y="497345"/>
                      <a:pt x="3718732" y="497345"/>
                      <a:pt x="3718732" y="497345"/>
                    </a:cubicBezTo>
                    <a:cubicBezTo>
                      <a:pt x="3718732" y="419141"/>
                      <a:pt x="3718732" y="419141"/>
                      <a:pt x="3718732" y="419141"/>
                    </a:cubicBezTo>
                    <a:cubicBezTo>
                      <a:pt x="3736764" y="419141"/>
                      <a:pt x="3736764" y="419141"/>
                      <a:pt x="3736764" y="419141"/>
                    </a:cubicBezTo>
                    <a:cubicBezTo>
                      <a:pt x="3736764" y="509376"/>
                      <a:pt x="3736764" y="509376"/>
                      <a:pt x="3736764" y="509376"/>
                    </a:cubicBezTo>
                    <a:cubicBezTo>
                      <a:pt x="3736764" y="653755"/>
                      <a:pt x="3736764" y="653755"/>
                      <a:pt x="3736764" y="653755"/>
                    </a:cubicBezTo>
                    <a:cubicBezTo>
                      <a:pt x="3736764" y="671802"/>
                      <a:pt x="3736764" y="671802"/>
                      <a:pt x="3736764" y="671802"/>
                    </a:cubicBezTo>
                    <a:cubicBezTo>
                      <a:pt x="3736764" y="1032746"/>
                      <a:pt x="3736764" y="1032746"/>
                      <a:pt x="3736764" y="1032746"/>
                    </a:cubicBezTo>
                    <a:cubicBezTo>
                      <a:pt x="3736764" y="1062824"/>
                      <a:pt x="3760808" y="1080871"/>
                      <a:pt x="3790860" y="1080871"/>
                    </a:cubicBezTo>
                    <a:cubicBezTo>
                      <a:pt x="3814904" y="1080871"/>
                      <a:pt x="3832936" y="1062824"/>
                      <a:pt x="3832936" y="1032746"/>
                    </a:cubicBezTo>
                    <a:cubicBezTo>
                      <a:pt x="3832936" y="671802"/>
                      <a:pt x="3832936" y="671802"/>
                      <a:pt x="3832936" y="671802"/>
                    </a:cubicBezTo>
                    <a:cubicBezTo>
                      <a:pt x="3856980" y="671802"/>
                      <a:pt x="3856980" y="671802"/>
                      <a:pt x="3856980" y="671802"/>
                    </a:cubicBezTo>
                    <a:cubicBezTo>
                      <a:pt x="3856980" y="1032746"/>
                      <a:pt x="3856980" y="1032746"/>
                      <a:pt x="3856980" y="1032746"/>
                    </a:cubicBezTo>
                    <a:cubicBezTo>
                      <a:pt x="3856980" y="1062824"/>
                      <a:pt x="3881022" y="1080871"/>
                      <a:pt x="3905066" y="1080871"/>
                    </a:cubicBezTo>
                    <a:cubicBezTo>
                      <a:pt x="3935118" y="1080871"/>
                      <a:pt x="3959162" y="1062824"/>
                      <a:pt x="3959162" y="1032746"/>
                    </a:cubicBezTo>
                    <a:cubicBezTo>
                      <a:pt x="3959162" y="671802"/>
                      <a:pt x="3959162" y="671802"/>
                      <a:pt x="3959162" y="671802"/>
                    </a:cubicBezTo>
                    <a:cubicBezTo>
                      <a:pt x="3959162" y="653755"/>
                      <a:pt x="3959162" y="653755"/>
                      <a:pt x="3959162" y="653755"/>
                    </a:cubicBezTo>
                    <a:cubicBezTo>
                      <a:pt x="3959162" y="509376"/>
                      <a:pt x="3959162" y="509376"/>
                      <a:pt x="3959162" y="509376"/>
                    </a:cubicBezTo>
                    <a:cubicBezTo>
                      <a:pt x="3959162" y="419141"/>
                      <a:pt x="3959162" y="419141"/>
                      <a:pt x="3959162" y="419141"/>
                    </a:cubicBezTo>
                    <a:cubicBezTo>
                      <a:pt x="3977194" y="419141"/>
                      <a:pt x="3977194" y="419141"/>
                      <a:pt x="3977194" y="419141"/>
                    </a:cubicBezTo>
                    <a:cubicBezTo>
                      <a:pt x="3977194" y="497345"/>
                      <a:pt x="3977194" y="497345"/>
                      <a:pt x="3977194" y="497345"/>
                    </a:cubicBezTo>
                    <a:cubicBezTo>
                      <a:pt x="3977194" y="635707"/>
                      <a:pt x="3977194" y="635707"/>
                      <a:pt x="3977194" y="635707"/>
                    </a:cubicBezTo>
                    <a:cubicBezTo>
                      <a:pt x="3977194" y="659770"/>
                      <a:pt x="3995228" y="671802"/>
                      <a:pt x="4019270" y="671802"/>
                    </a:cubicBezTo>
                    <a:cubicBezTo>
                      <a:pt x="4037302" y="671802"/>
                      <a:pt x="4055334" y="659770"/>
                      <a:pt x="4055334" y="635707"/>
                    </a:cubicBezTo>
                    <a:cubicBezTo>
                      <a:pt x="4055334" y="401093"/>
                      <a:pt x="4055334" y="401093"/>
                      <a:pt x="4055334" y="401093"/>
                    </a:cubicBezTo>
                    <a:cubicBezTo>
                      <a:pt x="4055334" y="340937"/>
                      <a:pt x="4001238" y="286794"/>
                      <a:pt x="3935118" y="286794"/>
                    </a:cubicBezTo>
                    <a:cubicBezTo>
                      <a:pt x="3814904" y="286794"/>
                      <a:pt x="3814904" y="286794"/>
                      <a:pt x="3814904" y="286794"/>
                    </a:cubicBezTo>
                    <a:cubicBezTo>
                      <a:pt x="3808892" y="286794"/>
                      <a:pt x="3808892" y="286794"/>
                      <a:pt x="3808892" y="286794"/>
                    </a:cubicBezTo>
                    <a:cubicBezTo>
                      <a:pt x="3760808" y="286794"/>
                      <a:pt x="3760808" y="286794"/>
                      <a:pt x="3760808" y="286794"/>
                    </a:cubicBezTo>
                    <a:close/>
                    <a:moveTo>
                      <a:pt x="3252808" y="286794"/>
                    </a:moveTo>
                    <a:cubicBezTo>
                      <a:pt x="3186688" y="286794"/>
                      <a:pt x="3132592" y="340937"/>
                      <a:pt x="3132592" y="401093"/>
                    </a:cubicBezTo>
                    <a:cubicBezTo>
                      <a:pt x="3132592" y="635707"/>
                      <a:pt x="3132592" y="635707"/>
                      <a:pt x="3132592" y="635707"/>
                    </a:cubicBezTo>
                    <a:cubicBezTo>
                      <a:pt x="3132592" y="659770"/>
                      <a:pt x="3150624" y="671802"/>
                      <a:pt x="3168656" y="671802"/>
                    </a:cubicBezTo>
                    <a:cubicBezTo>
                      <a:pt x="3192698" y="671802"/>
                      <a:pt x="3210732" y="659770"/>
                      <a:pt x="3210732" y="635707"/>
                    </a:cubicBezTo>
                    <a:cubicBezTo>
                      <a:pt x="3210732" y="497345"/>
                      <a:pt x="3210732" y="497345"/>
                      <a:pt x="3210732" y="497345"/>
                    </a:cubicBezTo>
                    <a:cubicBezTo>
                      <a:pt x="3210732" y="419141"/>
                      <a:pt x="3210732" y="419141"/>
                      <a:pt x="3210732" y="419141"/>
                    </a:cubicBezTo>
                    <a:cubicBezTo>
                      <a:pt x="3228764" y="419141"/>
                      <a:pt x="3228764" y="419141"/>
                      <a:pt x="3228764" y="419141"/>
                    </a:cubicBezTo>
                    <a:cubicBezTo>
                      <a:pt x="3228764" y="509376"/>
                      <a:pt x="3228764" y="509376"/>
                      <a:pt x="3228764" y="509376"/>
                    </a:cubicBezTo>
                    <a:cubicBezTo>
                      <a:pt x="3228764" y="653755"/>
                      <a:pt x="3228764" y="653755"/>
                      <a:pt x="3228764" y="653755"/>
                    </a:cubicBezTo>
                    <a:cubicBezTo>
                      <a:pt x="3228764" y="671802"/>
                      <a:pt x="3228764" y="671802"/>
                      <a:pt x="3228764" y="671802"/>
                    </a:cubicBezTo>
                    <a:cubicBezTo>
                      <a:pt x="3228764" y="1032746"/>
                      <a:pt x="3228764" y="1032746"/>
                      <a:pt x="3228764" y="1032746"/>
                    </a:cubicBezTo>
                    <a:cubicBezTo>
                      <a:pt x="3228764" y="1062824"/>
                      <a:pt x="3252808" y="1080871"/>
                      <a:pt x="3282860" y="1080871"/>
                    </a:cubicBezTo>
                    <a:cubicBezTo>
                      <a:pt x="3306904" y="1080871"/>
                      <a:pt x="3324936" y="1062824"/>
                      <a:pt x="3324936" y="1032746"/>
                    </a:cubicBezTo>
                    <a:cubicBezTo>
                      <a:pt x="3324936" y="671802"/>
                      <a:pt x="3324936" y="671802"/>
                      <a:pt x="3324936" y="671802"/>
                    </a:cubicBezTo>
                    <a:cubicBezTo>
                      <a:pt x="3348980" y="671802"/>
                      <a:pt x="3348980" y="671802"/>
                      <a:pt x="3348980" y="671802"/>
                    </a:cubicBezTo>
                    <a:cubicBezTo>
                      <a:pt x="3348980" y="1032746"/>
                      <a:pt x="3348980" y="1032746"/>
                      <a:pt x="3348980" y="1032746"/>
                    </a:cubicBezTo>
                    <a:cubicBezTo>
                      <a:pt x="3348980" y="1062824"/>
                      <a:pt x="3373022" y="1080871"/>
                      <a:pt x="3397066" y="1080871"/>
                    </a:cubicBezTo>
                    <a:cubicBezTo>
                      <a:pt x="3427118" y="1080871"/>
                      <a:pt x="3451162" y="1062824"/>
                      <a:pt x="3451162" y="1032746"/>
                    </a:cubicBezTo>
                    <a:cubicBezTo>
                      <a:pt x="3451162" y="671802"/>
                      <a:pt x="3451162" y="671802"/>
                      <a:pt x="3451162" y="671802"/>
                    </a:cubicBezTo>
                    <a:cubicBezTo>
                      <a:pt x="3451162" y="653755"/>
                      <a:pt x="3451162" y="653755"/>
                      <a:pt x="3451162" y="653755"/>
                    </a:cubicBezTo>
                    <a:cubicBezTo>
                      <a:pt x="3451162" y="509376"/>
                      <a:pt x="3451162" y="509376"/>
                      <a:pt x="3451162" y="509376"/>
                    </a:cubicBezTo>
                    <a:cubicBezTo>
                      <a:pt x="3451162" y="419141"/>
                      <a:pt x="3451162" y="419141"/>
                      <a:pt x="3451162" y="419141"/>
                    </a:cubicBezTo>
                    <a:cubicBezTo>
                      <a:pt x="3469194" y="419141"/>
                      <a:pt x="3469194" y="419141"/>
                      <a:pt x="3469194" y="419141"/>
                    </a:cubicBezTo>
                    <a:cubicBezTo>
                      <a:pt x="3469194" y="497345"/>
                      <a:pt x="3469194" y="497345"/>
                      <a:pt x="3469194" y="497345"/>
                    </a:cubicBezTo>
                    <a:cubicBezTo>
                      <a:pt x="3469194" y="635707"/>
                      <a:pt x="3469194" y="635707"/>
                      <a:pt x="3469194" y="635707"/>
                    </a:cubicBezTo>
                    <a:cubicBezTo>
                      <a:pt x="3469194" y="659770"/>
                      <a:pt x="3487228" y="671802"/>
                      <a:pt x="3511270" y="671802"/>
                    </a:cubicBezTo>
                    <a:cubicBezTo>
                      <a:pt x="3529302" y="671802"/>
                      <a:pt x="3547334" y="659770"/>
                      <a:pt x="3547334" y="635707"/>
                    </a:cubicBezTo>
                    <a:cubicBezTo>
                      <a:pt x="3547334" y="401093"/>
                      <a:pt x="3547334" y="401093"/>
                      <a:pt x="3547334" y="401093"/>
                    </a:cubicBezTo>
                    <a:cubicBezTo>
                      <a:pt x="3547334" y="340937"/>
                      <a:pt x="3493238" y="286794"/>
                      <a:pt x="3427118" y="286794"/>
                    </a:cubicBezTo>
                    <a:cubicBezTo>
                      <a:pt x="3306904" y="286794"/>
                      <a:pt x="3306904" y="286794"/>
                      <a:pt x="3306904" y="286794"/>
                    </a:cubicBezTo>
                    <a:cubicBezTo>
                      <a:pt x="3300892" y="286794"/>
                      <a:pt x="3300892" y="286794"/>
                      <a:pt x="3300892" y="286794"/>
                    </a:cubicBezTo>
                    <a:cubicBezTo>
                      <a:pt x="3252808" y="286794"/>
                      <a:pt x="3252808" y="286794"/>
                      <a:pt x="3252808" y="286794"/>
                    </a:cubicBezTo>
                    <a:close/>
                    <a:moveTo>
                      <a:pt x="2744808" y="286794"/>
                    </a:moveTo>
                    <a:cubicBezTo>
                      <a:pt x="2678688" y="286794"/>
                      <a:pt x="2624592" y="340937"/>
                      <a:pt x="2624592" y="401093"/>
                    </a:cubicBezTo>
                    <a:cubicBezTo>
                      <a:pt x="2624592" y="635707"/>
                      <a:pt x="2624592" y="635707"/>
                      <a:pt x="2624592" y="635707"/>
                    </a:cubicBezTo>
                    <a:cubicBezTo>
                      <a:pt x="2624592" y="659770"/>
                      <a:pt x="2642624" y="671802"/>
                      <a:pt x="2660656" y="671802"/>
                    </a:cubicBezTo>
                    <a:cubicBezTo>
                      <a:pt x="2684698" y="671802"/>
                      <a:pt x="2702732" y="659770"/>
                      <a:pt x="2702732" y="635707"/>
                    </a:cubicBezTo>
                    <a:cubicBezTo>
                      <a:pt x="2702732" y="497345"/>
                      <a:pt x="2702732" y="497345"/>
                      <a:pt x="2702732" y="497345"/>
                    </a:cubicBezTo>
                    <a:cubicBezTo>
                      <a:pt x="2702732" y="419141"/>
                      <a:pt x="2702732" y="419141"/>
                      <a:pt x="2702732" y="419141"/>
                    </a:cubicBezTo>
                    <a:cubicBezTo>
                      <a:pt x="2720764" y="419141"/>
                      <a:pt x="2720764" y="419141"/>
                      <a:pt x="2720764" y="419141"/>
                    </a:cubicBezTo>
                    <a:cubicBezTo>
                      <a:pt x="2720764" y="509376"/>
                      <a:pt x="2720764" y="509376"/>
                      <a:pt x="2720764" y="509376"/>
                    </a:cubicBezTo>
                    <a:cubicBezTo>
                      <a:pt x="2720764" y="653755"/>
                      <a:pt x="2720764" y="653755"/>
                      <a:pt x="2720764" y="653755"/>
                    </a:cubicBezTo>
                    <a:cubicBezTo>
                      <a:pt x="2720764" y="671802"/>
                      <a:pt x="2720764" y="671802"/>
                      <a:pt x="2720764" y="671802"/>
                    </a:cubicBezTo>
                    <a:cubicBezTo>
                      <a:pt x="2720764" y="1032746"/>
                      <a:pt x="2720764" y="1032746"/>
                      <a:pt x="2720764" y="1032746"/>
                    </a:cubicBezTo>
                    <a:cubicBezTo>
                      <a:pt x="2720764" y="1062824"/>
                      <a:pt x="2744808" y="1080871"/>
                      <a:pt x="2774860" y="1080871"/>
                    </a:cubicBezTo>
                    <a:cubicBezTo>
                      <a:pt x="2798904" y="1080871"/>
                      <a:pt x="2816936" y="1062824"/>
                      <a:pt x="2816936" y="1032746"/>
                    </a:cubicBezTo>
                    <a:cubicBezTo>
                      <a:pt x="2816936" y="671802"/>
                      <a:pt x="2816936" y="671802"/>
                      <a:pt x="2816936" y="671802"/>
                    </a:cubicBezTo>
                    <a:cubicBezTo>
                      <a:pt x="2840980" y="671802"/>
                      <a:pt x="2840980" y="671802"/>
                      <a:pt x="2840980" y="671802"/>
                    </a:cubicBezTo>
                    <a:cubicBezTo>
                      <a:pt x="2840980" y="1032746"/>
                      <a:pt x="2840980" y="1032746"/>
                      <a:pt x="2840980" y="1032746"/>
                    </a:cubicBezTo>
                    <a:cubicBezTo>
                      <a:pt x="2840980" y="1062824"/>
                      <a:pt x="2865022" y="1080871"/>
                      <a:pt x="2889066" y="1080871"/>
                    </a:cubicBezTo>
                    <a:cubicBezTo>
                      <a:pt x="2919118" y="1080871"/>
                      <a:pt x="2943162" y="1062824"/>
                      <a:pt x="2943162" y="1032746"/>
                    </a:cubicBezTo>
                    <a:cubicBezTo>
                      <a:pt x="2943162" y="671802"/>
                      <a:pt x="2943162" y="671802"/>
                      <a:pt x="2943162" y="671802"/>
                    </a:cubicBezTo>
                    <a:cubicBezTo>
                      <a:pt x="2943162" y="653755"/>
                      <a:pt x="2943162" y="653755"/>
                      <a:pt x="2943162" y="653755"/>
                    </a:cubicBezTo>
                    <a:cubicBezTo>
                      <a:pt x="2943162" y="509376"/>
                      <a:pt x="2943162" y="509376"/>
                      <a:pt x="2943162" y="509376"/>
                    </a:cubicBezTo>
                    <a:cubicBezTo>
                      <a:pt x="2943162" y="419141"/>
                      <a:pt x="2943162" y="419141"/>
                      <a:pt x="2943162" y="419141"/>
                    </a:cubicBezTo>
                    <a:cubicBezTo>
                      <a:pt x="2961194" y="419141"/>
                      <a:pt x="2961194" y="419141"/>
                      <a:pt x="2961194" y="419141"/>
                    </a:cubicBezTo>
                    <a:cubicBezTo>
                      <a:pt x="2961194" y="497345"/>
                      <a:pt x="2961194" y="497345"/>
                      <a:pt x="2961194" y="497345"/>
                    </a:cubicBezTo>
                    <a:cubicBezTo>
                      <a:pt x="2961194" y="635707"/>
                      <a:pt x="2961194" y="635707"/>
                      <a:pt x="2961194" y="635707"/>
                    </a:cubicBezTo>
                    <a:cubicBezTo>
                      <a:pt x="2961194" y="659770"/>
                      <a:pt x="2979228" y="671802"/>
                      <a:pt x="3003270" y="671802"/>
                    </a:cubicBezTo>
                    <a:cubicBezTo>
                      <a:pt x="3021302" y="671802"/>
                      <a:pt x="3039334" y="659770"/>
                      <a:pt x="3039334" y="635707"/>
                    </a:cubicBezTo>
                    <a:cubicBezTo>
                      <a:pt x="3039334" y="401093"/>
                      <a:pt x="3039334" y="401093"/>
                      <a:pt x="3039334" y="401093"/>
                    </a:cubicBezTo>
                    <a:cubicBezTo>
                      <a:pt x="3039334" y="340937"/>
                      <a:pt x="2985238" y="286794"/>
                      <a:pt x="2919118" y="286794"/>
                    </a:cubicBezTo>
                    <a:cubicBezTo>
                      <a:pt x="2798904" y="286794"/>
                      <a:pt x="2798904" y="286794"/>
                      <a:pt x="2798904" y="286794"/>
                    </a:cubicBezTo>
                    <a:cubicBezTo>
                      <a:pt x="2792892" y="286794"/>
                      <a:pt x="2792892" y="286794"/>
                      <a:pt x="2792892" y="286794"/>
                    </a:cubicBezTo>
                    <a:cubicBezTo>
                      <a:pt x="2744808" y="286794"/>
                      <a:pt x="2744808" y="286794"/>
                      <a:pt x="2744808" y="286794"/>
                    </a:cubicBezTo>
                    <a:close/>
                    <a:moveTo>
                      <a:pt x="2236808" y="286794"/>
                    </a:moveTo>
                    <a:cubicBezTo>
                      <a:pt x="2170688" y="286794"/>
                      <a:pt x="2116592" y="340937"/>
                      <a:pt x="2116592" y="401093"/>
                    </a:cubicBezTo>
                    <a:cubicBezTo>
                      <a:pt x="2116592" y="635707"/>
                      <a:pt x="2116592" y="635707"/>
                      <a:pt x="2116592" y="635707"/>
                    </a:cubicBezTo>
                    <a:cubicBezTo>
                      <a:pt x="2116592" y="659770"/>
                      <a:pt x="2134624" y="671802"/>
                      <a:pt x="2152656" y="671802"/>
                    </a:cubicBezTo>
                    <a:cubicBezTo>
                      <a:pt x="2176698" y="671802"/>
                      <a:pt x="2194732" y="659770"/>
                      <a:pt x="2194732" y="635707"/>
                    </a:cubicBezTo>
                    <a:cubicBezTo>
                      <a:pt x="2194732" y="497345"/>
                      <a:pt x="2194732" y="497345"/>
                      <a:pt x="2194732" y="497345"/>
                    </a:cubicBezTo>
                    <a:cubicBezTo>
                      <a:pt x="2194732" y="419141"/>
                      <a:pt x="2194732" y="419141"/>
                      <a:pt x="2194732" y="419141"/>
                    </a:cubicBezTo>
                    <a:cubicBezTo>
                      <a:pt x="2212764" y="419141"/>
                      <a:pt x="2212764" y="419141"/>
                      <a:pt x="2212764" y="419141"/>
                    </a:cubicBezTo>
                    <a:cubicBezTo>
                      <a:pt x="2212764" y="509376"/>
                      <a:pt x="2212764" y="509376"/>
                      <a:pt x="2212764" y="509376"/>
                    </a:cubicBezTo>
                    <a:cubicBezTo>
                      <a:pt x="2212764" y="653755"/>
                      <a:pt x="2212764" y="653755"/>
                      <a:pt x="2212764" y="653755"/>
                    </a:cubicBezTo>
                    <a:cubicBezTo>
                      <a:pt x="2212764" y="671802"/>
                      <a:pt x="2212764" y="671802"/>
                      <a:pt x="2212764" y="671802"/>
                    </a:cubicBezTo>
                    <a:cubicBezTo>
                      <a:pt x="2212764" y="1032746"/>
                      <a:pt x="2212764" y="1032746"/>
                      <a:pt x="2212764" y="1032746"/>
                    </a:cubicBezTo>
                    <a:cubicBezTo>
                      <a:pt x="2212764" y="1062824"/>
                      <a:pt x="2236808" y="1080871"/>
                      <a:pt x="2266860" y="1080871"/>
                    </a:cubicBezTo>
                    <a:cubicBezTo>
                      <a:pt x="2290904" y="1080871"/>
                      <a:pt x="2308936" y="1062824"/>
                      <a:pt x="2308936" y="1032746"/>
                    </a:cubicBezTo>
                    <a:cubicBezTo>
                      <a:pt x="2308936" y="671802"/>
                      <a:pt x="2308936" y="671802"/>
                      <a:pt x="2308936" y="671802"/>
                    </a:cubicBezTo>
                    <a:cubicBezTo>
                      <a:pt x="2332980" y="671802"/>
                      <a:pt x="2332980" y="671802"/>
                      <a:pt x="2332980" y="671802"/>
                    </a:cubicBezTo>
                    <a:cubicBezTo>
                      <a:pt x="2332980" y="1032746"/>
                      <a:pt x="2332980" y="1032746"/>
                      <a:pt x="2332980" y="1032746"/>
                    </a:cubicBezTo>
                    <a:cubicBezTo>
                      <a:pt x="2332980" y="1062824"/>
                      <a:pt x="2357022" y="1080871"/>
                      <a:pt x="2381066" y="1080871"/>
                    </a:cubicBezTo>
                    <a:cubicBezTo>
                      <a:pt x="2411118" y="1080871"/>
                      <a:pt x="2435162" y="1062824"/>
                      <a:pt x="2435162" y="1032746"/>
                    </a:cubicBezTo>
                    <a:cubicBezTo>
                      <a:pt x="2435162" y="671802"/>
                      <a:pt x="2435162" y="671802"/>
                      <a:pt x="2435162" y="671802"/>
                    </a:cubicBezTo>
                    <a:cubicBezTo>
                      <a:pt x="2435162" y="653755"/>
                      <a:pt x="2435162" y="653755"/>
                      <a:pt x="2435162" y="653755"/>
                    </a:cubicBezTo>
                    <a:cubicBezTo>
                      <a:pt x="2435162" y="509376"/>
                      <a:pt x="2435162" y="509376"/>
                      <a:pt x="2435162" y="509376"/>
                    </a:cubicBezTo>
                    <a:cubicBezTo>
                      <a:pt x="2435162" y="419141"/>
                      <a:pt x="2435162" y="419141"/>
                      <a:pt x="2435162" y="419141"/>
                    </a:cubicBezTo>
                    <a:cubicBezTo>
                      <a:pt x="2453194" y="419141"/>
                      <a:pt x="2453194" y="419141"/>
                      <a:pt x="2453194" y="419141"/>
                    </a:cubicBezTo>
                    <a:cubicBezTo>
                      <a:pt x="2453194" y="497345"/>
                      <a:pt x="2453194" y="497345"/>
                      <a:pt x="2453194" y="497345"/>
                    </a:cubicBezTo>
                    <a:cubicBezTo>
                      <a:pt x="2453194" y="635707"/>
                      <a:pt x="2453194" y="635707"/>
                      <a:pt x="2453194" y="635707"/>
                    </a:cubicBezTo>
                    <a:cubicBezTo>
                      <a:pt x="2453194" y="659770"/>
                      <a:pt x="2471228" y="671802"/>
                      <a:pt x="2495270" y="671802"/>
                    </a:cubicBezTo>
                    <a:cubicBezTo>
                      <a:pt x="2513302" y="671802"/>
                      <a:pt x="2531334" y="659770"/>
                      <a:pt x="2531334" y="635707"/>
                    </a:cubicBezTo>
                    <a:cubicBezTo>
                      <a:pt x="2531334" y="401093"/>
                      <a:pt x="2531334" y="401093"/>
                      <a:pt x="2531334" y="401093"/>
                    </a:cubicBezTo>
                    <a:cubicBezTo>
                      <a:pt x="2531334" y="340937"/>
                      <a:pt x="2477238" y="286794"/>
                      <a:pt x="2411118" y="286794"/>
                    </a:cubicBezTo>
                    <a:cubicBezTo>
                      <a:pt x="2290904" y="286794"/>
                      <a:pt x="2290904" y="286794"/>
                      <a:pt x="2290904" y="286794"/>
                    </a:cubicBezTo>
                    <a:cubicBezTo>
                      <a:pt x="2284892" y="286794"/>
                      <a:pt x="2284892" y="286794"/>
                      <a:pt x="2284892" y="286794"/>
                    </a:cubicBezTo>
                    <a:cubicBezTo>
                      <a:pt x="2236808" y="286794"/>
                      <a:pt x="2236808" y="286794"/>
                      <a:pt x="2236808" y="286794"/>
                    </a:cubicBezTo>
                    <a:close/>
                    <a:moveTo>
                      <a:pt x="1728808" y="286794"/>
                    </a:moveTo>
                    <a:cubicBezTo>
                      <a:pt x="1662688" y="286794"/>
                      <a:pt x="1608592" y="340937"/>
                      <a:pt x="1608592" y="401093"/>
                    </a:cubicBezTo>
                    <a:cubicBezTo>
                      <a:pt x="1608592" y="635707"/>
                      <a:pt x="1608592" y="635707"/>
                      <a:pt x="1608592" y="635707"/>
                    </a:cubicBezTo>
                    <a:cubicBezTo>
                      <a:pt x="1608592" y="659770"/>
                      <a:pt x="1626624" y="671802"/>
                      <a:pt x="1644656" y="671802"/>
                    </a:cubicBezTo>
                    <a:cubicBezTo>
                      <a:pt x="1668698" y="671802"/>
                      <a:pt x="1686732" y="659770"/>
                      <a:pt x="1686732" y="635707"/>
                    </a:cubicBezTo>
                    <a:cubicBezTo>
                      <a:pt x="1686732" y="497345"/>
                      <a:pt x="1686732" y="497345"/>
                      <a:pt x="1686732" y="497345"/>
                    </a:cubicBezTo>
                    <a:cubicBezTo>
                      <a:pt x="1686732" y="419141"/>
                      <a:pt x="1686732" y="419141"/>
                      <a:pt x="1686732" y="419141"/>
                    </a:cubicBezTo>
                    <a:cubicBezTo>
                      <a:pt x="1704764" y="419141"/>
                      <a:pt x="1704764" y="419141"/>
                      <a:pt x="1704764" y="419141"/>
                    </a:cubicBezTo>
                    <a:cubicBezTo>
                      <a:pt x="1704764" y="509376"/>
                      <a:pt x="1704764" y="509376"/>
                      <a:pt x="1704764" y="509376"/>
                    </a:cubicBezTo>
                    <a:cubicBezTo>
                      <a:pt x="1704764" y="653755"/>
                      <a:pt x="1704764" y="653755"/>
                      <a:pt x="1704764" y="653755"/>
                    </a:cubicBezTo>
                    <a:cubicBezTo>
                      <a:pt x="1704764" y="671802"/>
                      <a:pt x="1704764" y="671802"/>
                      <a:pt x="1704764" y="671802"/>
                    </a:cubicBezTo>
                    <a:cubicBezTo>
                      <a:pt x="1704764" y="1032746"/>
                      <a:pt x="1704764" y="1032746"/>
                      <a:pt x="1704764" y="1032746"/>
                    </a:cubicBezTo>
                    <a:cubicBezTo>
                      <a:pt x="1704764" y="1062824"/>
                      <a:pt x="1728808" y="1080871"/>
                      <a:pt x="1758860" y="1080871"/>
                    </a:cubicBezTo>
                    <a:cubicBezTo>
                      <a:pt x="1782904" y="1080871"/>
                      <a:pt x="1800936" y="1062824"/>
                      <a:pt x="1800936" y="1032746"/>
                    </a:cubicBezTo>
                    <a:cubicBezTo>
                      <a:pt x="1800936" y="671802"/>
                      <a:pt x="1800936" y="671802"/>
                      <a:pt x="1800936" y="671802"/>
                    </a:cubicBezTo>
                    <a:cubicBezTo>
                      <a:pt x="1824980" y="671802"/>
                      <a:pt x="1824980" y="671802"/>
                      <a:pt x="1824980" y="671802"/>
                    </a:cubicBezTo>
                    <a:cubicBezTo>
                      <a:pt x="1824980" y="1032746"/>
                      <a:pt x="1824980" y="1032746"/>
                      <a:pt x="1824980" y="1032746"/>
                    </a:cubicBezTo>
                    <a:cubicBezTo>
                      <a:pt x="1824980" y="1062824"/>
                      <a:pt x="1849022" y="1080871"/>
                      <a:pt x="1873066" y="1080871"/>
                    </a:cubicBezTo>
                    <a:cubicBezTo>
                      <a:pt x="1903118" y="1080871"/>
                      <a:pt x="1927162" y="1062824"/>
                      <a:pt x="1927162" y="1032746"/>
                    </a:cubicBezTo>
                    <a:cubicBezTo>
                      <a:pt x="1927162" y="671802"/>
                      <a:pt x="1927162" y="671802"/>
                      <a:pt x="1927162" y="671802"/>
                    </a:cubicBezTo>
                    <a:cubicBezTo>
                      <a:pt x="1927162" y="653755"/>
                      <a:pt x="1927162" y="653755"/>
                      <a:pt x="1927162" y="653755"/>
                    </a:cubicBezTo>
                    <a:cubicBezTo>
                      <a:pt x="1927162" y="509376"/>
                      <a:pt x="1927162" y="509376"/>
                      <a:pt x="1927162" y="509376"/>
                    </a:cubicBezTo>
                    <a:cubicBezTo>
                      <a:pt x="1927162" y="419141"/>
                      <a:pt x="1927162" y="419141"/>
                      <a:pt x="1927162" y="419141"/>
                    </a:cubicBezTo>
                    <a:cubicBezTo>
                      <a:pt x="1945194" y="419141"/>
                      <a:pt x="1945194" y="419141"/>
                      <a:pt x="1945194" y="419141"/>
                    </a:cubicBezTo>
                    <a:cubicBezTo>
                      <a:pt x="1945194" y="497345"/>
                      <a:pt x="1945194" y="497345"/>
                      <a:pt x="1945194" y="497345"/>
                    </a:cubicBezTo>
                    <a:cubicBezTo>
                      <a:pt x="1945194" y="635707"/>
                      <a:pt x="1945194" y="635707"/>
                      <a:pt x="1945194" y="635707"/>
                    </a:cubicBezTo>
                    <a:cubicBezTo>
                      <a:pt x="1945194" y="659770"/>
                      <a:pt x="1963228" y="671802"/>
                      <a:pt x="1987270" y="671802"/>
                    </a:cubicBezTo>
                    <a:cubicBezTo>
                      <a:pt x="2005302" y="671802"/>
                      <a:pt x="2023334" y="659770"/>
                      <a:pt x="2023334" y="635707"/>
                    </a:cubicBezTo>
                    <a:cubicBezTo>
                      <a:pt x="2023334" y="401093"/>
                      <a:pt x="2023334" y="401093"/>
                      <a:pt x="2023334" y="401093"/>
                    </a:cubicBezTo>
                    <a:cubicBezTo>
                      <a:pt x="2023334" y="340937"/>
                      <a:pt x="1969238" y="286794"/>
                      <a:pt x="1903118" y="286794"/>
                    </a:cubicBezTo>
                    <a:cubicBezTo>
                      <a:pt x="1782904" y="286794"/>
                      <a:pt x="1782904" y="286794"/>
                      <a:pt x="1782904" y="286794"/>
                    </a:cubicBezTo>
                    <a:cubicBezTo>
                      <a:pt x="1776892" y="286794"/>
                      <a:pt x="1776892" y="286794"/>
                      <a:pt x="1776892" y="286794"/>
                    </a:cubicBezTo>
                    <a:cubicBezTo>
                      <a:pt x="1728808" y="286794"/>
                      <a:pt x="1728808" y="286794"/>
                      <a:pt x="1728808" y="286794"/>
                    </a:cubicBezTo>
                    <a:close/>
                    <a:moveTo>
                      <a:pt x="1220808" y="286794"/>
                    </a:moveTo>
                    <a:cubicBezTo>
                      <a:pt x="1154688" y="286794"/>
                      <a:pt x="1100592" y="340937"/>
                      <a:pt x="1100592" y="401093"/>
                    </a:cubicBezTo>
                    <a:cubicBezTo>
                      <a:pt x="1100592" y="635707"/>
                      <a:pt x="1100592" y="635707"/>
                      <a:pt x="1100592" y="635707"/>
                    </a:cubicBezTo>
                    <a:cubicBezTo>
                      <a:pt x="1100592" y="659770"/>
                      <a:pt x="1118624" y="671802"/>
                      <a:pt x="1136656" y="671802"/>
                    </a:cubicBezTo>
                    <a:cubicBezTo>
                      <a:pt x="1160698" y="671802"/>
                      <a:pt x="1178732" y="659770"/>
                      <a:pt x="1178732" y="635707"/>
                    </a:cubicBezTo>
                    <a:cubicBezTo>
                      <a:pt x="1178732" y="497345"/>
                      <a:pt x="1178732" y="497345"/>
                      <a:pt x="1178732" y="497345"/>
                    </a:cubicBezTo>
                    <a:cubicBezTo>
                      <a:pt x="1178732" y="419141"/>
                      <a:pt x="1178732" y="419141"/>
                      <a:pt x="1178732" y="419141"/>
                    </a:cubicBezTo>
                    <a:cubicBezTo>
                      <a:pt x="1196764" y="419141"/>
                      <a:pt x="1196764" y="419141"/>
                      <a:pt x="1196764" y="419141"/>
                    </a:cubicBezTo>
                    <a:cubicBezTo>
                      <a:pt x="1196764" y="509376"/>
                      <a:pt x="1196764" y="509376"/>
                      <a:pt x="1196764" y="509376"/>
                    </a:cubicBezTo>
                    <a:cubicBezTo>
                      <a:pt x="1196764" y="653755"/>
                      <a:pt x="1196764" y="653755"/>
                      <a:pt x="1196764" y="653755"/>
                    </a:cubicBezTo>
                    <a:cubicBezTo>
                      <a:pt x="1196764" y="671802"/>
                      <a:pt x="1196764" y="671802"/>
                      <a:pt x="1196764" y="671802"/>
                    </a:cubicBezTo>
                    <a:cubicBezTo>
                      <a:pt x="1196764" y="1032746"/>
                      <a:pt x="1196764" y="1032746"/>
                      <a:pt x="1196764" y="1032746"/>
                    </a:cubicBezTo>
                    <a:cubicBezTo>
                      <a:pt x="1196764" y="1062824"/>
                      <a:pt x="1220808" y="1080871"/>
                      <a:pt x="1250860" y="1080871"/>
                    </a:cubicBezTo>
                    <a:cubicBezTo>
                      <a:pt x="1274904" y="1080871"/>
                      <a:pt x="1292936" y="1062824"/>
                      <a:pt x="1292936" y="1032746"/>
                    </a:cubicBezTo>
                    <a:cubicBezTo>
                      <a:pt x="1292936" y="671802"/>
                      <a:pt x="1292936" y="671802"/>
                      <a:pt x="1292936" y="671802"/>
                    </a:cubicBezTo>
                    <a:cubicBezTo>
                      <a:pt x="1316980" y="671802"/>
                      <a:pt x="1316980" y="671802"/>
                      <a:pt x="1316980" y="671802"/>
                    </a:cubicBezTo>
                    <a:cubicBezTo>
                      <a:pt x="1316980" y="1032746"/>
                      <a:pt x="1316980" y="1032746"/>
                      <a:pt x="1316980" y="1032746"/>
                    </a:cubicBezTo>
                    <a:cubicBezTo>
                      <a:pt x="1316980" y="1062824"/>
                      <a:pt x="1341022" y="1080871"/>
                      <a:pt x="1365066" y="1080871"/>
                    </a:cubicBezTo>
                    <a:cubicBezTo>
                      <a:pt x="1395118" y="1080871"/>
                      <a:pt x="1419162" y="1062824"/>
                      <a:pt x="1419162" y="1032746"/>
                    </a:cubicBezTo>
                    <a:cubicBezTo>
                      <a:pt x="1419162" y="671802"/>
                      <a:pt x="1419162" y="671802"/>
                      <a:pt x="1419162" y="671802"/>
                    </a:cubicBezTo>
                    <a:cubicBezTo>
                      <a:pt x="1419162" y="653755"/>
                      <a:pt x="1419162" y="653755"/>
                      <a:pt x="1419162" y="653755"/>
                    </a:cubicBezTo>
                    <a:cubicBezTo>
                      <a:pt x="1419162" y="509376"/>
                      <a:pt x="1419162" y="509376"/>
                      <a:pt x="1419162" y="509376"/>
                    </a:cubicBezTo>
                    <a:cubicBezTo>
                      <a:pt x="1419162" y="419141"/>
                      <a:pt x="1419162" y="419141"/>
                      <a:pt x="1419162" y="419141"/>
                    </a:cubicBezTo>
                    <a:cubicBezTo>
                      <a:pt x="1437194" y="419141"/>
                      <a:pt x="1437194" y="419141"/>
                      <a:pt x="1437194" y="419141"/>
                    </a:cubicBezTo>
                    <a:cubicBezTo>
                      <a:pt x="1437194" y="497345"/>
                      <a:pt x="1437194" y="497345"/>
                      <a:pt x="1437194" y="497345"/>
                    </a:cubicBezTo>
                    <a:cubicBezTo>
                      <a:pt x="1437194" y="635707"/>
                      <a:pt x="1437194" y="635707"/>
                      <a:pt x="1437194" y="635707"/>
                    </a:cubicBezTo>
                    <a:cubicBezTo>
                      <a:pt x="1437194" y="659770"/>
                      <a:pt x="1455228" y="671802"/>
                      <a:pt x="1479270" y="671802"/>
                    </a:cubicBezTo>
                    <a:cubicBezTo>
                      <a:pt x="1497302" y="671802"/>
                      <a:pt x="1515334" y="659770"/>
                      <a:pt x="1515334" y="635707"/>
                    </a:cubicBezTo>
                    <a:cubicBezTo>
                      <a:pt x="1515334" y="401093"/>
                      <a:pt x="1515334" y="401093"/>
                      <a:pt x="1515334" y="401093"/>
                    </a:cubicBezTo>
                    <a:cubicBezTo>
                      <a:pt x="1515334" y="340937"/>
                      <a:pt x="1461238" y="286794"/>
                      <a:pt x="1395118" y="286794"/>
                    </a:cubicBezTo>
                    <a:cubicBezTo>
                      <a:pt x="1274904" y="286794"/>
                      <a:pt x="1274904" y="286794"/>
                      <a:pt x="1274904" y="286794"/>
                    </a:cubicBezTo>
                    <a:cubicBezTo>
                      <a:pt x="1268892" y="286794"/>
                      <a:pt x="1268892" y="286794"/>
                      <a:pt x="1268892" y="286794"/>
                    </a:cubicBezTo>
                    <a:cubicBezTo>
                      <a:pt x="1220808" y="286794"/>
                      <a:pt x="1220808" y="286794"/>
                      <a:pt x="1220808" y="286794"/>
                    </a:cubicBezTo>
                    <a:close/>
                    <a:moveTo>
                      <a:pt x="712808" y="286794"/>
                    </a:moveTo>
                    <a:cubicBezTo>
                      <a:pt x="646688" y="286794"/>
                      <a:pt x="592592" y="340937"/>
                      <a:pt x="592592" y="401093"/>
                    </a:cubicBezTo>
                    <a:cubicBezTo>
                      <a:pt x="592592" y="635707"/>
                      <a:pt x="592592" y="635707"/>
                      <a:pt x="592592" y="635707"/>
                    </a:cubicBezTo>
                    <a:cubicBezTo>
                      <a:pt x="592592" y="659770"/>
                      <a:pt x="610624" y="671802"/>
                      <a:pt x="628656" y="671802"/>
                    </a:cubicBezTo>
                    <a:cubicBezTo>
                      <a:pt x="652698" y="671802"/>
                      <a:pt x="670732" y="659770"/>
                      <a:pt x="670732" y="635707"/>
                    </a:cubicBezTo>
                    <a:cubicBezTo>
                      <a:pt x="670732" y="497345"/>
                      <a:pt x="670732" y="497345"/>
                      <a:pt x="670732" y="497345"/>
                    </a:cubicBezTo>
                    <a:cubicBezTo>
                      <a:pt x="670732" y="419141"/>
                      <a:pt x="670732" y="419141"/>
                      <a:pt x="670732" y="419141"/>
                    </a:cubicBezTo>
                    <a:cubicBezTo>
                      <a:pt x="688764" y="419141"/>
                      <a:pt x="688764" y="419141"/>
                      <a:pt x="688764" y="419141"/>
                    </a:cubicBezTo>
                    <a:cubicBezTo>
                      <a:pt x="688764" y="509376"/>
                      <a:pt x="688764" y="509376"/>
                      <a:pt x="688764" y="509376"/>
                    </a:cubicBezTo>
                    <a:cubicBezTo>
                      <a:pt x="688764" y="653755"/>
                      <a:pt x="688764" y="653755"/>
                      <a:pt x="688764" y="653755"/>
                    </a:cubicBezTo>
                    <a:cubicBezTo>
                      <a:pt x="688764" y="671802"/>
                      <a:pt x="688764" y="671802"/>
                      <a:pt x="688764" y="671802"/>
                    </a:cubicBezTo>
                    <a:cubicBezTo>
                      <a:pt x="688764" y="1032746"/>
                      <a:pt x="688764" y="1032746"/>
                      <a:pt x="688764" y="1032746"/>
                    </a:cubicBezTo>
                    <a:cubicBezTo>
                      <a:pt x="688764" y="1062824"/>
                      <a:pt x="712808" y="1080871"/>
                      <a:pt x="742860" y="1080871"/>
                    </a:cubicBezTo>
                    <a:cubicBezTo>
                      <a:pt x="766904" y="1080871"/>
                      <a:pt x="784936" y="1062824"/>
                      <a:pt x="784936" y="1032746"/>
                    </a:cubicBezTo>
                    <a:cubicBezTo>
                      <a:pt x="784936" y="671802"/>
                      <a:pt x="784936" y="671802"/>
                      <a:pt x="784936" y="671802"/>
                    </a:cubicBezTo>
                    <a:cubicBezTo>
                      <a:pt x="808980" y="671802"/>
                      <a:pt x="808980" y="671802"/>
                      <a:pt x="808980" y="671802"/>
                    </a:cubicBezTo>
                    <a:cubicBezTo>
                      <a:pt x="808980" y="1032746"/>
                      <a:pt x="808980" y="1032746"/>
                      <a:pt x="808980" y="1032746"/>
                    </a:cubicBezTo>
                    <a:cubicBezTo>
                      <a:pt x="808980" y="1062824"/>
                      <a:pt x="833022" y="1080871"/>
                      <a:pt x="857066" y="1080871"/>
                    </a:cubicBezTo>
                    <a:cubicBezTo>
                      <a:pt x="887118" y="1080871"/>
                      <a:pt x="911162" y="1062824"/>
                      <a:pt x="911162" y="1032746"/>
                    </a:cubicBezTo>
                    <a:cubicBezTo>
                      <a:pt x="911162" y="671802"/>
                      <a:pt x="911162" y="671802"/>
                      <a:pt x="911162" y="671802"/>
                    </a:cubicBezTo>
                    <a:cubicBezTo>
                      <a:pt x="911162" y="653755"/>
                      <a:pt x="911162" y="653755"/>
                      <a:pt x="911162" y="653755"/>
                    </a:cubicBezTo>
                    <a:cubicBezTo>
                      <a:pt x="911162" y="509376"/>
                      <a:pt x="911162" y="509376"/>
                      <a:pt x="911162" y="509376"/>
                    </a:cubicBezTo>
                    <a:cubicBezTo>
                      <a:pt x="911162" y="419141"/>
                      <a:pt x="911162" y="419141"/>
                      <a:pt x="911162" y="419141"/>
                    </a:cubicBezTo>
                    <a:cubicBezTo>
                      <a:pt x="929194" y="419141"/>
                      <a:pt x="929194" y="419141"/>
                      <a:pt x="929194" y="419141"/>
                    </a:cubicBezTo>
                    <a:cubicBezTo>
                      <a:pt x="929194" y="497345"/>
                      <a:pt x="929194" y="497345"/>
                      <a:pt x="929194" y="497345"/>
                    </a:cubicBezTo>
                    <a:cubicBezTo>
                      <a:pt x="929194" y="635707"/>
                      <a:pt x="929194" y="635707"/>
                      <a:pt x="929194" y="635707"/>
                    </a:cubicBezTo>
                    <a:cubicBezTo>
                      <a:pt x="929194" y="659770"/>
                      <a:pt x="947228" y="671802"/>
                      <a:pt x="971270" y="671802"/>
                    </a:cubicBezTo>
                    <a:cubicBezTo>
                      <a:pt x="989302" y="671802"/>
                      <a:pt x="1007334" y="659770"/>
                      <a:pt x="1007334" y="635707"/>
                    </a:cubicBezTo>
                    <a:cubicBezTo>
                      <a:pt x="1007334" y="401093"/>
                      <a:pt x="1007334" y="401093"/>
                      <a:pt x="1007334" y="401093"/>
                    </a:cubicBezTo>
                    <a:cubicBezTo>
                      <a:pt x="1007334" y="340937"/>
                      <a:pt x="953238" y="286794"/>
                      <a:pt x="887118" y="286794"/>
                    </a:cubicBezTo>
                    <a:cubicBezTo>
                      <a:pt x="766904" y="286794"/>
                      <a:pt x="766904" y="286794"/>
                      <a:pt x="766904" y="286794"/>
                    </a:cubicBezTo>
                    <a:cubicBezTo>
                      <a:pt x="760892" y="286794"/>
                      <a:pt x="760892" y="286794"/>
                      <a:pt x="760892" y="286794"/>
                    </a:cubicBezTo>
                    <a:cubicBezTo>
                      <a:pt x="712808" y="286794"/>
                      <a:pt x="712808" y="286794"/>
                      <a:pt x="712808" y="286794"/>
                    </a:cubicBezTo>
                    <a:close/>
                    <a:moveTo>
                      <a:pt x="204808" y="286794"/>
                    </a:moveTo>
                    <a:cubicBezTo>
                      <a:pt x="138688" y="286794"/>
                      <a:pt x="84592" y="340937"/>
                      <a:pt x="84592" y="401093"/>
                    </a:cubicBezTo>
                    <a:cubicBezTo>
                      <a:pt x="84592" y="635707"/>
                      <a:pt x="84592" y="635707"/>
                      <a:pt x="84592" y="635707"/>
                    </a:cubicBezTo>
                    <a:cubicBezTo>
                      <a:pt x="84592" y="659770"/>
                      <a:pt x="102624" y="671802"/>
                      <a:pt x="120656" y="671802"/>
                    </a:cubicBezTo>
                    <a:cubicBezTo>
                      <a:pt x="144698" y="671802"/>
                      <a:pt x="162732" y="659770"/>
                      <a:pt x="162732" y="635707"/>
                    </a:cubicBezTo>
                    <a:cubicBezTo>
                      <a:pt x="162732" y="497345"/>
                      <a:pt x="162732" y="497345"/>
                      <a:pt x="162732" y="497345"/>
                    </a:cubicBezTo>
                    <a:cubicBezTo>
                      <a:pt x="162732" y="419141"/>
                      <a:pt x="162732" y="419141"/>
                      <a:pt x="162732" y="419141"/>
                    </a:cubicBezTo>
                    <a:cubicBezTo>
                      <a:pt x="180764" y="419141"/>
                      <a:pt x="180764" y="419141"/>
                      <a:pt x="180764" y="419141"/>
                    </a:cubicBezTo>
                    <a:cubicBezTo>
                      <a:pt x="180764" y="509376"/>
                      <a:pt x="180764" y="509376"/>
                      <a:pt x="180764" y="509376"/>
                    </a:cubicBezTo>
                    <a:cubicBezTo>
                      <a:pt x="180764" y="653755"/>
                      <a:pt x="180764" y="653755"/>
                      <a:pt x="180764" y="653755"/>
                    </a:cubicBezTo>
                    <a:cubicBezTo>
                      <a:pt x="180764" y="671802"/>
                      <a:pt x="180764" y="671802"/>
                      <a:pt x="180764" y="671802"/>
                    </a:cubicBezTo>
                    <a:cubicBezTo>
                      <a:pt x="180764" y="1032746"/>
                      <a:pt x="180764" y="1032746"/>
                      <a:pt x="180764" y="1032746"/>
                    </a:cubicBezTo>
                    <a:cubicBezTo>
                      <a:pt x="180764" y="1062824"/>
                      <a:pt x="204808" y="1080871"/>
                      <a:pt x="234860" y="1080871"/>
                    </a:cubicBezTo>
                    <a:cubicBezTo>
                      <a:pt x="258904" y="1080871"/>
                      <a:pt x="276936" y="1062824"/>
                      <a:pt x="276936" y="1032746"/>
                    </a:cubicBezTo>
                    <a:cubicBezTo>
                      <a:pt x="276936" y="671802"/>
                      <a:pt x="276936" y="671802"/>
                      <a:pt x="276936" y="671802"/>
                    </a:cubicBezTo>
                    <a:cubicBezTo>
                      <a:pt x="300980" y="671802"/>
                      <a:pt x="300980" y="671802"/>
                      <a:pt x="300980" y="671802"/>
                    </a:cubicBezTo>
                    <a:cubicBezTo>
                      <a:pt x="300980" y="1032746"/>
                      <a:pt x="300980" y="1032746"/>
                      <a:pt x="300980" y="1032746"/>
                    </a:cubicBezTo>
                    <a:cubicBezTo>
                      <a:pt x="300980" y="1062824"/>
                      <a:pt x="325022" y="1080871"/>
                      <a:pt x="349066" y="1080871"/>
                    </a:cubicBezTo>
                    <a:cubicBezTo>
                      <a:pt x="379118" y="1080871"/>
                      <a:pt x="403162" y="1062824"/>
                      <a:pt x="403162" y="1032746"/>
                    </a:cubicBezTo>
                    <a:cubicBezTo>
                      <a:pt x="403162" y="671802"/>
                      <a:pt x="403162" y="671802"/>
                      <a:pt x="403162" y="671802"/>
                    </a:cubicBezTo>
                    <a:cubicBezTo>
                      <a:pt x="403162" y="653755"/>
                      <a:pt x="403162" y="653755"/>
                      <a:pt x="403162" y="653755"/>
                    </a:cubicBezTo>
                    <a:cubicBezTo>
                      <a:pt x="403162" y="509376"/>
                      <a:pt x="403162" y="509376"/>
                      <a:pt x="403162" y="509376"/>
                    </a:cubicBezTo>
                    <a:cubicBezTo>
                      <a:pt x="403162" y="419141"/>
                      <a:pt x="403162" y="419141"/>
                      <a:pt x="403162" y="419141"/>
                    </a:cubicBezTo>
                    <a:cubicBezTo>
                      <a:pt x="421194" y="419141"/>
                      <a:pt x="421194" y="419141"/>
                      <a:pt x="421194" y="419141"/>
                    </a:cubicBezTo>
                    <a:cubicBezTo>
                      <a:pt x="421194" y="497345"/>
                      <a:pt x="421194" y="497345"/>
                      <a:pt x="421194" y="497345"/>
                    </a:cubicBezTo>
                    <a:cubicBezTo>
                      <a:pt x="421194" y="635707"/>
                      <a:pt x="421194" y="635707"/>
                      <a:pt x="421194" y="635707"/>
                    </a:cubicBezTo>
                    <a:cubicBezTo>
                      <a:pt x="421194" y="659770"/>
                      <a:pt x="439228" y="671802"/>
                      <a:pt x="463270" y="671802"/>
                    </a:cubicBezTo>
                    <a:cubicBezTo>
                      <a:pt x="481302" y="671802"/>
                      <a:pt x="499334" y="659770"/>
                      <a:pt x="499334" y="635707"/>
                    </a:cubicBezTo>
                    <a:cubicBezTo>
                      <a:pt x="499334" y="401093"/>
                      <a:pt x="499334" y="401093"/>
                      <a:pt x="499334" y="401093"/>
                    </a:cubicBezTo>
                    <a:cubicBezTo>
                      <a:pt x="499334" y="340937"/>
                      <a:pt x="445238" y="286794"/>
                      <a:pt x="379118" y="286794"/>
                    </a:cubicBezTo>
                    <a:cubicBezTo>
                      <a:pt x="258904" y="286794"/>
                      <a:pt x="258904" y="286794"/>
                      <a:pt x="258904" y="286794"/>
                    </a:cubicBezTo>
                    <a:cubicBezTo>
                      <a:pt x="252892" y="286794"/>
                      <a:pt x="252892" y="286794"/>
                      <a:pt x="252892" y="286794"/>
                    </a:cubicBezTo>
                    <a:cubicBezTo>
                      <a:pt x="204808" y="286794"/>
                      <a:pt x="204808" y="286794"/>
                      <a:pt x="204808" y="286794"/>
                    </a:cubicBezTo>
                    <a:close/>
                    <a:moveTo>
                      <a:pt x="4863964" y="94596"/>
                    </a:moveTo>
                    <a:cubicBezTo>
                      <a:pt x="4816476" y="94596"/>
                      <a:pt x="4777980" y="134790"/>
                      <a:pt x="4777980" y="184373"/>
                    </a:cubicBezTo>
                    <a:cubicBezTo>
                      <a:pt x="4777980" y="233955"/>
                      <a:pt x="4816476" y="274149"/>
                      <a:pt x="4863964" y="274149"/>
                    </a:cubicBezTo>
                    <a:cubicBezTo>
                      <a:pt x="4911452" y="274149"/>
                      <a:pt x="4949948" y="233955"/>
                      <a:pt x="4949948" y="184373"/>
                    </a:cubicBezTo>
                    <a:cubicBezTo>
                      <a:pt x="4949948" y="134790"/>
                      <a:pt x="4911452" y="94596"/>
                      <a:pt x="4863964" y="94596"/>
                    </a:cubicBezTo>
                    <a:close/>
                    <a:moveTo>
                      <a:pt x="4355964" y="94596"/>
                    </a:moveTo>
                    <a:cubicBezTo>
                      <a:pt x="4308476" y="94596"/>
                      <a:pt x="4269980" y="134790"/>
                      <a:pt x="4269980" y="184373"/>
                    </a:cubicBezTo>
                    <a:cubicBezTo>
                      <a:pt x="4269980" y="233955"/>
                      <a:pt x="4308476" y="274149"/>
                      <a:pt x="4355964" y="274149"/>
                    </a:cubicBezTo>
                    <a:cubicBezTo>
                      <a:pt x="4403452" y="274149"/>
                      <a:pt x="4441948" y="233955"/>
                      <a:pt x="4441948" y="184373"/>
                    </a:cubicBezTo>
                    <a:cubicBezTo>
                      <a:pt x="4441948" y="134790"/>
                      <a:pt x="4403452" y="94596"/>
                      <a:pt x="4355964" y="94596"/>
                    </a:cubicBezTo>
                    <a:close/>
                    <a:moveTo>
                      <a:pt x="3847964" y="94596"/>
                    </a:moveTo>
                    <a:cubicBezTo>
                      <a:pt x="3800476" y="94596"/>
                      <a:pt x="3761980" y="134790"/>
                      <a:pt x="3761980" y="184373"/>
                    </a:cubicBezTo>
                    <a:cubicBezTo>
                      <a:pt x="3761980" y="233955"/>
                      <a:pt x="3800476" y="274149"/>
                      <a:pt x="3847964" y="274149"/>
                    </a:cubicBezTo>
                    <a:cubicBezTo>
                      <a:pt x="3895452" y="274149"/>
                      <a:pt x="3933948" y="233955"/>
                      <a:pt x="3933948" y="184373"/>
                    </a:cubicBezTo>
                    <a:cubicBezTo>
                      <a:pt x="3933948" y="134790"/>
                      <a:pt x="3895452" y="94596"/>
                      <a:pt x="3847964" y="94596"/>
                    </a:cubicBezTo>
                    <a:close/>
                    <a:moveTo>
                      <a:pt x="3339964" y="94596"/>
                    </a:moveTo>
                    <a:cubicBezTo>
                      <a:pt x="3292476" y="94596"/>
                      <a:pt x="3253980" y="134790"/>
                      <a:pt x="3253980" y="184373"/>
                    </a:cubicBezTo>
                    <a:cubicBezTo>
                      <a:pt x="3253980" y="233955"/>
                      <a:pt x="3292476" y="274149"/>
                      <a:pt x="3339964" y="274149"/>
                    </a:cubicBezTo>
                    <a:cubicBezTo>
                      <a:pt x="3387452" y="274149"/>
                      <a:pt x="3425948" y="233955"/>
                      <a:pt x="3425948" y="184373"/>
                    </a:cubicBezTo>
                    <a:cubicBezTo>
                      <a:pt x="3425948" y="134790"/>
                      <a:pt x="3387452" y="94596"/>
                      <a:pt x="3339964" y="94596"/>
                    </a:cubicBezTo>
                    <a:close/>
                    <a:moveTo>
                      <a:pt x="2831964" y="94596"/>
                    </a:moveTo>
                    <a:cubicBezTo>
                      <a:pt x="2784476" y="94596"/>
                      <a:pt x="2745980" y="134790"/>
                      <a:pt x="2745980" y="184373"/>
                    </a:cubicBezTo>
                    <a:cubicBezTo>
                      <a:pt x="2745980" y="233955"/>
                      <a:pt x="2784476" y="274149"/>
                      <a:pt x="2831964" y="274149"/>
                    </a:cubicBezTo>
                    <a:cubicBezTo>
                      <a:pt x="2879452" y="274149"/>
                      <a:pt x="2917948" y="233955"/>
                      <a:pt x="2917948" y="184373"/>
                    </a:cubicBezTo>
                    <a:cubicBezTo>
                      <a:pt x="2917948" y="134790"/>
                      <a:pt x="2879452" y="94596"/>
                      <a:pt x="2831964" y="94596"/>
                    </a:cubicBezTo>
                    <a:close/>
                    <a:moveTo>
                      <a:pt x="2323964" y="94596"/>
                    </a:moveTo>
                    <a:cubicBezTo>
                      <a:pt x="2276476" y="94596"/>
                      <a:pt x="2237980" y="134790"/>
                      <a:pt x="2237980" y="184373"/>
                    </a:cubicBezTo>
                    <a:cubicBezTo>
                      <a:pt x="2237980" y="233955"/>
                      <a:pt x="2276476" y="274149"/>
                      <a:pt x="2323964" y="274149"/>
                    </a:cubicBezTo>
                    <a:cubicBezTo>
                      <a:pt x="2371452" y="274149"/>
                      <a:pt x="2409948" y="233955"/>
                      <a:pt x="2409948" y="184373"/>
                    </a:cubicBezTo>
                    <a:cubicBezTo>
                      <a:pt x="2409948" y="134790"/>
                      <a:pt x="2371452" y="94596"/>
                      <a:pt x="2323964" y="94596"/>
                    </a:cubicBezTo>
                    <a:close/>
                    <a:moveTo>
                      <a:pt x="1815964" y="94596"/>
                    </a:moveTo>
                    <a:cubicBezTo>
                      <a:pt x="1768476" y="94596"/>
                      <a:pt x="1729980" y="134790"/>
                      <a:pt x="1729980" y="184373"/>
                    </a:cubicBezTo>
                    <a:cubicBezTo>
                      <a:pt x="1729980" y="233955"/>
                      <a:pt x="1768476" y="274149"/>
                      <a:pt x="1815964" y="274149"/>
                    </a:cubicBezTo>
                    <a:cubicBezTo>
                      <a:pt x="1863452" y="274149"/>
                      <a:pt x="1901948" y="233955"/>
                      <a:pt x="1901948" y="184373"/>
                    </a:cubicBezTo>
                    <a:cubicBezTo>
                      <a:pt x="1901948" y="134790"/>
                      <a:pt x="1863452" y="94596"/>
                      <a:pt x="1815964" y="94596"/>
                    </a:cubicBezTo>
                    <a:close/>
                    <a:moveTo>
                      <a:pt x="1307964" y="94596"/>
                    </a:moveTo>
                    <a:cubicBezTo>
                      <a:pt x="1260476" y="94596"/>
                      <a:pt x="1221980" y="134790"/>
                      <a:pt x="1221980" y="184373"/>
                    </a:cubicBezTo>
                    <a:cubicBezTo>
                      <a:pt x="1221980" y="233955"/>
                      <a:pt x="1260476" y="274149"/>
                      <a:pt x="1307964" y="274149"/>
                    </a:cubicBezTo>
                    <a:cubicBezTo>
                      <a:pt x="1355452" y="274149"/>
                      <a:pt x="1393948" y="233955"/>
                      <a:pt x="1393948" y="184373"/>
                    </a:cubicBezTo>
                    <a:cubicBezTo>
                      <a:pt x="1393948" y="134790"/>
                      <a:pt x="1355452" y="94596"/>
                      <a:pt x="1307964" y="94596"/>
                    </a:cubicBezTo>
                    <a:close/>
                    <a:moveTo>
                      <a:pt x="799964" y="94596"/>
                    </a:moveTo>
                    <a:cubicBezTo>
                      <a:pt x="752476" y="94596"/>
                      <a:pt x="713980" y="134790"/>
                      <a:pt x="713980" y="184373"/>
                    </a:cubicBezTo>
                    <a:cubicBezTo>
                      <a:pt x="713980" y="233955"/>
                      <a:pt x="752476" y="274149"/>
                      <a:pt x="799964" y="274149"/>
                    </a:cubicBezTo>
                    <a:cubicBezTo>
                      <a:pt x="847452" y="274149"/>
                      <a:pt x="885948" y="233955"/>
                      <a:pt x="885948" y="184373"/>
                    </a:cubicBezTo>
                    <a:cubicBezTo>
                      <a:pt x="885948" y="134790"/>
                      <a:pt x="847452" y="94596"/>
                      <a:pt x="799964" y="94596"/>
                    </a:cubicBezTo>
                    <a:close/>
                    <a:moveTo>
                      <a:pt x="291964" y="94596"/>
                    </a:moveTo>
                    <a:cubicBezTo>
                      <a:pt x="244476" y="94596"/>
                      <a:pt x="205980" y="134790"/>
                      <a:pt x="205980" y="184373"/>
                    </a:cubicBezTo>
                    <a:cubicBezTo>
                      <a:pt x="205980" y="233955"/>
                      <a:pt x="244476" y="274149"/>
                      <a:pt x="291964" y="274149"/>
                    </a:cubicBezTo>
                    <a:cubicBezTo>
                      <a:pt x="339452" y="274149"/>
                      <a:pt x="377948" y="233955"/>
                      <a:pt x="377948" y="184373"/>
                    </a:cubicBezTo>
                    <a:cubicBezTo>
                      <a:pt x="377948" y="134790"/>
                      <a:pt x="339452" y="94596"/>
                      <a:pt x="291964" y="94596"/>
                    </a:cubicBezTo>
                    <a:close/>
                    <a:moveTo>
                      <a:pt x="0" y="0"/>
                    </a:moveTo>
                    <a:lnTo>
                      <a:pt x="5176562" y="0"/>
                    </a:lnTo>
                    <a:lnTo>
                      <a:pt x="5176562" y="1177896"/>
                    </a:lnTo>
                    <a:lnTo>
                      <a:pt x="0" y="117789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Poppins Light" pitchFamily="2" charset="77"/>
                </a:endParaRPr>
              </a:p>
            </p:txBody>
          </p:sp>
          <p:sp>
            <p:nvSpPr>
              <p:cNvPr id="80" name="TextBox 79">
                <a:extLst>
                  <a:ext uri="{FF2B5EF4-FFF2-40B4-BE49-F238E27FC236}">
                    <a16:creationId xmlns:a16="http://schemas.microsoft.com/office/drawing/2014/main" id="{29CAB066-2BD1-4B33-A6FC-7FE21F399921}"/>
                  </a:ext>
                </a:extLst>
              </p:cNvPr>
              <p:cNvSpPr txBox="1"/>
              <p:nvPr/>
            </p:nvSpPr>
            <p:spPr>
              <a:xfrm>
                <a:off x="4340891" y="2526857"/>
                <a:ext cx="780702" cy="3693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
                    <a:srgbClr val="3DB7E4"/>
                  </a:buClr>
                  <a:buSzTx/>
                  <a:tabLst/>
                </a:pPr>
                <a:r>
                  <a:rPr lang="en-US" sz="2000">
                    <a:latin typeface="Arial" panose="020B0604020202020204" pitchFamily="34" charset="0"/>
                    <a:cs typeface="Arial" panose="020B0604020202020204" pitchFamily="34" charset="0"/>
                  </a:rPr>
                  <a:t>18</a:t>
                </a:r>
                <a:r>
                  <a:rPr kumimoji="0" lang="en-US"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t>
                </a:r>
              </a:p>
            </p:txBody>
          </p:sp>
        </p:grpSp>
        <p:sp>
          <p:nvSpPr>
            <p:cNvPr id="101" name="Subtitle 2">
              <a:extLst>
                <a:ext uri="{FF2B5EF4-FFF2-40B4-BE49-F238E27FC236}">
                  <a16:creationId xmlns:a16="http://schemas.microsoft.com/office/drawing/2014/main" id="{1179BEE4-0725-4051-857C-289E71645A36}"/>
                </a:ext>
              </a:extLst>
            </p:cNvPr>
            <p:cNvSpPr txBox="1">
              <a:spLocks/>
            </p:cNvSpPr>
            <p:nvPr/>
          </p:nvSpPr>
          <p:spPr>
            <a:xfrm>
              <a:off x="4988139" y="3530550"/>
              <a:ext cx="1735945" cy="27544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25"/>
                </a:lnSpc>
              </a:pPr>
              <a:r>
                <a:rPr lang="en-US" sz="2000">
                  <a:solidFill>
                    <a:schemeClr val="tx1"/>
                  </a:solidFill>
                  <a:latin typeface="+mn-lt"/>
                  <a:ea typeface="Open Sans Light" panose="020B0306030504020204" pitchFamily="34" charset="0"/>
                  <a:cs typeface="Open Sans Light" panose="020B0306030504020204" pitchFamily="34" charset="0"/>
                </a:rPr>
                <a:t>50-64</a:t>
              </a:r>
            </a:p>
          </p:txBody>
        </p:sp>
      </p:grpSp>
      <p:grpSp>
        <p:nvGrpSpPr>
          <p:cNvPr id="7" name="Group 6">
            <a:extLst>
              <a:ext uri="{FF2B5EF4-FFF2-40B4-BE49-F238E27FC236}">
                <a16:creationId xmlns:a16="http://schemas.microsoft.com/office/drawing/2014/main" id="{1FA1F022-6A88-4392-AF00-D6F727A35279}"/>
              </a:ext>
            </a:extLst>
          </p:cNvPr>
          <p:cNvGrpSpPr/>
          <p:nvPr/>
        </p:nvGrpSpPr>
        <p:grpSpPr>
          <a:xfrm>
            <a:off x="4155717" y="4698658"/>
            <a:ext cx="4359633" cy="1082127"/>
            <a:chOff x="4155717" y="4698658"/>
            <a:chExt cx="4359633" cy="1082127"/>
          </a:xfrm>
        </p:grpSpPr>
        <p:grpSp>
          <p:nvGrpSpPr>
            <p:cNvPr id="86" name="Group 85">
              <a:extLst>
                <a:ext uri="{FF2B5EF4-FFF2-40B4-BE49-F238E27FC236}">
                  <a16:creationId xmlns:a16="http://schemas.microsoft.com/office/drawing/2014/main" id="{7AE96B27-524A-457D-B1A4-4F8AE05CC0A1}"/>
                </a:ext>
              </a:extLst>
            </p:cNvPr>
            <p:cNvGrpSpPr/>
            <p:nvPr/>
          </p:nvGrpSpPr>
          <p:grpSpPr>
            <a:xfrm>
              <a:off x="4155717" y="4774945"/>
              <a:ext cx="4359633" cy="1005840"/>
              <a:chOff x="4155717" y="2204966"/>
              <a:chExt cx="4359633" cy="1005840"/>
            </a:xfrm>
          </p:grpSpPr>
          <p:grpSp>
            <p:nvGrpSpPr>
              <p:cNvPr id="87" name="Group 86">
                <a:extLst>
                  <a:ext uri="{FF2B5EF4-FFF2-40B4-BE49-F238E27FC236}">
                    <a16:creationId xmlns:a16="http://schemas.microsoft.com/office/drawing/2014/main" id="{C845B69C-0760-4E58-A46A-71DC59AF6DE9}"/>
                  </a:ext>
                </a:extLst>
              </p:cNvPr>
              <p:cNvGrpSpPr/>
              <p:nvPr/>
            </p:nvGrpSpPr>
            <p:grpSpPr>
              <a:xfrm>
                <a:off x="4155717" y="2204966"/>
                <a:ext cx="4359633" cy="1005840"/>
                <a:chOff x="3177052" y="1198466"/>
                <a:chExt cx="4359633" cy="1005840"/>
              </a:xfrm>
            </p:grpSpPr>
            <p:sp>
              <p:nvSpPr>
                <p:cNvPr id="92" name="Rectangle: Rounded Corners 91">
                  <a:extLst>
                    <a:ext uri="{FF2B5EF4-FFF2-40B4-BE49-F238E27FC236}">
                      <a16:creationId xmlns:a16="http://schemas.microsoft.com/office/drawing/2014/main" id="{072C6F87-7A13-439A-A472-E62CC2641053}"/>
                    </a:ext>
                  </a:extLst>
                </p:cNvPr>
                <p:cNvSpPr/>
                <p:nvPr/>
              </p:nvSpPr>
              <p:spPr>
                <a:xfrm>
                  <a:off x="3648124" y="1337149"/>
                  <a:ext cx="3888561" cy="728475"/>
                </a:xfrm>
                <a:prstGeom prst="roundRect">
                  <a:avLst>
                    <a:gd name="adj" fmla="val 50000"/>
                  </a:avLst>
                </a:prstGeom>
                <a:solidFill>
                  <a:schemeClr val="bg1"/>
                </a:solid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Rounded Corners 92">
                  <a:extLst>
                    <a:ext uri="{FF2B5EF4-FFF2-40B4-BE49-F238E27FC236}">
                      <a16:creationId xmlns:a16="http://schemas.microsoft.com/office/drawing/2014/main" id="{637339C7-40F9-421D-B573-B769501C44E4}"/>
                    </a:ext>
                  </a:extLst>
                </p:cNvPr>
                <p:cNvSpPr/>
                <p:nvPr/>
              </p:nvSpPr>
              <p:spPr>
                <a:xfrm>
                  <a:off x="3744349" y="1401686"/>
                  <a:ext cx="3696110" cy="599401"/>
                </a:xfrm>
                <a:prstGeom prst="roundRect">
                  <a:avLst>
                    <a:gd name="adj" fmla="val 50000"/>
                  </a:avLst>
                </a:prstGeom>
                <a:solidFill>
                  <a:schemeClr val="bg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94" name="Group 93">
                  <a:extLst>
                    <a:ext uri="{FF2B5EF4-FFF2-40B4-BE49-F238E27FC236}">
                      <a16:creationId xmlns:a16="http://schemas.microsoft.com/office/drawing/2014/main" id="{908086C4-665B-4BF4-B1EE-57080D10F2F3}"/>
                    </a:ext>
                  </a:extLst>
                </p:cNvPr>
                <p:cNvGrpSpPr/>
                <p:nvPr/>
              </p:nvGrpSpPr>
              <p:grpSpPr>
                <a:xfrm>
                  <a:off x="3177052" y="1198466"/>
                  <a:ext cx="1005840" cy="1005840"/>
                  <a:chOff x="3648493" y="431806"/>
                  <a:chExt cx="1005840" cy="1005840"/>
                </a:xfrm>
              </p:grpSpPr>
              <p:sp>
                <p:nvSpPr>
                  <p:cNvPr id="95" name="Oval 94">
                    <a:extLst>
                      <a:ext uri="{FF2B5EF4-FFF2-40B4-BE49-F238E27FC236}">
                        <a16:creationId xmlns:a16="http://schemas.microsoft.com/office/drawing/2014/main" id="{1E382587-3D46-49CC-98BE-6CA82AA8F201}"/>
                      </a:ext>
                    </a:extLst>
                  </p:cNvPr>
                  <p:cNvSpPr/>
                  <p:nvPr/>
                </p:nvSpPr>
                <p:spPr>
                  <a:xfrm>
                    <a:off x="3648493" y="431806"/>
                    <a:ext cx="1005840" cy="1005840"/>
                  </a:xfrm>
                  <a:prstGeom prst="ellipse">
                    <a:avLst/>
                  </a:prstGeom>
                  <a:solidFill>
                    <a:schemeClr val="bg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919B040B-0DD5-425A-A705-7BD5C1A26D15}"/>
                      </a:ext>
                    </a:extLst>
                  </p:cNvPr>
                  <p:cNvSpPr/>
                  <p:nvPr/>
                </p:nvSpPr>
                <p:spPr>
                  <a:xfrm>
                    <a:off x="3739718" y="523031"/>
                    <a:ext cx="823391" cy="823391"/>
                  </a:xfrm>
                  <a:prstGeom prst="ellipse">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88" name="Freeform 37">
                <a:extLst>
                  <a:ext uri="{FF2B5EF4-FFF2-40B4-BE49-F238E27FC236}">
                    <a16:creationId xmlns:a16="http://schemas.microsoft.com/office/drawing/2014/main" id="{810EBD0E-5F76-4B44-8D9D-5F7AEA2DCD51}"/>
                  </a:ext>
                </a:extLst>
              </p:cNvPr>
              <p:cNvSpPr>
                <a:spLocks noChangeArrowheads="1"/>
              </p:cNvSpPr>
              <p:nvPr/>
            </p:nvSpPr>
            <p:spPr bwMode="auto">
              <a:xfrm>
                <a:off x="5307336" y="2466920"/>
                <a:ext cx="2499722" cy="494392"/>
              </a:xfrm>
              <a:custGeom>
                <a:avLst/>
                <a:gdLst>
                  <a:gd name="connsiteX0" fmla="*/ 4692216 w 4986742"/>
                  <a:gd name="connsiteY0" fmla="*/ 192198 h 986275"/>
                  <a:gd name="connsiteX1" fmla="*/ 4740300 w 4986742"/>
                  <a:gd name="connsiteY1" fmla="*/ 192198 h 986275"/>
                  <a:gd name="connsiteX2" fmla="*/ 4746312 w 4986742"/>
                  <a:gd name="connsiteY2" fmla="*/ 192198 h 986275"/>
                  <a:gd name="connsiteX3" fmla="*/ 4866526 w 4986742"/>
                  <a:gd name="connsiteY3" fmla="*/ 192198 h 986275"/>
                  <a:gd name="connsiteX4" fmla="*/ 4986742 w 4986742"/>
                  <a:gd name="connsiteY4" fmla="*/ 306497 h 986275"/>
                  <a:gd name="connsiteX5" fmla="*/ 4986742 w 4986742"/>
                  <a:gd name="connsiteY5" fmla="*/ 541111 h 986275"/>
                  <a:gd name="connsiteX6" fmla="*/ 4950678 w 4986742"/>
                  <a:gd name="connsiteY6" fmla="*/ 577206 h 986275"/>
                  <a:gd name="connsiteX7" fmla="*/ 4908602 w 4986742"/>
                  <a:gd name="connsiteY7" fmla="*/ 541111 h 986275"/>
                  <a:gd name="connsiteX8" fmla="*/ 4908602 w 4986742"/>
                  <a:gd name="connsiteY8" fmla="*/ 402749 h 986275"/>
                  <a:gd name="connsiteX9" fmla="*/ 4908602 w 4986742"/>
                  <a:gd name="connsiteY9" fmla="*/ 324545 h 986275"/>
                  <a:gd name="connsiteX10" fmla="*/ 4890570 w 4986742"/>
                  <a:gd name="connsiteY10" fmla="*/ 324545 h 986275"/>
                  <a:gd name="connsiteX11" fmla="*/ 4890570 w 4986742"/>
                  <a:gd name="connsiteY11" fmla="*/ 414780 h 986275"/>
                  <a:gd name="connsiteX12" fmla="*/ 4890570 w 4986742"/>
                  <a:gd name="connsiteY12" fmla="*/ 559159 h 986275"/>
                  <a:gd name="connsiteX13" fmla="*/ 4890570 w 4986742"/>
                  <a:gd name="connsiteY13" fmla="*/ 577206 h 986275"/>
                  <a:gd name="connsiteX14" fmla="*/ 4890570 w 4986742"/>
                  <a:gd name="connsiteY14" fmla="*/ 938150 h 986275"/>
                  <a:gd name="connsiteX15" fmla="*/ 4836474 w 4986742"/>
                  <a:gd name="connsiteY15" fmla="*/ 986275 h 986275"/>
                  <a:gd name="connsiteX16" fmla="*/ 4788388 w 4986742"/>
                  <a:gd name="connsiteY16" fmla="*/ 938150 h 986275"/>
                  <a:gd name="connsiteX17" fmla="*/ 4788388 w 4986742"/>
                  <a:gd name="connsiteY17" fmla="*/ 577206 h 986275"/>
                  <a:gd name="connsiteX18" fmla="*/ 4764344 w 4986742"/>
                  <a:gd name="connsiteY18" fmla="*/ 577206 h 986275"/>
                  <a:gd name="connsiteX19" fmla="*/ 4764344 w 4986742"/>
                  <a:gd name="connsiteY19" fmla="*/ 938150 h 986275"/>
                  <a:gd name="connsiteX20" fmla="*/ 4722268 w 4986742"/>
                  <a:gd name="connsiteY20" fmla="*/ 986275 h 986275"/>
                  <a:gd name="connsiteX21" fmla="*/ 4668172 w 4986742"/>
                  <a:gd name="connsiteY21" fmla="*/ 938150 h 986275"/>
                  <a:gd name="connsiteX22" fmla="*/ 4668172 w 4986742"/>
                  <a:gd name="connsiteY22" fmla="*/ 577206 h 986275"/>
                  <a:gd name="connsiteX23" fmla="*/ 4668172 w 4986742"/>
                  <a:gd name="connsiteY23" fmla="*/ 559159 h 986275"/>
                  <a:gd name="connsiteX24" fmla="*/ 4668172 w 4986742"/>
                  <a:gd name="connsiteY24" fmla="*/ 414780 h 986275"/>
                  <a:gd name="connsiteX25" fmla="*/ 4668172 w 4986742"/>
                  <a:gd name="connsiteY25" fmla="*/ 324545 h 986275"/>
                  <a:gd name="connsiteX26" fmla="*/ 4650140 w 4986742"/>
                  <a:gd name="connsiteY26" fmla="*/ 324545 h 986275"/>
                  <a:gd name="connsiteX27" fmla="*/ 4650140 w 4986742"/>
                  <a:gd name="connsiteY27" fmla="*/ 402749 h 986275"/>
                  <a:gd name="connsiteX28" fmla="*/ 4650140 w 4986742"/>
                  <a:gd name="connsiteY28" fmla="*/ 541111 h 986275"/>
                  <a:gd name="connsiteX29" fmla="*/ 4608064 w 4986742"/>
                  <a:gd name="connsiteY29" fmla="*/ 577206 h 986275"/>
                  <a:gd name="connsiteX30" fmla="*/ 4572000 w 4986742"/>
                  <a:gd name="connsiteY30" fmla="*/ 541111 h 986275"/>
                  <a:gd name="connsiteX31" fmla="*/ 4572000 w 4986742"/>
                  <a:gd name="connsiteY31" fmla="*/ 306497 h 986275"/>
                  <a:gd name="connsiteX32" fmla="*/ 4692216 w 4986742"/>
                  <a:gd name="connsiteY32" fmla="*/ 192198 h 986275"/>
                  <a:gd name="connsiteX33" fmla="*/ 4184216 w 4986742"/>
                  <a:gd name="connsiteY33" fmla="*/ 192198 h 986275"/>
                  <a:gd name="connsiteX34" fmla="*/ 4232300 w 4986742"/>
                  <a:gd name="connsiteY34" fmla="*/ 192198 h 986275"/>
                  <a:gd name="connsiteX35" fmla="*/ 4238312 w 4986742"/>
                  <a:gd name="connsiteY35" fmla="*/ 192198 h 986275"/>
                  <a:gd name="connsiteX36" fmla="*/ 4358526 w 4986742"/>
                  <a:gd name="connsiteY36" fmla="*/ 192198 h 986275"/>
                  <a:gd name="connsiteX37" fmla="*/ 4478742 w 4986742"/>
                  <a:gd name="connsiteY37" fmla="*/ 306497 h 986275"/>
                  <a:gd name="connsiteX38" fmla="*/ 4478742 w 4986742"/>
                  <a:gd name="connsiteY38" fmla="*/ 541111 h 986275"/>
                  <a:gd name="connsiteX39" fmla="*/ 4442678 w 4986742"/>
                  <a:gd name="connsiteY39" fmla="*/ 577206 h 986275"/>
                  <a:gd name="connsiteX40" fmla="*/ 4400602 w 4986742"/>
                  <a:gd name="connsiteY40" fmla="*/ 541111 h 986275"/>
                  <a:gd name="connsiteX41" fmla="*/ 4400602 w 4986742"/>
                  <a:gd name="connsiteY41" fmla="*/ 402749 h 986275"/>
                  <a:gd name="connsiteX42" fmla="*/ 4400602 w 4986742"/>
                  <a:gd name="connsiteY42" fmla="*/ 324545 h 986275"/>
                  <a:gd name="connsiteX43" fmla="*/ 4382570 w 4986742"/>
                  <a:gd name="connsiteY43" fmla="*/ 324545 h 986275"/>
                  <a:gd name="connsiteX44" fmla="*/ 4382570 w 4986742"/>
                  <a:gd name="connsiteY44" fmla="*/ 414780 h 986275"/>
                  <a:gd name="connsiteX45" fmla="*/ 4382570 w 4986742"/>
                  <a:gd name="connsiteY45" fmla="*/ 559159 h 986275"/>
                  <a:gd name="connsiteX46" fmla="*/ 4382570 w 4986742"/>
                  <a:gd name="connsiteY46" fmla="*/ 577206 h 986275"/>
                  <a:gd name="connsiteX47" fmla="*/ 4382570 w 4986742"/>
                  <a:gd name="connsiteY47" fmla="*/ 938150 h 986275"/>
                  <a:gd name="connsiteX48" fmla="*/ 4328474 w 4986742"/>
                  <a:gd name="connsiteY48" fmla="*/ 986275 h 986275"/>
                  <a:gd name="connsiteX49" fmla="*/ 4280388 w 4986742"/>
                  <a:gd name="connsiteY49" fmla="*/ 938150 h 986275"/>
                  <a:gd name="connsiteX50" fmla="*/ 4280388 w 4986742"/>
                  <a:gd name="connsiteY50" fmla="*/ 577206 h 986275"/>
                  <a:gd name="connsiteX51" fmla="*/ 4256344 w 4986742"/>
                  <a:gd name="connsiteY51" fmla="*/ 577206 h 986275"/>
                  <a:gd name="connsiteX52" fmla="*/ 4256344 w 4986742"/>
                  <a:gd name="connsiteY52" fmla="*/ 938150 h 986275"/>
                  <a:gd name="connsiteX53" fmla="*/ 4214268 w 4986742"/>
                  <a:gd name="connsiteY53" fmla="*/ 986275 h 986275"/>
                  <a:gd name="connsiteX54" fmla="*/ 4160172 w 4986742"/>
                  <a:gd name="connsiteY54" fmla="*/ 938150 h 986275"/>
                  <a:gd name="connsiteX55" fmla="*/ 4160172 w 4986742"/>
                  <a:gd name="connsiteY55" fmla="*/ 577206 h 986275"/>
                  <a:gd name="connsiteX56" fmla="*/ 4160172 w 4986742"/>
                  <a:gd name="connsiteY56" fmla="*/ 559159 h 986275"/>
                  <a:gd name="connsiteX57" fmla="*/ 4160172 w 4986742"/>
                  <a:gd name="connsiteY57" fmla="*/ 414780 h 986275"/>
                  <a:gd name="connsiteX58" fmla="*/ 4160172 w 4986742"/>
                  <a:gd name="connsiteY58" fmla="*/ 324545 h 986275"/>
                  <a:gd name="connsiteX59" fmla="*/ 4142140 w 4986742"/>
                  <a:gd name="connsiteY59" fmla="*/ 324545 h 986275"/>
                  <a:gd name="connsiteX60" fmla="*/ 4142140 w 4986742"/>
                  <a:gd name="connsiteY60" fmla="*/ 402749 h 986275"/>
                  <a:gd name="connsiteX61" fmla="*/ 4142140 w 4986742"/>
                  <a:gd name="connsiteY61" fmla="*/ 541111 h 986275"/>
                  <a:gd name="connsiteX62" fmla="*/ 4100064 w 4986742"/>
                  <a:gd name="connsiteY62" fmla="*/ 577206 h 986275"/>
                  <a:gd name="connsiteX63" fmla="*/ 4064000 w 4986742"/>
                  <a:gd name="connsiteY63" fmla="*/ 541111 h 986275"/>
                  <a:gd name="connsiteX64" fmla="*/ 4064000 w 4986742"/>
                  <a:gd name="connsiteY64" fmla="*/ 306497 h 986275"/>
                  <a:gd name="connsiteX65" fmla="*/ 4184216 w 4986742"/>
                  <a:gd name="connsiteY65" fmla="*/ 192198 h 986275"/>
                  <a:gd name="connsiteX66" fmla="*/ 3676216 w 4986742"/>
                  <a:gd name="connsiteY66" fmla="*/ 192198 h 986275"/>
                  <a:gd name="connsiteX67" fmla="*/ 3724300 w 4986742"/>
                  <a:gd name="connsiteY67" fmla="*/ 192198 h 986275"/>
                  <a:gd name="connsiteX68" fmla="*/ 3730312 w 4986742"/>
                  <a:gd name="connsiteY68" fmla="*/ 192198 h 986275"/>
                  <a:gd name="connsiteX69" fmla="*/ 3850526 w 4986742"/>
                  <a:gd name="connsiteY69" fmla="*/ 192198 h 986275"/>
                  <a:gd name="connsiteX70" fmla="*/ 3970742 w 4986742"/>
                  <a:gd name="connsiteY70" fmla="*/ 306497 h 986275"/>
                  <a:gd name="connsiteX71" fmla="*/ 3970742 w 4986742"/>
                  <a:gd name="connsiteY71" fmla="*/ 541111 h 986275"/>
                  <a:gd name="connsiteX72" fmla="*/ 3934678 w 4986742"/>
                  <a:gd name="connsiteY72" fmla="*/ 577206 h 986275"/>
                  <a:gd name="connsiteX73" fmla="*/ 3892602 w 4986742"/>
                  <a:gd name="connsiteY73" fmla="*/ 541111 h 986275"/>
                  <a:gd name="connsiteX74" fmla="*/ 3892602 w 4986742"/>
                  <a:gd name="connsiteY74" fmla="*/ 402749 h 986275"/>
                  <a:gd name="connsiteX75" fmla="*/ 3892602 w 4986742"/>
                  <a:gd name="connsiteY75" fmla="*/ 324545 h 986275"/>
                  <a:gd name="connsiteX76" fmla="*/ 3874570 w 4986742"/>
                  <a:gd name="connsiteY76" fmla="*/ 324545 h 986275"/>
                  <a:gd name="connsiteX77" fmla="*/ 3874570 w 4986742"/>
                  <a:gd name="connsiteY77" fmla="*/ 414780 h 986275"/>
                  <a:gd name="connsiteX78" fmla="*/ 3874570 w 4986742"/>
                  <a:gd name="connsiteY78" fmla="*/ 559159 h 986275"/>
                  <a:gd name="connsiteX79" fmla="*/ 3874570 w 4986742"/>
                  <a:gd name="connsiteY79" fmla="*/ 577206 h 986275"/>
                  <a:gd name="connsiteX80" fmla="*/ 3874570 w 4986742"/>
                  <a:gd name="connsiteY80" fmla="*/ 938150 h 986275"/>
                  <a:gd name="connsiteX81" fmla="*/ 3820474 w 4986742"/>
                  <a:gd name="connsiteY81" fmla="*/ 986275 h 986275"/>
                  <a:gd name="connsiteX82" fmla="*/ 3772388 w 4986742"/>
                  <a:gd name="connsiteY82" fmla="*/ 938150 h 986275"/>
                  <a:gd name="connsiteX83" fmla="*/ 3772388 w 4986742"/>
                  <a:gd name="connsiteY83" fmla="*/ 577206 h 986275"/>
                  <a:gd name="connsiteX84" fmla="*/ 3748344 w 4986742"/>
                  <a:gd name="connsiteY84" fmla="*/ 577206 h 986275"/>
                  <a:gd name="connsiteX85" fmla="*/ 3748344 w 4986742"/>
                  <a:gd name="connsiteY85" fmla="*/ 938150 h 986275"/>
                  <a:gd name="connsiteX86" fmla="*/ 3706268 w 4986742"/>
                  <a:gd name="connsiteY86" fmla="*/ 986275 h 986275"/>
                  <a:gd name="connsiteX87" fmla="*/ 3652172 w 4986742"/>
                  <a:gd name="connsiteY87" fmla="*/ 938150 h 986275"/>
                  <a:gd name="connsiteX88" fmla="*/ 3652172 w 4986742"/>
                  <a:gd name="connsiteY88" fmla="*/ 577206 h 986275"/>
                  <a:gd name="connsiteX89" fmla="*/ 3652172 w 4986742"/>
                  <a:gd name="connsiteY89" fmla="*/ 559159 h 986275"/>
                  <a:gd name="connsiteX90" fmla="*/ 3652172 w 4986742"/>
                  <a:gd name="connsiteY90" fmla="*/ 414780 h 986275"/>
                  <a:gd name="connsiteX91" fmla="*/ 3652172 w 4986742"/>
                  <a:gd name="connsiteY91" fmla="*/ 324545 h 986275"/>
                  <a:gd name="connsiteX92" fmla="*/ 3634140 w 4986742"/>
                  <a:gd name="connsiteY92" fmla="*/ 324545 h 986275"/>
                  <a:gd name="connsiteX93" fmla="*/ 3634140 w 4986742"/>
                  <a:gd name="connsiteY93" fmla="*/ 402749 h 986275"/>
                  <a:gd name="connsiteX94" fmla="*/ 3634140 w 4986742"/>
                  <a:gd name="connsiteY94" fmla="*/ 541111 h 986275"/>
                  <a:gd name="connsiteX95" fmla="*/ 3592064 w 4986742"/>
                  <a:gd name="connsiteY95" fmla="*/ 577206 h 986275"/>
                  <a:gd name="connsiteX96" fmla="*/ 3556000 w 4986742"/>
                  <a:gd name="connsiteY96" fmla="*/ 541111 h 986275"/>
                  <a:gd name="connsiteX97" fmla="*/ 3556000 w 4986742"/>
                  <a:gd name="connsiteY97" fmla="*/ 306497 h 986275"/>
                  <a:gd name="connsiteX98" fmla="*/ 3676216 w 4986742"/>
                  <a:gd name="connsiteY98" fmla="*/ 192198 h 986275"/>
                  <a:gd name="connsiteX99" fmla="*/ 3168216 w 4986742"/>
                  <a:gd name="connsiteY99" fmla="*/ 192198 h 986275"/>
                  <a:gd name="connsiteX100" fmla="*/ 3216300 w 4986742"/>
                  <a:gd name="connsiteY100" fmla="*/ 192198 h 986275"/>
                  <a:gd name="connsiteX101" fmla="*/ 3222312 w 4986742"/>
                  <a:gd name="connsiteY101" fmla="*/ 192198 h 986275"/>
                  <a:gd name="connsiteX102" fmla="*/ 3342526 w 4986742"/>
                  <a:gd name="connsiteY102" fmla="*/ 192198 h 986275"/>
                  <a:gd name="connsiteX103" fmla="*/ 3462742 w 4986742"/>
                  <a:gd name="connsiteY103" fmla="*/ 306497 h 986275"/>
                  <a:gd name="connsiteX104" fmla="*/ 3462742 w 4986742"/>
                  <a:gd name="connsiteY104" fmla="*/ 541111 h 986275"/>
                  <a:gd name="connsiteX105" fmla="*/ 3426678 w 4986742"/>
                  <a:gd name="connsiteY105" fmla="*/ 577206 h 986275"/>
                  <a:gd name="connsiteX106" fmla="*/ 3384602 w 4986742"/>
                  <a:gd name="connsiteY106" fmla="*/ 541111 h 986275"/>
                  <a:gd name="connsiteX107" fmla="*/ 3384602 w 4986742"/>
                  <a:gd name="connsiteY107" fmla="*/ 402749 h 986275"/>
                  <a:gd name="connsiteX108" fmla="*/ 3384602 w 4986742"/>
                  <a:gd name="connsiteY108" fmla="*/ 324545 h 986275"/>
                  <a:gd name="connsiteX109" fmla="*/ 3366570 w 4986742"/>
                  <a:gd name="connsiteY109" fmla="*/ 324545 h 986275"/>
                  <a:gd name="connsiteX110" fmla="*/ 3366570 w 4986742"/>
                  <a:gd name="connsiteY110" fmla="*/ 414780 h 986275"/>
                  <a:gd name="connsiteX111" fmla="*/ 3366570 w 4986742"/>
                  <a:gd name="connsiteY111" fmla="*/ 559159 h 986275"/>
                  <a:gd name="connsiteX112" fmla="*/ 3366570 w 4986742"/>
                  <a:gd name="connsiteY112" fmla="*/ 577206 h 986275"/>
                  <a:gd name="connsiteX113" fmla="*/ 3366570 w 4986742"/>
                  <a:gd name="connsiteY113" fmla="*/ 938150 h 986275"/>
                  <a:gd name="connsiteX114" fmla="*/ 3312474 w 4986742"/>
                  <a:gd name="connsiteY114" fmla="*/ 986275 h 986275"/>
                  <a:gd name="connsiteX115" fmla="*/ 3264388 w 4986742"/>
                  <a:gd name="connsiteY115" fmla="*/ 938150 h 986275"/>
                  <a:gd name="connsiteX116" fmla="*/ 3264388 w 4986742"/>
                  <a:gd name="connsiteY116" fmla="*/ 577206 h 986275"/>
                  <a:gd name="connsiteX117" fmla="*/ 3240344 w 4986742"/>
                  <a:gd name="connsiteY117" fmla="*/ 577206 h 986275"/>
                  <a:gd name="connsiteX118" fmla="*/ 3240344 w 4986742"/>
                  <a:gd name="connsiteY118" fmla="*/ 938150 h 986275"/>
                  <a:gd name="connsiteX119" fmla="*/ 3198268 w 4986742"/>
                  <a:gd name="connsiteY119" fmla="*/ 986275 h 986275"/>
                  <a:gd name="connsiteX120" fmla="*/ 3144172 w 4986742"/>
                  <a:gd name="connsiteY120" fmla="*/ 938150 h 986275"/>
                  <a:gd name="connsiteX121" fmla="*/ 3144172 w 4986742"/>
                  <a:gd name="connsiteY121" fmla="*/ 577206 h 986275"/>
                  <a:gd name="connsiteX122" fmla="*/ 3144172 w 4986742"/>
                  <a:gd name="connsiteY122" fmla="*/ 559159 h 986275"/>
                  <a:gd name="connsiteX123" fmla="*/ 3144172 w 4986742"/>
                  <a:gd name="connsiteY123" fmla="*/ 414780 h 986275"/>
                  <a:gd name="connsiteX124" fmla="*/ 3144172 w 4986742"/>
                  <a:gd name="connsiteY124" fmla="*/ 324545 h 986275"/>
                  <a:gd name="connsiteX125" fmla="*/ 3126140 w 4986742"/>
                  <a:gd name="connsiteY125" fmla="*/ 324545 h 986275"/>
                  <a:gd name="connsiteX126" fmla="*/ 3126140 w 4986742"/>
                  <a:gd name="connsiteY126" fmla="*/ 402749 h 986275"/>
                  <a:gd name="connsiteX127" fmla="*/ 3126140 w 4986742"/>
                  <a:gd name="connsiteY127" fmla="*/ 541111 h 986275"/>
                  <a:gd name="connsiteX128" fmla="*/ 3084064 w 4986742"/>
                  <a:gd name="connsiteY128" fmla="*/ 577206 h 986275"/>
                  <a:gd name="connsiteX129" fmla="*/ 3048000 w 4986742"/>
                  <a:gd name="connsiteY129" fmla="*/ 541111 h 986275"/>
                  <a:gd name="connsiteX130" fmla="*/ 3048000 w 4986742"/>
                  <a:gd name="connsiteY130" fmla="*/ 306497 h 986275"/>
                  <a:gd name="connsiteX131" fmla="*/ 3168216 w 4986742"/>
                  <a:gd name="connsiteY131" fmla="*/ 192198 h 986275"/>
                  <a:gd name="connsiteX132" fmla="*/ 2660216 w 4986742"/>
                  <a:gd name="connsiteY132" fmla="*/ 192198 h 986275"/>
                  <a:gd name="connsiteX133" fmla="*/ 2708300 w 4986742"/>
                  <a:gd name="connsiteY133" fmla="*/ 192198 h 986275"/>
                  <a:gd name="connsiteX134" fmla="*/ 2714312 w 4986742"/>
                  <a:gd name="connsiteY134" fmla="*/ 192198 h 986275"/>
                  <a:gd name="connsiteX135" fmla="*/ 2834526 w 4986742"/>
                  <a:gd name="connsiteY135" fmla="*/ 192198 h 986275"/>
                  <a:gd name="connsiteX136" fmla="*/ 2954742 w 4986742"/>
                  <a:gd name="connsiteY136" fmla="*/ 306497 h 986275"/>
                  <a:gd name="connsiteX137" fmla="*/ 2954742 w 4986742"/>
                  <a:gd name="connsiteY137" fmla="*/ 541111 h 986275"/>
                  <a:gd name="connsiteX138" fmla="*/ 2918678 w 4986742"/>
                  <a:gd name="connsiteY138" fmla="*/ 577206 h 986275"/>
                  <a:gd name="connsiteX139" fmla="*/ 2876602 w 4986742"/>
                  <a:gd name="connsiteY139" fmla="*/ 541111 h 986275"/>
                  <a:gd name="connsiteX140" fmla="*/ 2876602 w 4986742"/>
                  <a:gd name="connsiteY140" fmla="*/ 402749 h 986275"/>
                  <a:gd name="connsiteX141" fmla="*/ 2876602 w 4986742"/>
                  <a:gd name="connsiteY141" fmla="*/ 324545 h 986275"/>
                  <a:gd name="connsiteX142" fmla="*/ 2858570 w 4986742"/>
                  <a:gd name="connsiteY142" fmla="*/ 324545 h 986275"/>
                  <a:gd name="connsiteX143" fmla="*/ 2858570 w 4986742"/>
                  <a:gd name="connsiteY143" fmla="*/ 414780 h 986275"/>
                  <a:gd name="connsiteX144" fmla="*/ 2858570 w 4986742"/>
                  <a:gd name="connsiteY144" fmla="*/ 559159 h 986275"/>
                  <a:gd name="connsiteX145" fmla="*/ 2858570 w 4986742"/>
                  <a:gd name="connsiteY145" fmla="*/ 577206 h 986275"/>
                  <a:gd name="connsiteX146" fmla="*/ 2858570 w 4986742"/>
                  <a:gd name="connsiteY146" fmla="*/ 938150 h 986275"/>
                  <a:gd name="connsiteX147" fmla="*/ 2804474 w 4986742"/>
                  <a:gd name="connsiteY147" fmla="*/ 986275 h 986275"/>
                  <a:gd name="connsiteX148" fmla="*/ 2756388 w 4986742"/>
                  <a:gd name="connsiteY148" fmla="*/ 938150 h 986275"/>
                  <a:gd name="connsiteX149" fmla="*/ 2756388 w 4986742"/>
                  <a:gd name="connsiteY149" fmla="*/ 577206 h 986275"/>
                  <a:gd name="connsiteX150" fmla="*/ 2732344 w 4986742"/>
                  <a:gd name="connsiteY150" fmla="*/ 577206 h 986275"/>
                  <a:gd name="connsiteX151" fmla="*/ 2732344 w 4986742"/>
                  <a:gd name="connsiteY151" fmla="*/ 938150 h 986275"/>
                  <a:gd name="connsiteX152" fmla="*/ 2690268 w 4986742"/>
                  <a:gd name="connsiteY152" fmla="*/ 986275 h 986275"/>
                  <a:gd name="connsiteX153" fmla="*/ 2636172 w 4986742"/>
                  <a:gd name="connsiteY153" fmla="*/ 938150 h 986275"/>
                  <a:gd name="connsiteX154" fmla="*/ 2636172 w 4986742"/>
                  <a:gd name="connsiteY154" fmla="*/ 577206 h 986275"/>
                  <a:gd name="connsiteX155" fmla="*/ 2636172 w 4986742"/>
                  <a:gd name="connsiteY155" fmla="*/ 559159 h 986275"/>
                  <a:gd name="connsiteX156" fmla="*/ 2636172 w 4986742"/>
                  <a:gd name="connsiteY156" fmla="*/ 414780 h 986275"/>
                  <a:gd name="connsiteX157" fmla="*/ 2636172 w 4986742"/>
                  <a:gd name="connsiteY157" fmla="*/ 324545 h 986275"/>
                  <a:gd name="connsiteX158" fmla="*/ 2618140 w 4986742"/>
                  <a:gd name="connsiteY158" fmla="*/ 324545 h 986275"/>
                  <a:gd name="connsiteX159" fmla="*/ 2618140 w 4986742"/>
                  <a:gd name="connsiteY159" fmla="*/ 402749 h 986275"/>
                  <a:gd name="connsiteX160" fmla="*/ 2618140 w 4986742"/>
                  <a:gd name="connsiteY160" fmla="*/ 541111 h 986275"/>
                  <a:gd name="connsiteX161" fmla="*/ 2576064 w 4986742"/>
                  <a:gd name="connsiteY161" fmla="*/ 577206 h 986275"/>
                  <a:gd name="connsiteX162" fmla="*/ 2540000 w 4986742"/>
                  <a:gd name="connsiteY162" fmla="*/ 541111 h 986275"/>
                  <a:gd name="connsiteX163" fmla="*/ 2540000 w 4986742"/>
                  <a:gd name="connsiteY163" fmla="*/ 306497 h 986275"/>
                  <a:gd name="connsiteX164" fmla="*/ 2660216 w 4986742"/>
                  <a:gd name="connsiteY164" fmla="*/ 192198 h 986275"/>
                  <a:gd name="connsiteX165" fmla="*/ 2152216 w 4986742"/>
                  <a:gd name="connsiteY165" fmla="*/ 192198 h 986275"/>
                  <a:gd name="connsiteX166" fmla="*/ 2200300 w 4986742"/>
                  <a:gd name="connsiteY166" fmla="*/ 192198 h 986275"/>
                  <a:gd name="connsiteX167" fmla="*/ 2206312 w 4986742"/>
                  <a:gd name="connsiteY167" fmla="*/ 192198 h 986275"/>
                  <a:gd name="connsiteX168" fmla="*/ 2326526 w 4986742"/>
                  <a:gd name="connsiteY168" fmla="*/ 192198 h 986275"/>
                  <a:gd name="connsiteX169" fmla="*/ 2446742 w 4986742"/>
                  <a:gd name="connsiteY169" fmla="*/ 306497 h 986275"/>
                  <a:gd name="connsiteX170" fmla="*/ 2446742 w 4986742"/>
                  <a:gd name="connsiteY170" fmla="*/ 541111 h 986275"/>
                  <a:gd name="connsiteX171" fmla="*/ 2410678 w 4986742"/>
                  <a:gd name="connsiteY171" fmla="*/ 577206 h 986275"/>
                  <a:gd name="connsiteX172" fmla="*/ 2368602 w 4986742"/>
                  <a:gd name="connsiteY172" fmla="*/ 541111 h 986275"/>
                  <a:gd name="connsiteX173" fmla="*/ 2368602 w 4986742"/>
                  <a:gd name="connsiteY173" fmla="*/ 402749 h 986275"/>
                  <a:gd name="connsiteX174" fmla="*/ 2368602 w 4986742"/>
                  <a:gd name="connsiteY174" fmla="*/ 324545 h 986275"/>
                  <a:gd name="connsiteX175" fmla="*/ 2350570 w 4986742"/>
                  <a:gd name="connsiteY175" fmla="*/ 324545 h 986275"/>
                  <a:gd name="connsiteX176" fmla="*/ 2350570 w 4986742"/>
                  <a:gd name="connsiteY176" fmla="*/ 414780 h 986275"/>
                  <a:gd name="connsiteX177" fmla="*/ 2350570 w 4986742"/>
                  <a:gd name="connsiteY177" fmla="*/ 559159 h 986275"/>
                  <a:gd name="connsiteX178" fmla="*/ 2350570 w 4986742"/>
                  <a:gd name="connsiteY178" fmla="*/ 577206 h 986275"/>
                  <a:gd name="connsiteX179" fmla="*/ 2350570 w 4986742"/>
                  <a:gd name="connsiteY179" fmla="*/ 938150 h 986275"/>
                  <a:gd name="connsiteX180" fmla="*/ 2296474 w 4986742"/>
                  <a:gd name="connsiteY180" fmla="*/ 986275 h 986275"/>
                  <a:gd name="connsiteX181" fmla="*/ 2248388 w 4986742"/>
                  <a:gd name="connsiteY181" fmla="*/ 938150 h 986275"/>
                  <a:gd name="connsiteX182" fmla="*/ 2248388 w 4986742"/>
                  <a:gd name="connsiteY182" fmla="*/ 577206 h 986275"/>
                  <a:gd name="connsiteX183" fmla="*/ 2224344 w 4986742"/>
                  <a:gd name="connsiteY183" fmla="*/ 577206 h 986275"/>
                  <a:gd name="connsiteX184" fmla="*/ 2224344 w 4986742"/>
                  <a:gd name="connsiteY184" fmla="*/ 938150 h 986275"/>
                  <a:gd name="connsiteX185" fmla="*/ 2182268 w 4986742"/>
                  <a:gd name="connsiteY185" fmla="*/ 986275 h 986275"/>
                  <a:gd name="connsiteX186" fmla="*/ 2128172 w 4986742"/>
                  <a:gd name="connsiteY186" fmla="*/ 938150 h 986275"/>
                  <a:gd name="connsiteX187" fmla="*/ 2128172 w 4986742"/>
                  <a:gd name="connsiteY187" fmla="*/ 577206 h 986275"/>
                  <a:gd name="connsiteX188" fmla="*/ 2128172 w 4986742"/>
                  <a:gd name="connsiteY188" fmla="*/ 559159 h 986275"/>
                  <a:gd name="connsiteX189" fmla="*/ 2128172 w 4986742"/>
                  <a:gd name="connsiteY189" fmla="*/ 414780 h 986275"/>
                  <a:gd name="connsiteX190" fmla="*/ 2128172 w 4986742"/>
                  <a:gd name="connsiteY190" fmla="*/ 324545 h 986275"/>
                  <a:gd name="connsiteX191" fmla="*/ 2110140 w 4986742"/>
                  <a:gd name="connsiteY191" fmla="*/ 324545 h 986275"/>
                  <a:gd name="connsiteX192" fmla="*/ 2110140 w 4986742"/>
                  <a:gd name="connsiteY192" fmla="*/ 402749 h 986275"/>
                  <a:gd name="connsiteX193" fmla="*/ 2110140 w 4986742"/>
                  <a:gd name="connsiteY193" fmla="*/ 541111 h 986275"/>
                  <a:gd name="connsiteX194" fmla="*/ 2068064 w 4986742"/>
                  <a:gd name="connsiteY194" fmla="*/ 577206 h 986275"/>
                  <a:gd name="connsiteX195" fmla="*/ 2032000 w 4986742"/>
                  <a:gd name="connsiteY195" fmla="*/ 541111 h 986275"/>
                  <a:gd name="connsiteX196" fmla="*/ 2032000 w 4986742"/>
                  <a:gd name="connsiteY196" fmla="*/ 306497 h 986275"/>
                  <a:gd name="connsiteX197" fmla="*/ 2152216 w 4986742"/>
                  <a:gd name="connsiteY197" fmla="*/ 192198 h 986275"/>
                  <a:gd name="connsiteX198" fmla="*/ 1644216 w 4986742"/>
                  <a:gd name="connsiteY198" fmla="*/ 192198 h 986275"/>
                  <a:gd name="connsiteX199" fmla="*/ 1692300 w 4986742"/>
                  <a:gd name="connsiteY199" fmla="*/ 192198 h 986275"/>
                  <a:gd name="connsiteX200" fmla="*/ 1698312 w 4986742"/>
                  <a:gd name="connsiteY200" fmla="*/ 192198 h 986275"/>
                  <a:gd name="connsiteX201" fmla="*/ 1818526 w 4986742"/>
                  <a:gd name="connsiteY201" fmla="*/ 192198 h 986275"/>
                  <a:gd name="connsiteX202" fmla="*/ 1938742 w 4986742"/>
                  <a:gd name="connsiteY202" fmla="*/ 306497 h 986275"/>
                  <a:gd name="connsiteX203" fmla="*/ 1938742 w 4986742"/>
                  <a:gd name="connsiteY203" fmla="*/ 541111 h 986275"/>
                  <a:gd name="connsiteX204" fmla="*/ 1902678 w 4986742"/>
                  <a:gd name="connsiteY204" fmla="*/ 577206 h 986275"/>
                  <a:gd name="connsiteX205" fmla="*/ 1860602 w 4986742"/>
                  <a:gd name="connsiteY205" fmla="*/ 541111 h 986275"/>
                  <a:gd name="connsiteX206" fmla="*/ 1860602 w 4986742"/>
                  <a:gd name="connsiteY206" fmla="*/ 402749 h 986275"/>
                  <a:gd name="connsiteX207" fmla="*/ 1860602 w 4986742"/>
                  <a:gd name="connsiteY207" fmla="*/ 324545 h 986275"/>
                  <a:gd name="connsiteX208" fmla="*/ 1842570 w 4986742"/>
                  <a:gd name="connsiteY208" fmla="*/ 324545 h 986275"/>
                  <a:gd name="connsiteX209" fmla="*/ 1842570 w 4986742"/>
                  <a:gd name="connsiteY209" fmla="*/ 414780 h 986275"/>
                  <a:gd name="connsiteX210" fmla="*/ 1842570 w 4986742"/>
                  <a:gd name="connsiteY210" fmla="*/ 559159 h 986275"/>
                  <a:gd name="connsiteX211" fmla="*/ 1842570 w 4986742"/>
                  <a:gd name="connsiteY211" fmla="*/ 577206 h 986275"/>
                  <a:gd name="connsiteX212" fmla="*/ 1842570 w 4986742"/>
                  <a:gd name="connsiteY212" fmla="*/ 938150 h 986275"/>
                  <a:gd name="connsiteX213" fmla="*/ 1788474 w 4986742"/>
                  <a:gd name="connsiteY213" fmla="*/ 986275 h 986275"/>
                  <a:gd name="connsiteX214" fmla="*/ 1740388 w 4986742"/>
                  <a:gd name="connsiteY214" fmla="*/ 938150 h 986275"/>
                  <a:gd name="connsiteX215" fmla="*/ 1740388 w 4986742"/>
                  <a:gd name="connsiteY215" fmla="*/ 577206 h 986275"/>
                  <a:gd name="connsiteX216" fmla="*/ 1716344 w 4986742"/>
                  <a:gd name="connsiteY216" fmla="*/ 577206 h 986275"/>
                  <a:gd name="connsiteX217" fmla="*/ 1716344 w 4986742"/>
                  <a:gd name="connsiteY217" fmla="*/ 938150 h 986275"/>
                  <a:gd name="connsiteX218" fmla="*/ 1674268 w 4986742"/>
                  <a:gd name="connsiteY218" fmla="*/ 986275 h 986275"/>
                  <a:gd name="connsiteX219" fmla="*/ 1620172 w 4986742"/>
                  <a:gd name="connsiteY219" fmla="*/ 938150 h 986275"/>
                  <a:gd name="connsiteX220" fmla="*/ 1620172 w 4986742"/>
                  <a:gd name="connsiteY220" fmla="*/ 577206 h 986275"/>
                  <a:gd name="connsiteX221" fmla="*/ 1620172 w 4986742"/>
                  <a:gd name="connsiteY221" fmla="*/ 559159 h 986275"/>
                  <a:gd name="connsiteX222" fmla="*/ 1620172 w 4986742"/>
                  <a:gd name="connsiteY222" fmla="*/ 414780 h 986275"/>
                  <a:gd name="connsiteX223" fmla="*/ 1620172 w 4986742"/>
                  <a:gd name="connsiteY223" fmla="*/ 324545 h 986275"/>
                  <a:gd name="connsiteX224" fmla="*/ 1602140 w 4986742"/>
                  <a:gd name="connsiteY224" fmla="*/ 324545 h 986275"/>
                  <a:gd name="connsiteX225" fmla="*/ 1602140 w 4986742"/>
                  <a:gd name="connsiteY225" fmla="*/ 402749 h 986275"/>
                  <a:gd name="connsiteX226" fmla="*/ 1602140 w 4986742"/>
                  <a:gd name="connsiteY226" fmla="*/ 541111 h 986275"/>
                  <a:gd name="connsiteX227" fmla="*/ 1560064 w 4986742"/>
                  <a:gd name="connsiteY227" fmla="*/ 577206 h 986275"/>
                  <a:gd name="connsiteX228" fmla="*/ 1524000 w 4986742"/>
                  <a:gd name="connsiteY228" fmla="*/ 541111 h 986275"/>
                  <a:gd name="connsiteX229" fmla="*/ 1524000 w 4986742"/>
                  <a:gd name="connsiteY229" fmla="*/ 306497 h 986275"/>
                  <a:gd name="connsiteX230" fmla="*/ 1644216 w 4986742"/>
                  <a:gd name="connsiteY230" fmla="*/ 192198 h 986275"/>
                  <a:gd name="connsiteX231" fmla="*/ 1136216 w 4986742"/>
                  <a:gd name="connsiteY231" fmla="*/ 192198 h 986275"/>
                  <a:gd name="connsiteX232" fmla="*/ 1184300 w 4986742"/>
                  <a:gd name="connsiteY232" fmla="*/ 192198 h 986275"/>
                  <a:gd name="connsiteX233" fmla="*/ 1190312 w 4986742"/>
                  <a:gd name="connsiteY233" fmla="*/ 192198 h 986275"/>
                  <a:gd name="connsiteX234" fmla="*/ 1310526 w 4986742"/>
                  <a:gd name="connsiteY234" fmla="*/ 192198 h 986275"/>
                  <a:gd name="connsiteX235" fmla="*/ 1430742 w 4986742"/>
                  <a:gd name="connsiteY235" fmla="*/ 306497 h 986275"/>
                  <a:gd name="connsiteX236" fmla="*/ 1430742 w 4986742"/>
                  <a:gd name="connsiteY236" fmla="*/ 541111 h 986275"/>
                  <a:gd name="connsiteX237" fmla="*/ 1394678 w 4986742"/>
                  <a:gd name="connsiteY237" fmla="*/ 577206 h 986275"/>
                  <a:gd name="connsiteX238" fmla="*/ 1352602 w 4986742"/>
                  <a:gd name="connsiteY238" fmla="*/ 541111 h 986275"/>
                  <a:gd name="connsiteX239" fmla="*/ 1352602 w 4986742"/>
                  <a:gd name="connsiteY239" fmla="*/ 402749 h 986275"/>
                  <a:gd name="connsiteX240" fmla="*/ 1352602 w 4986742"/>
                  <a:gd name="connsiteY240" fmla="*/ 324545 h 986275"/>
                  <a:gd name="connsiteX241" fmla="*/ 1334570 w 4986742"/>
                  <a:gd name="connsiteY241" fmla="*/ 324545 h 986275"/>
                  <a:gd name="connsiteX242" fmla="*/ 1334570 w 4986742"/>
                  <a:gd name="connsiteY242" fmla="*/ 414780 h 986275"/>
                  <a:gd name="connsiteX243" fmla="*/ 1334570 w 4986742"/>
                  <a:gd name="connsiteY243" fmla="*/ 559159 h 986275"/>
                  <a:gd name="connsiteX244" fmla="*/ 1334570 w 4986742"/>
                  <a:gd name="connsiteY244" fmla="*/ 577206 h 986275"/>
                  <a:gd name="connsiteX245" fmla="*/ 1334570 w 4986742"/>
                  <a:gd name="connsiteY245" fmla="*/ 938150 h 986275"/>
                  <a:gd name="connsiteX246" fmla="*/ 1280474 w 4986742"/>
                  <a:gd name="connsiteY246" fmla="*/ 986275 h 986275"/>
                  <a:gd name="connsiteX247" fmla="*/ 1232388 w 4986742"/>
                  <a:gd name="connsiteY247" fmla="*/ 938150 h 986275"/>
                  <a:gd name="connsiteX248" fmla="*/ 1232388 w 4986742"/>
                  <a:gd name="connsiteY248" fmla="*/ 577206 h 986275"/>
                  <a:gd name="connsiteX249" fmla="*/ 1208344 w 4986742"/>
                  <a:gd name="connsiteY249" fmla="*/ 577206 h 986275"/>
                  <a:gd name="connsiteX250" fmla="*/ 1208344 w 4986742"/>
                  <a:gd name="connsiteY250" fmla="*/ 938150 h 986275"/>
                  <a:gd name="connsiteX251" fmla="*/ 1166268 w 4986742"/>
                  <a:gd name="connsiteY251" fmla="*/ 986275 h 986275"/>
                  <a:gd name="connsiteX252" fmla="*/ 1112172 w 4986742"/>
                  <a:gd name="connsiteY252" fmla="*/ 938150 h 986275"/>
                  <a:gd name="connsiteX253" fmla="*/ 1112172 w 4986742"/>
                  <a:gd name="connsiteY253" fmla="*/ 577206 h 986275"/>
                  <a:gd name="connsiteX254" fmla="*/ 1112172 w 4986742"/>
                  <a:gd name="connsiteY254" fmla="*/ 559159 h 986275"/>
                  <a:gd name="connsiteX255" fmla="*/ 1112172 w 4986742"/>
                  <a:gd name="connsiteY255" fmla="*/ 414780 h 986275"/>
                  <a:gd name="connsiteX256" fmla="*/ 1112172 w 4986742"/>
                  <a:gd name="connsiteY256" fmla="*/ 324545 h 986275"/>
                  <a:gd name="connsiteX257" fmla="*/ 1094140 w 4986742"/>
                  <a:gd name="connsiteY257" fmla="*/ 324545 h 986275"/>
                  <a:gd name="connsiteX258" fmla="*/ 1094140 w 4986742"/>
                  <a:gd name="connsiteY258" fmla="*/ 402749 h 986275"/>
                  <a:gd name="connsiteX259" fmla="*/ 1094140 w 4986742"/>
                  <a:gd name="connsiteY259" fmla="*/ 541111 h 986275"/>
                  <a:gd name="connsiteX260" fmla="*/ 1052064 w 4986742"/>
                  <a:gd name="connsiteY260" fmla="*/ 577206 h 986275"/>
                  <a:gd name="connsiteX261" fmla="*/ 1016000 w 4986742"/>
                  <a:gd name="connsiteY261" fmla="*/ 541111 h 986275"/>
                  <a:gd name="connsiteX262" fmla="*/ 1016000 w 4986742"/>
                  <a:gd name="connsiteY262" fmla="*/ 306497 h 986275"/>
                  <a:gd name="connsiteX263" fmla="*/ 1136216 w 4986742"/>
                  <a:gd name="connsiteY263" fmla="*/ 192198 h 986275"/>
                  <a:gd name="connsiteX264" fmla="*/ 628216 w 4986742"/>
                  <a:gd name="connsiteY264" fmla="*/ 192198 h 986275"/>
                  <a:gd name="connsiteX265" fmla="*/ 676300 w 4986742"/>
                  <a:gd name="connsiteY265" fmla="*/ 192198 h 986275"/>
                  <a:gd name="connsiteX266" fmla="*/ 682312 w 4986742"/>
                  <a:gd name="connsiteY266" fmla="*/ 192198 h 986275"/>
                  <a:gd name="connsiteX267" fmla="*/ 802526 w 4986742"/>
                  <a:gd name="connsiteY267" fmla="*/ 192198 h 986275"/>
                  <a:gd name="connsiteX268" fmla="*/ 922742 w 4986742"/>
                  <a:gd name="connsiteY268" fmla="*/ 306497 h 986275"/>
                  <a:gd name="connsiteX269" fmla="*/ 922742 w 4986742"/>
                  <a:gd name="connsiteY269" fmla="*/ 541111 h 986275"/>
                  <a:gd name="connsiteX270" fmla="*/ 886678 w 4986742"/>
                  <a:gd name="connsiteY270" fmla="*/ 577206 h 986275"/>
                  <a:gd name="connsiteX271" fmla="*/ 844602 w 4986742"/>
                  <a:gd name="connsiteY271" fmla="*/ 541111 h 986275"/>
                  <a:gd name="connsiteX272" fmla="*/ 844602 w 4986742"/>
                  <a:gd name="connsiteY272" fmla="*/ 402749 h 986275"/>
                  <a:gd name="connsiteX273" fmla="*/ 844602 w 4986742"/>
                  <a:gd name="connsiteY273" fmla="*/ 324545 h 986275"/>
                  <a:gd name="connsiteX274" fmla="*/ 826570 w 4986742"/>
                  <a:gd name="connsiteY274" fmla="*/ 324545 h 986275"/>
                  <a:gd name="connsiteX275" fmla="*/ 826570 w 4986742"/>
                  <a:gd name="connsiteY275" fmla="*/ 414780 h 986275"/>
                  <a:gd name="connsiteX276" fmla="*/ 826570 w 4986742"/>
                  <a:gd name="connsiteY276" fmla="*/ 559159 h 986275"/>
                  <a:gd name="connsiteX277" fmla="*/ 826570 w 4986742"/>
                  <a:gd name="connsiteY277" fmla="*/ 577206 h 986275"/>
                  <a:gd name="connsiteX278" fmla="*/ 826570 w 4986742"/>
                  <a:gd name="connsiteY278" fmla="*/ 938150 h 986275"/>
                  <a:gd name="connsiteX279" fmla="*/ 772474 w 4986742"/>
                  <a:gd name="connsiteY279" fmla="*/ 986275 h 986275"/>
                  <a:gd name="connsiteX280" fmla="*/ 724388 w 4986742"/>
                  <a:gd name="connsiteY280" fmla="*/ 938150 h 986275"/>
                  <a:gd name="connsiteX281" fmla="*/ 724388 w 4986742"/>
                  <a:gd name="connsiteY281" fmla="*/ 577206 h 986275"/>
                  <a:gd name="connsiteX282" fmla="*/ 700344 w 4986742"/>
                  <a:gd name="connsiteY282" fmla="*/ 577206 h 986275"/>
                  <a:gd name="connsiteX283" fmla="*/ 700344 w 4986742"/>
                  <a:gd name="connsiteY283" fmla="*/ 938150 h 986275"/>
                  <a:gd name="connsiteX284" fmla="*/ 658268 w 4986742"/>
                  <a:gd name="connsiteY284" fmla="*/ 986275 h 986275"/>
                  <a:gd name="connsiteX285" fmla="*/ 604172 w 4986742"/>
                  <a:gd name="connsiteY285" fmla="*/ 938150 h 986275"/>
                  <a:gd name="connsiteX286" fmla="*/ 604172 w 4986742"/>
                  <a:gd name="connsiteY286" fmla="*/ 577206 h 986275"/>
                  <a:gd name="connsiteX287" fmla="*/ 604172 w 4986742"/>
                  <a:gd name="connsiteY287" fmla="*/ 559159 h 986275"/>
                  <a:gd name="connsiteX288" fmla="*/ 604172 w 4986742"/>
                  <a:gd name="connsiteY288" fmla="*/ 414780 h 986275"/>
                  <a:gd name="connsiteX289" fmla="*/ 604172 w 4986742"/>
                  <a:gd name="connsiteY289" fmla="*/ 324545 h 986275"/>
                  <a:gd name="connsiteX290" fmla="*/ 586140 w 4986742"/>
                  <a:gd name="connsiteY290" fmla="*/ 324545 h 986275"/>
                  <a:gd name="connsiteX291" fmla="*/ 586140 w 4986742"/>
                  <a:gd name="connsiteY291" fmla="*/ 402749 h 986275"/>
                  <a:gd name="connsiteX292" fmla="*/ 586140 w 4986742"/>
                  <a:gd name="connsiteY292" fmla="*/ 541111 h 986275"/>
                  <a:gd name="connsiteX293" fmla="*/ 544064 w 4986742"/>
                  <a:gd name="connsiteY293" fmla="*/ 577206 h 986275"/>
                  <a:gd name="connsiteX294" fmla="*/ 508000 w 4986742"/>
                  <a:gd name="connsiteY294" fmla="*/ 541111 h 986275"/>
                  <a:gd name="connsiteX295" fmla="*/ 508000 w 4986742"/>
                  <a:gd name="connsiteY295" fmla="*/ 306497 h 986275"/>
                  <a:gd name="connsiteX296" fmla="*/ 628216 w 4986742"/>
                  <a:gd name="connsiteY296" fmla="*/ 192198 h 986275"/>
                  <a:gd name="connsiteX297" fmla="*/ 120216 w 4986742"/>
                  <a:gd name="connsiteY297" fmla="*/ 192198 h 986275"/>
                  <a:gd name="connsiteX298" fmla="*/ 168300 w 4986742"/>
                  <a:gd name="connsiteY298" fmla="*/ 192198 h 986275"/>
                  <a:gd name="connsiteX299" fmla="*/ 174312 w 4986742"/>
                  <a:gd name="connsiteY299" fmla="*/ 192198 h 986275"/>
                  <a:gd name="connsiteX300" fmla="*/ 294526 w 4986742"/>
                  <a:gd name="connsiteY300" fmla="*/ 192198 h 986275"/>
                  <a:gd name="connsiteX301" fmla="*/ 414742 w 4986742"/>
                  <a:gd name="connsiteY301" fmla="*/ 306497 h 986275"/>
                  <a:gd name="connsiteX302" fmla="*/ 414742 w 4986742"/>
                  <a:gd name="connsiteY302" fmla="*/ 541111 h 986275"/>
                  <a:gd name="connsiteX303" fmla="*/ 378678 w 4986742"/>
                  <a:gd name="connsiteY303" fmla="*/ 577206 h 986275"/>
                  <a:gd name="connsiteX304" fmla="*/ 336602 w 4986742"/>
                  <a:gd name="connsiteY304" fmla="*/ 541111 h 986275"/>
                  <a:gd name="connsiteX305" fmla="*/ 336602 w 4986742"/>
                  <a:gd name="connsiteY305" fmla="*/ 402749 h 986275"/>
                  <a:gd name="connsiteX306" fmla="*/ 336602 w 4986742"/>
                  <a:gd name="connsiteY306" fmla="*/ 324545 h 986275"/>
                  <a:gd name="connsiteX307" fmla="*/ 318570 w 4986742"/>
                  <a:gd name="connsiteY307" fmla="*/ 324545 h 986275"/>
                  <a:gd name="connsiteX308" fmla="*/ 318570 w 4986742"/>
                  <a:gd name="connsiteY308" fmla="*/ 414780 h 986275"/>
                  <a:gd name="connsiteX309" fmla="*/ 318570 w 4986742"/>
                  <a:gd name="connsiteY309" fmla="*/ 559159 h 986275"/>
                  <a:gd name="connsiteX310" fmla="*/ 318570 w 4986742"/>
                  <a:gd name="connsiteY310" fmla="*/ 577206 h 986275"/>
                  <a:gd name="connsiteX311" fmla="*/ 318570 w 4986742"/>
                  <a:gd name="connsiteY311" fmla="*/ 938150 h 986275"/>
                  <a:gd name="connsiteX312" fmla="*/ 264474 w 4986742"/>
                  <a:gd name="connsiteY312" fmla="*/ 986275 h 986275"/>
                  <a:gd name="connsiteX313" fmla="*/ 216388 w 4986742"/>
                  <a:gd name="connsiteY313" fmla="*/ 938150 h 986275"/>
                  <a:gd name="connsiteX314" fmla="*/ 216388 w 4986742"/>
                  <a:gd name="connsiteY314" fmla="*/ 577206 h 986275"/>
                  <a:gd name="connsiteX315" fmla="*/ 192344 w 4986742"/>
                  <a:gd name="connsiteY315" fmla="*/ 577206 h 986275"/>
                  <a:gd name="connsiteX316" fmla="*/ 192344 w 4986742"/>
                  <a:gd name="connsiteY316" fmla="*/ 938150 h 986275"/>
                  <a:gd name="connsiteX317" fmla="*/ 150268 w 4986742"/>
                  <a:gd name="connsiteY317" fmla="*/ 986275 h 986275"/>
                  <a:gd name="connsiteX318" fmla="*/ 96172 w 4986742"/>
                  <a:gd name="connsiteY318" fmla="*/ 938150 h 986275"/>
                  <a:gd name="connsiteX319" fmla="*/ 96172 w 4986742"/>
                  <a:gd name="connsiteY319" fmla="*/ 577206 h 986275"/>
                  <a:gd name="connsiteX320" fmla="*/ 96172 w 4986742"/>
                  <a:gd name="connsiteY320" fmla="*/ 559159 h 986275"/>
                  <a:gd name="connsiteX321" fmla="*/ 96172 w 4986742"/>
                  <a:gd name="connsiteY321" fmla="*/ 414780 h 986275"/>
                  <a:gd name="connsiteX322" fmla="*/ 96172 w 4986742"/>
                  <a:gd name="connsiteY322" fmla="*/ 324545 h 986275"/>
                  <a:gd name="connsiteX323" fmla="*/ 78140 w 4986742"/>
                  <a:gd name="connsiteY323" fmla="*/ 324545 h 986275"/>
                  <a:gd name="connsiteX324" fmla="*/ 78140 w 4986742"/>
                  <a:gd name="connsiteY324" fmla="*/ 402749 h 986275"/>
                  <a:gd name="connsiteX325" fmla="*/ 78140 w 4986742"/>
                  <a:gd name="connsiteY325" fmla="*/ 541111 h 986275"/>
                  <a:gd name="connsiteX326" fmla="*/ 36064 w 4986742"/>
                  <a:gd name="connsiteY326" fmla="*/ 577206 h 986275"/>
                  <a:gd name="connsiteX327" fmla="*/ 0 w 4986742"/>
                  <a:gd name="connsiteY327" fmla="*/ 541111 h 986275"/>
                  <a:gd name="connsiteX328" fmla="*/ 0 w 4986742"/>
                  <a:gd name="connsiteY328" fmla="*/ 306497 h 986275"/>
                  <a:gd name="connsiteX329" fmla="*/ 120216 w 4986742"/>
                  <a:gd name="connsiteY329" fmla="*/ 192198 h 986275"/>
                  <a:gd name="connsiteX330" fmla="*/ 4779372 w 4986742"/>
                  <a:gd name="connsiteY330" fmla="*/ 0 h 986275"/>
                  <a:gd name="connsiteX331" fmla="*/ 4865356 w 4986742"/>
                  <a:gd name="connsiteY331" fmla="*/ 89777 h 986275"/>
                  <a:gd name="connsiteX332" fmla="*/ 4779372 w 4986742"/>
                  <a:gd name="connsiteY332" fmla="*/ 179553 h 986275"/>
                  <a:gd name="connsiteX333" fmla="*/ 4693388 w 4986742"/>
                  <a:gd name="connsiteY333" fmla="*/ 89777 h 986275"/>
                  <a:gd name="connsiteX334" fmla="*/ 4779372 w 4986742"/>
                  <a:gd name="connsiteY334" fmla="*/ 0 h 986275"/>
                  <a:gd name="connsiteX335" fmla="*/ 4271372 w 4986742"/>
                  <a:gd name="connsiteY335" fmla="*/ 0 h 986275"/>
                  <a:gd name="connsiteX336" fmla="*/ 4357356 w 4986742"/>
                  <a:gd name="connsiteY336" fmla="*/ 89777 h 986275"/>
                  <a:gd name="connsiteX337" fmla="*/ 4271372 w 4986742"/>
                  <a:gd name="connsiteY337" fmla="*/ 179553 h 986275"/>
                  <a:gd name="connsiteX338" fmla="*/ 4185388 w 4986742"/>
                  <a:gd name="connsiteY338" fmla="*/ 89777 h 986275"/>
                  <a:gd name="connsiteX339" fmla="*/ 4271372 w 4986742"/>
                  <a:gd name="connsiteY339" fmla="*/ 0 h 986275"/>
                  <a:gd name="connsiteX340" fmla="*/ 3763372 w 4986742"/>
                  <a:gd name="connsiteY340" fmla="*/ 0 h 986275"/>
                  <a:gd name="connsiteX341" fmla="*/ 3849356 w 4986742"/>
                  <a:gd name="connsiteY341" fmla="*/ 89777 h 986275"/>
                  <a:gd name="connsiteX342" fmla="*/ 3763372 w 4986742"/>
                  <a:gd name="connsiteY342" fmla="*/ 179553 h 986275"/>
                  <a:gd name="connsiteX343" fmla="*/ 3677388 w 4986742"/>
                  <a:gd name="connsiteY343" fmla="*/ 89777 h 986275"/>
                  <a:gd name="connsiteX344" fmla="*/ 3763372 w 4986742"/>
                  <a:gd name="connsiteY344" fmla="*/ 0 h 986275"/>
                  <a:gd name="connsiteX345" fmla="*/ 3255372 w 4986742"/>
                  <a:gd name="connsiteY345" fmla="*/ 0 h 986275"/>
                  <a:gd name="connsiteX346" fmla="*/ 3341356 w 4986742"/>
                  <a:gd name="connsiteY346" fmla="*/ 89777 h 986275"/>
                  <a:gd name="connsiteX347" fmla="*/ 3255372 w 4986742"/>
                  <a:gd name="connsiteY347" fmla="*/ 179553 h 986275"/>
                  <a:gd name="connsiteX348" fmla="*/ 3169388 w 4986742"/>
                  <a:gd name="connsiteY348" fmla="*/ 89777 h 986275"/>
                  <a:gd name="connsiteX349" fmla="*/ 3255372 w 4986742"/>
                  <a:gd name="connsiteY349" fmla="*/ 0 h 986275"/>
                  <a:gd name="connsiteX350" fmla="*/ 2747372 w 4986742"/>
                  <a:gd name="connsiteY350" fmla="*/ 0 h 986275"/>
                  <a:gd name="connsiteX351" fmla="*/ 2833356 w 4986742"/>
                  <a:gd name="connsiteY351" fmla="*/ 89777 h 986275"/>
                  <a:gd name="connsiteX352" fmla="*/ 2747372 w 4986742"/>
                  <a:gd name="connsiteY352" fmla="*/ 179553 h 986275"/>
                  <a:gd name="connsiteX353" fmla="*/ 2661388 w 4986742"/>
                  <a:gd name="connsiteY353" fmla="*/ 89777 h 986275"/>
                  <a:gd name="connsiteX354" fmla="*/ 2747372 w 4986742"/>
                  <a:gd name="connsiteY354" fmla="*/ 0 h 986275"/>
                  <a:gd name="connsiteX355" fmla="*/ 2239372 w 4986742"/>
                  <a:gd name="connsiteY355" fmla="*/ 0 h 986275"/>
                  <a:gd name="connsiteX356" fmla="*/ 2325356 w 4986742"/>
                  <a:gd name="connsiteY356" fmla="*/ 89777 h 986275"/>
                  <a:gd name="connsiteX357" fmla="*/ 2239372 w 4986742"/>
                  <a:gd name="connsiteY357" fmla="*/ 179553 h 986275"/>
                  <a:gd name="connsiteX358" fmla="*/ 2153388 w 4986742"/>
                  <a:gd name="connsiteY358" fmla="*/ 89777 h 986275"/>
                  <a:gd name="connsiteX359" fmla="*/ 2239372 w 4986742"/>
                  <a:gd name="connsiteY359" fmla="*/ 0 h 986275"/>
                  <a:gd name="connsiteX360" fmla="*/ 1731372 w 4986742"/>
                  <a:gd name="connsiteY360" fmla="*/ 0 h 986275"/>
                  <a:gd name="connsiteX361" fmla="*/ 1817356 w 4986742"/>
                  <a:gd name="connsiteY361" fmla="*/ 89777 h 986275"/>
                  <a:gd name="connsiteX362" fmla="*/ 1731372 w 4986742"/>
                  <a:gd name="connsiteY362" fmla="*/ 179553 h 986275"/>
                  <a:gd name="connsiteX363" fmla="*/ 1645388 w 4986742"/>
                  <a:gd name="connsiteY363" fmla="*/ 89777 h 986275"/>
                  <a:gd name="connsiteX364" fmla="*/ 1731372 w 4986742"/>
                  <a:gd name="connsiteY364" fmla="*/ 0 h 986275"/>
                  <a:gd name="connsiteX365" fmla="*/ 1223372 w 4986742"/>
                  <a:gd name="connsiteY365" fmla="*/ 0 h 986275"/>
                  <a:gd name="connsiteX366" fmla="*/ 1309356 w 4986742"/>
                  <a:gd name="connsiteY366" fmla="*/ 89777 h 986275"/>
                  <a:gd name="connsiteX367" fmla="*/ 1223372 w 4986742"/>
                  <a:gd name="connsiteY367" fmla="*/ 179553 h 986275"/>
                  <a:gd name="connsiteX368" fmla="*/ 1137388 w 4986742"/>
                  <a:gd name="connsiteY368" fmla="*/ 89777 h 986275"/>
                  <a:gd name="connsiteX369" fmla="*/ 1223372 w 4986742"/>
                  <a:gd name="connsiteY369" fmla="*/ 0 h 986275"/>
                  <a:gd name="connsiteX370" fmla="*/ 715372 w 4986742"/>
                  <a:gd name="connsiteY370" fmla="*/ 0 h 986275"/>
                  <a:gd name="connsiteX371" fmla="*/ 801356 w 4986742"/>
                  <a:gd name="connsiteY371" fmla="*/ 89777 h 986275"/>
                  <a:gd name="connsiteX372" fmla="*/ 715372 w 4986742"/>
                  <a:gd name="connsiteY372" fmla="*/ 179553 h 986275"/>
                  <a:gd name="connsiteX373" fmla="*/ 629388 w 4986742"/>
                  <a:gd name="connsiteY373" fmla="*/ 89777 h 986275"/>
                  <a:gd name="connsiteX374" fmla="*/ 715372 w 4986742"/>
                  <a:gd name="connsiteY374" fmla="*/ 0 h 986275"/>
                  <a:gd name="connsiteX375" fmla="*/ 207372 w 4986742"/>
                  <a:gd name="connsiteY375" fmla="*/ 0 h 986275"/>
                  <a:gd name="connsiteX376" fmla="*/ 293356 w 4986742"/>
                  <a:gd name="connsiteY376" fmla="*/ 89777 h 986275"/>
                  <a:gd name="connsiteX377" fmla="*/ 207372 w 4986742"/>
                  <a:gd name="connsiteY377" fmla="*/ 179553 h 986275"/>
                  <a:gd name="connsiteX378" fmla="*/ 121388 w 4986742"/>
                  <a:gd name="connsiteY378" fmla="*/ 89777 h 986275"/>
                  <a:gd name="connsiteX379" fmla="*/ 207372 w 4986742"/>
                  <a:gd name="connsiteY379" fmla="*/ 0 h 98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4986742" h="986275">
                    <a:moveTo>
                      <a:pt x="4692216" y="192198"/>
                    </a:moveTo>
                    <a:cubicBezTo>
                      <a:pt x="4692216" y="192198"/>
                      <a:pt x="4692216" y="192198"/>
                      <a:pt x="4740300" y="192198"/>
                    </a:cubicBezTo>
                    <a:cubicBezTo>
                      <a:pt x="4740300" y="192198"/>
                      <a:pt x="4740300" y="192198"/>
                      <a:pt x="4746312" y="192198"/>
                    </a:cubicBezTo>
                    <a:cubicBezTo>
                      <a:pt x="4746312" y="192198"/>
                      <a:pt x="4746312" y="192198"/>
                      <a:pt x="4866526" y="192198"/>
                    </a:cubicBezTo>
                    <a:cubicBezTo>
                      <a:pt x="4932646" y="192198"/>
                      <a:pt x="4986742" y="246341"/>
                      <a:pt x="4986742" y="306497"/>
                    </a:cubicBezTo>
                    <a:cubicBezTo>
                      <a:pt x="4986742" y="306497"/>
                      <a:pt x="4986742" y="306497"/>
                      <a:pt x="4986742" y="541111"/>
                    </a:cubicBezTo>
                    <a:cubicBezTo>
                      <a:pt x="4986742" y="565174"/>
                      <a:pt x="4968710" y="577206"/>
                      <a:pt x="4950678" y="577206"/>
                    </a:cubicBezTo>
                    <a:cubicBezTo>
                      <a:pt x="4926636" y="577206"/>
                      <a:pt x="4908602" y="565174"/>
                      <a:pt x="4908602" y="541111"/>
                    </a:cubicBezTo>
                    <a:cubicBezTo>
                      <a:pt x="4908602" y="541111"/>
                      <a:pt x="4908602" y="541111"/>
                      <a:pt x="4908602" y="402749"/>
                    </a:cubicBezTo>
                    <a:cubicBezTo>
                      <a:pt x="4908602" y="402749"/>
                      <a:pt x="4908602" y="402749"/>
                      <a:pt x="4908602" y="324545"/>
                    </a:cubicBezTo>
                    <a:cubicBezTo>
                      <a:pt x="4908602" y="324545"/>
                      <a:pt x="4908602" y="324545"/>
                      <a:pt x="4890570" y="324545"/>
                    </a:cubicBezTo>
                    <a:cubicBezTo>
                      <a:pt x="4890570" y="324545"/>
                      <a:pt x="4890570" y="324545"/>
                      <a:pt x="4890570" y="414780"/>
                    </a:cubicBezTo>
                    <a:cubicBezTo>
                      <a:pt x="4890570" y="414780"/>
                      <a:pt x="4890570" y="414780"/>
                      <a:pt x="4890570" y="559159"/>
                    </a:cubicBezTo>
                    <a:cubicBezTo>
                      <a:pt x="4890570" y="559159"/>
                      <a:pt x="4890570" y="559159"/>
                      <a:pt x="4890570" y="577206"/>
                    </a:cubicBezTo>
                    <a:cubicBezTo>
                      <a:pt x="4890570" y="577206"/>
                      <a:pt x="4890570" y="577206"/>
                      <a:pt x="4890570" y="938150"/>
                    </a:cubicBezTo>
                    <a:cubicBezTo>
                      <a:pt x="4890570" y="968228"/>
                      <a:pt x="4866526" y="986275"/>
                      <a:pt x="4836474" y="986275"/>
                    </a:cubicBezTo>
                    <a:cubicBezTo>
                      <a:pt x="4812430" y="986275"/>
                      <a:pt x="4788388" y="968228"/>
                      <a:pt x="4788388" y="938150"/>
                    </a:cubicBezTo>
                    <a:cubicBezTo>
                      <a:pt x="4788388" y="938150"/>
                      <a:pt x="4788388" y="938150"/>
                      <a:pt x="4788388" y="577206"/>
                    </a:cubicBezTo>
                    <a:cubicBezTo>
                      <a:pt x="4788388" y="577206"/>
                      <a:pt x="4788388" y="577206"/>
                      <a:pt x="4764344" y="577206"/>
                    </a:cubicBezTo>
                    <a:cubicBezTo>
                      <a:pt x="4764344" y="577206"/>
                      <a:pt x="4764344" y="577206"/>
                      <a:pt x="4764344" y="938150"/>
                    </a:cubicBezTo>
                    <a:cubicBezTo>
                      <a:pt x="4764344" y="968228"/>
                      <a:pt x="4746312" y="986275"/>
                      <a:pt x="4722268" y="986275"/>
                    </a:cubicBezTo>
                    <a:cubicBezTo>
                      <a:pt x="4692216" y="986275"/>
                      <a:pt x="4668172" y="968228"/>
                      <a:pt x="4668172" y="938150"/>
                    </a:cubicBezTo>
                    <a:cubicBezTo>
                      <a:pt x="4668172" y="938150"/>
                      <a:pt x="4668172" y="938150"/>
                      <a:pt x="4668172" y="577206"/>
                    </a:cubicBezTo>
                    <a:cubicBezTo>
                      <a:pt x="4668172" y="577206"/>
                      <a:pt x="4668172" y="577206"/>
                      <a:pt x="4668172" y="559159"/>
                    </a:cubicBezTo>
                    <a:cubicBezTo>
                      <a:pt x="4668172" y="559159"/>
                      <a:pt x="4668172" y="559159"/>
                      <a:pt x="4668172" y="414780"/>
                    </a:cubicBezTo>
                    <a:cubicBezTo>
                      <a:pt x="4668172" y="414780"/>
                      <a:pt x="4668172" y="414780"/>
                      <a:pt x="4668172" y="324545"/>
                    </a:cubicBezTo>
                    <a:cubicBezTo>
                      <a:pt x="4668172" y="324545"/>
                      <a:pt x="4668172" y="324545"/>
                      <a:pt x="4650140" y="324545"/>
                    </a:cubicBezTo>
                    <a:cubicBezTo>
                      <a:pt x="4650140" y="324545"/>
                      <a:pt x="4650140" y="324545"/>
                      <a:pt x="4650140" y="402749"/>
                    </a:cubicBezTo>
                    <a:cubicBezTo>
                      <a:pt x="4650140" y="402749"/>
                      <a:pt x="4650140" y="402749"/>
                      <a:pt x="4650140" y="541111"/>
                    </a:cubicBezTo>
                    <a:cubicBezTo>
                      <a:pt x="4650140" y="565174"/>
                      <a:pt x="4632106" y="577206"/>
                      <a:pt x="4608064" y="577206"/>
                    </a:cubicBezTo>
                    <a:cubicBezTo>
                      <a:pt x="4590032" y="577206"/>
                      <a:pt x="4572000" y="565174"/>
                      <a:pt x="4572000" y="541111"/>
                    </a:cubicBezTo>
                    <a:cubicBezTo>
                      <a:pt x="4572000" y="541111"/>
                      <a:pt x="4572000" y="541111"/>
                      <a:pt x="4572000" y="306497"/>
                    </a:cubicBezTo>
                    <a:cubicBezTo>
                      <a:pt x="4572000" y="246341"/>
                      <a:pt x="4626096" y="192198"/>
                      <a:pt x="4692216" y="192198"/>
                    </a:cubicBezTo>
                    <a:close/>
                    <a:moveTo>
                      <a:pt x="4184216" y="192198"/>
                    </a:moveTo>
                    <a:cubicBezTo>
                      <a:pt x="4184216" y="192198"/>
                      <a:pt x="4184216" y="192198"/>
                      <a:pt x="4232300" y="192198"/>
                    </a:cubicBezTo>
                    <a:cubicBezTo>
                      <a:pt x="4232300" y="192198"/>
                      <a:pt x="4232300" y="192198"/>
                      <a:pt x="4238312" y="192198"/>
                    </a:cubicBezTo>
                    <a:cubicBezTo>
                      <a:pt x="4238312" y="192198"/>
                      <a:pt x="4238312" y="192198"/>
                      <a:pt x="4358526" y="192198"/>
                    </a:cubicBezTo>
                    <a:cubicBezTo>
                      <a:pt x="4424646" y="192198"/>
                      <a:pt x="4478742" y="246341"/>
                      <a:pt x="4478742" y="306497"/>
                    </a:cubicBezTo>
                    <a:cubicBezTo>
                      <a:pt x="4478742" y="306497"/>
                      <a:pt x="4478742" y="306497"/>
                      <a:pt x="4478742" y="541111"/>
                    </a:cubicBezTo>
                    <a:cubicBezTo>
                      <a:pt x="4478742" y="565174"/>
                      <a:pt x="4460710" y="577206"/>
                      <a:pt x="4442678" y="577206"/>
                    </a:cubicBezTo>
                    <a:cubicBezTo>
                      <a:pt x="4418636" y="577206"/>
                      <a:pt x="4400602" y="565174"/>
                      <a:pt x="4400602" y="541111"/>
                    </a:cubicBezTo>
                    <a:cubicBezTo>
                      <a:pt x="4400602" y="541111"/>
                      <a:pt x="4400602" y="541111"/>
                      <a:pt x="4400602" y="402749"/>
                    </a:cubicBezTo>
                    <a:cubicBezTo>
                      <a:pt x="4400602" y="402749"/>
                      <a:pt x="4400602" y="402749"/>
                      <a:pt x="4400602" y="324545"/>
                    </a:cubicBezTo>
                    <a:cubicBezTo>
                      <a:pt x="4400602" y="324545"/>
                      <a:pt x="4400602" y="324545"/>
                      <a:pt x="4382570" y="324545"/>
                    </a:cubicBezTo>
                    <a:cubicBezTo>
                      <a:pt x="4382570" y="324545"/>
                      <a:pt x="4382570" y="324545"/>
                      <a:pt x="4382570" y="414780"/>
                    </a:cubicBezTo>
                    <a:cubicBezTo>
                      <a:pt x="4382570" y="414780"/>
                      <a:pt x="4382570" y="414780"/>
                      <a:pt x="4382570" y="559159"/>
                    </a:cubicBezTo>
                    <a:cubicBezTo>
                      <a:pt x="4382570" y="559159"/>
                      <a:pt x="4382570" y="559159"/>
                      <a:pt x="4382570" y="577206"/>
                    </a:cubicBezTo>
                    <a:cubicBezTo>
                      <a:pt x="4382570" y="577206"/>
                      <a:pt x="4382570" y="577206"/>
                      <a:pt x="4382570" y="938150"/>
                    </a:cubicBezTo>
                    <a:cubicBezTo>
                      <a:pt x="4382570" y="968228"/>
                      <a:pt x="4358526" y="986275"/>
                      <a:pt x="4328474" y="986275"/>
                    </a:cubicBezTo>
                    <a:cubicBezTo>
                      <a:pt x="4304430" y="986275"/>
                      <a:pt x="4280388" y="968228"/>
                      <a:pt x="4280388" y="938150"/>
                    </a:cubicBezTo>
                    <a:cubicBezTo>
                      <a:pt x="4280388" y="938150"/>
                      <a:pt x="4280388" y="938150"/>
                      <a:pt x="4280388" y="577206"/>
                    </a:cubicBezTo>
                    <a:cubicBezTo>
                      <a:pt x="4280388" y="577206"/>
                      <a:pt x="4280388" y="577206"/>
                      <a:pt x="4256344" y="577206"/>
                    </a:cubicBezTo>
                    <a:cubicBezTo>
                      <a:pt x="4256344" y="577206"/>
                      <a:pt x="4256344" y="577206"/>
                      <a:pt x="4256344" y="938150"/>
                    </a:cubicBezTo>
                    <a:cubicBezTo>
                      <a:pt x="4256344" y="968228"/>
                      <a:pt x="4238312" y="986275"/>
                      <a:pt x="4214268" y="986275"/>
                    </a:cubicBezTo>
                    <a:cubicBezTo>
                      <a:pt x="4184216" y="986275"/>
                      <a:pt x="4160172" y="968228"/>
                      <a:pt x="4160172" y="938150"/>
                    </a:cubicBezTo>
                    <a:cubicBezTo>
                      <a:pt x="4160172" y="938150"/>
                      <a:pt x="4160172" y="938150"/>
                      <a:pt x="4160172" y="577206"/>
                    </a:cubicBezTo>
                    <a:cubicBezTo>
                      <a:pt x="4160172" y="577206"/>
                      <a:pt x="4160172" y="577206"/>
                      <a:pt x="4160172" y="559159"/>
                    </a:cubicBezTo>
                    <a:cubicBezTo>
                      <a:pt x="4160172" y="559159"/>
                      <a:pt x="4160172" y="559159"/>
                      <a:pt x="4160172" y="414780"/>
                    </a:cubicBezTo>
                    <a:cubicBezTo>
                      <a:pt x="4160172" y="414780"/>
                      <a:pt x="4160172" y="414780"/>
                      <a:pt x="4160172" y="324545"/>
                    </a:cubicBezTo>
                    <a:cubicBezTo>
                      <a:pt x="4160172" y="324545"/>
                      <a:pt x="4160172" y="324545"/>
                      <a:pt x="4142140" y="324545"/>
                    </a:cubicBezTo>
                    <a:cubicBezTo>
                      <a:pt x="4142140" y="324545"/>
                      <a:pt x="4142140" y="324545"/>
                      <a:pt x="4142140" y="402749"/>
                    </a:cubicBezTo>
                    <a:cubicBezTo>
                      <a:pt x="4142140" y="402749"/>
                      <a:pt x="4142140" y="402749"/>
                      <a:pt x="4142140" y="541111"/>
                    </a:cubicBezTo>
                    <a:cubicBezTo>
                      <a:pt x="4142140" y="565174"/>
                      <a:pt x="4124106" y="577206"/>
                      <a:pt x="4100064" y="577206"/>
                    </a:cubicBezTo>
                    <a:cubicBezTo>
                      <a:pt x="4082032" y="577206"/>
                      <a:pt x="4064000" y="565174"/>
                      <a:pt x="4064000" y="541111"/>
                    </a:cubicBezTo>
                    <a:cubicBezTo>
                      <a:pt x="4064000" y="541111"/>
                      <a:pt x="4064000" y="541111"/>
                      <a:pt x="4064000" y="306497"/>
                    </a:cubicBezTo>
                    <a:cubicBezTo>
                      <a:pt x="4064000" y="246341"/>
                      <a:pt x="4118096" y="192198"/>
                      <a:pt x="4184216" y="192198"/>
                    </a:cubicBezTo>
                    <a:close/>
                    <a:moveTo>
                      <a:pt x="3676216" y="192198"/>
                    </a:moveTo>
                    <a:cubicBezTo>
                      <a:pt x="3676216" y="192198"/>
                      <a:pt x="3676216" y="192198"/>
                      <a:pt x="3724300" y="192198"/>
                    </a:cubicBezTo>
                    <a:cubicBezTo>
                      <a:pt x="3724300" y="192198"/>
                      <a:pt x="3724300" y="192198"/>
                      <a:pt x="3730312" y="192198"/>
                    </a:cubicBezTo>
                    <a:cubicBezTo>
                      <a:pt x="3730312" y="192198"/>
                      <a:pt x="3730312" y="192198"/>
                      <a:pt x="3850526" y="192198"/>
                    </a:cubicBezTo>
                    <a:cubicBezTo>
                      <a:pt x="3916646" y="192198"/>
                      <a:pt x="3970742" y="246341"/>
                      <a:pt x="3970742" y="306497"/>
                    </a:cubicBezTo>
                    <a:cubicBezTo>
                      <a:pt x="3970742" y="306497"/>
                      <a:pt x="3970742" y="306497"/>
                      <a:pt x="3970742" y="541111"/>
                    </a:cubicBezTo>
                    <a:cubicBezTo>
                      <a:pt x="3970742" y="565174"/>
                      <a:pt x="3952710" y="577206"/>
                      <a:pt x="3934678" y="577206"/>
                    </a:cubicBezTo>
                    <a:cubicBezTo>
                      <a:pt x="3910636" y="577206"/>
                      <a:pt x="3892602" y="565174"/>
                      <a:pt x="3892602" y="541111"/>
                    </a:cubicBezTo>
                    <a:cubicBezTo>
                      <a:pt x="3892602" y="541111"/>
                      <a:pt x="3892602" y="541111"/>
                      <a:pt x="3892602" y="402749"/>
                    </a:cubicBezTo>
                    <a:cubicBezTo>
                      <a:pt x="3892602" y="402749"/>
                      <a:pt x="3892602" y="402749"/>
                      <a:pt x="3892602" y="324545"/>
                    </a:cubicBezTo>
                    <a:cubicBezTo>
                      <a:pt x="3892602" y="324545"/>
                      <a:pt x="3892602" y="324545"/>
                      <a:pt x="3874570" y="324545"/>
                    </a:cubicBezTo>
                    <a:cubicBezTo>
                      <a:pt x="3874570" y="324545"/>
                      <a:pt x="3874570" y="324545"/>
                      <a:pt x="3874570" y="414780"/>
                    </a:cubicBezTo>
                    <a:cubicBezTo>
                      <a:pt x="3874570" y="414780"/>
                      <a:pt x="3874570" y="414780"/>
                      <a:pt x="3874570" y="559159"/>
                    </a:cubicBezTo>
                    <a:cubicBezTo>
                      <a:pt x="3874570" y="559159"/>
                      <a:pt x="3874570" y="559159"/>
                      <a:pt x="3874570" y="577206"/>
                    </a:cubicBezTo>
                    <a:cubicBezTo>
                      <a:pt x="3874570" y="577206"/>
                      <a:pt x="3874570" y="577206"/>
                      <a:pt x="3874570" y="938150"/>
                    </a:cubicBezTo>
                    <a:cubicBezTo>
                      <a:pt x="3874570" y="968228"/>
                      <a:pt x="3850526" y="986275"/>
                      <a:pt x="3820474" y="986275"/>
                    </a:cubicBezTo>
                    <a:cubicBezTo>
                      <a:pt x="3796430" y="986275"/>
                      <a:pt x="3772388" y="968228"/>
                      <a:pt x="3772388" y="938150"/>
                    </a:cubicBezTo>
                    <a:cubicBezTo>
                      <a:pt x="3772388" y="938150"/>
                      <a:pt x="3772388" y="938150"/>
                      <a:pt x="3772388" y="577206"/>
                    </a:cubicBezTo>
                    <a:cubicBezTo>
                      <a:pt x="3772388" y="577206"/>
                      <a:pt x="3772388" y="577206"/>
                      <a:pt x="3748344" y="577206"/>
                    </a:cubicBezTo>
                    <a:cubicBezTo>
                      <a:pt x="3748344" y="577206"/>
                      <a:pt x="3748344" y="577206"/>
                      <a:pt x="3748344" y="938150"/>
                    </a:cubicBezTo>
                    <a:cubicBezTo>
                      <a:pt x="3748344" y="968228"/>
                      <a:pt x="3730312" y="986275"/>
                      <a:pt x="3706268" y="986275"/>
                    </a:cubicBezTo>
                    <a:cubicBezTo>
                      <a:pt x="3676216" y="986275"/>
                      <a:pt x="3652172" y="968228"/>
                      <a:pt x="3652172" y="938150"/>
                    </a:cubicBezTo>
                    <a:cubicBezTo>
                      <a:pt x="3652172" y="938150"/>
                      <a:pt x="3652172" y="938150"/>
                      <a:pt x="3652172" y="577206"/>
                    </a:cubicBezTo>
                    <a:cubicBezTo>
                      <a:pt x="3652172" y="577206"/>
                      <a:pt x="3652172" y="577206"/>
                      <a:pt x="3652172" y="559159"/>
                    </a:cubicBezTo>
                    <a:cubicBezTo>
                      <a:pt x="3652172" y="559159"/>
                      <a:pt x="3652172" y="559159"/>
                      <a:pt x="3652172" y="414780"/>
                    </a:cubicBezTo>
                    <a:cubicBezTo>
                      <a:pt x="3652172" y="414780"/>
                      <a:pt x="3652172" y="414780"/>
                      <a:pt x="3652172" y="324545"/>
                    </a:cubicBezTo>
                    <a:cubicBezTo>
                      <a:pt x="3652172" y="324545"/>
                      <a:pt x="3652172" y="324545"/>
                      <a:pt x="3634140" y="324545"/>
                    </a:cubicBezTo>
                    <a:cubicBezTo>
                      <a:pt x="3634140" y="324545"/>
                      <a:pt x="3634140" y="324545"/>
                      <a:pt x="3634140" y="402749"/>
                    </a:cubicBezTo>
                    <a:cubicBezTo>
                      <a:pt x="3634140" y="402749"/>
                      <a:pt x="3634140" y="402749"/>
                      <a:pt x="3634140" y="541111"/>
                    </a:cubicBezTo>
                    <a:cubicBezTo>
                      <a:pt x="3634140" y="565174"/>
                      <a:pt x="3616106" y="577206"/>
                      <a:pt x="3592064" y="577206"/>
                    </a:cubicBezTo>
                    <a:cubicBezTo>
                      <a:pt x="3574032" y="577206"/>
                      <a:pt x="3556000" y="565174"/>
                      <a:pt x="3556000" y="541111"/>
                    </a:cubicBezTo>
                    <a:cubicBezTo>
                      <a:pt x="3556000" y="541111"/>
                      <a:pt x="3556000" y="541111"/>
                      <a:pt x="3556000" y="306497"/>
                    </a:cubicBezTo>
                    <a:cubicBezTo>
                      <a:pt x="3556000" y="246341"/>
                      <a:pt x="3610096" y="192198"/>
                      <a:pt x="3676216" y="192198"/>
                    </a:cubicBezTo>
                    <a:close/>
                    <a:moveTo>
                      <a:pt x="3168216" y="192198"/>
                    </a:moveTo>
                    <a:cubicBezTo>
                      <a:pt x="3168216" y="192198"/>
                      <a:pt x="3168216" y="192198"/>
                      <a:pt x="3216300" y="192198"/>
                    </a:cubicBezTo>
                    <a:cubicBezTo>
                      <a:pt x="3216300" y="192198"/>
                      <a:pt x="3216300" y="192198"/>
                      <a:pt x="3222312" y="192198"/>
                    </a:cubicBezTo>
                    <a:cubicBezTo>
                      <a:pt x="3222312" y="192198"/>
                      <a:pt x="3222312" y="192198"/>
                      <a:pt x="3342526" y="192198"/>
                    </a:cubicBezTo>
                    <a:cubicBezTo>
                      <a:pt x="3408646" y="192198"/>
                      <a:pt x="3462742" y="246341"/>
                      <a:pt x="3462742" y="306497"/>
                    </a:cubicBezTo>
                    <a:cubicBezTo>
                      <a:pt x="3462742" y="306497"/>
                      <a:pt x="3462742" y="306497"/>
                      <a:pt x="3462742" y="541111"/>
                    </a:cubicBezTo>
                    <a:cubicBezTo>
                      <a:pt x="3462742" y="565174"/>
                      <a:pt x="3444710" y="577206"/>
                      <a:pt x="3426678" y="577206"/>
                    </a:cubicBezTo>
                    <a:cubicBezTo>
                      <a:pt x="3402636" y="577206"/>
                      <a:pt x="3384602" y="565174"/>
                      <a:pt x="3384602" y="541111"/>
                    </a:cubicBezTo>
                    <a:cubicBezTo>
                      <a:pt x="3384602" y="541111"/>
                      <a:pt x="3384602" y="541111"/>
                      <a:pt x="3384602" y="402749"/>
                    </a:cubicBezTo>
                    <a:cubicBezTo>
                      <a:pt x="3384602" y="402749"/>
                      <a:pt x="3384602" y="402749"/>
                      <a:pt x="3384602" y="324545"/>
                    </a:cubicBezTo>
                    <a:cubicBezTo>
                      <a:pt x="3384602" y="324545"/>
                      <a:pt x="3384602" y="324545"/>
                      <a:pt x="3366570" y="324545"/>
                    </a:cubicBezTo>
                    <a:cubicBezTo>
                      <a:pt x="3366570" y="324545"/>
                      <a:pt x="3366570" y="324545"/>
                      <a:pt x="3366570" y="414780"/>
                    </a:cubicBezTo>
                    <a:cubicBezTo>
                      <a:pt x="3366570" y="414780"/>
                      <a:pt x="3366570" y="414780"/>
                      <a:pt x="3366570" y="559159"/>
                    </a:cubicBezTo>
                    <a:cubicBezTo>
                      <a:pt x="3366570" y="559159"/>
                      <a:pt x="3366570" y="559159"/>
                      <a:pt x="3366570" y="577206"/>
                    </a:cubicBezTo>
                    <a:cubicBezTo>
                      <a:pt x="3366570" y="577206"/>
                      <a:pt x="3366570" y="577206"/>
                      <a:pt x="3366570" y="938150"/>
                    </a:cubicBezTo>
                    <a:cubicBezTo>
                      <a:pt x="3366570" y="968228"/>
                      <a:pt x="3342526" y="986275"/>
                      <a:pt x="3312474" y="986275"/>
                    </a:cubicBezTo>
                    <a:cubicBezTo>
                      <a:pt x="3288430" y="986275"/>
                      <a:pt x="3264388" y="968228"/>
                      <a:pt x="3264388" y="938150"/>
                    </a:cubicBezTo>
                    <a:cubicBezTo>
                      <a:pt x="3264388" y="938150"/>
                      <a:pt x="3264388" y="938150"/>
                      <a:pt x="3264388" y="577206"/>
                    </a:cubicBezTo>
                    <a:cubicBezTo>
                      <a:pt x="3264388" y="577206"/>
                      <a:pt x="3264388" y="577206"/>
                      <a:pt x="3240344" y="577206"/>
                    </a:cubicBezTo>
                    <a:cubicBezTo>
                      <a:pt x="3240344" y="577206"/>
                      <a:pt x="3240344" y="577206"/>
                      <a:pt x="3240344" y="938150"/>
                    </a:cubicBezTo>
                    <a:cubicBezTo>
                      <a:pt x="3240344" y="968228"/>
                      <a:pt x="3222312" y="986275"/>
                      <a:pt x="3198268" y="986275"/>
                    </a:cubicBezTo>
                    <a:cubicBezTo>
                      <a:pt x="3168216" y="986275"/>
                      <a:pt x="3144172" y="968228"/>
                      <a:pt x="3144172" y="938150"/>
                    </a:cubicBezTo>
                    <a:cubicBezTo>
                      <a:pt x="3144172" y="938150"/>
                      <a:pt x="3144172" y="938150"/>
                      <a:pt x="3144172" y="577206"/>
                    </a:cubicBezTo>
                    <a:cubicBezTo>
                      <a:pt x="3144172" y="577206"/>
                      <a:pt x="3144172" y="577206"/>
                      <a:pt x="3144172" y="559159"/>
                    </a:cubicBezTo>
                    <a:cubicBezTo>
                      <a:pt x="3144172" y="559159"/>
                      <a:pt x="3144172" y="559159"/>
                      <a:pt x="3144172" y="414780"/>
                    </a:cubicBezTo>
                    <a:cubicBezTo>
                      <a:pt x="3144172" y="414780"/>
                      <a:pt x="3144172" y="414780"/>
                      <a:pt x="3144172" y="324545"/>
                    </a:cubicBezTo>
                    <a:cubicBezTo>
                      <a:pt x="3144172" y="324545"/>
                      <a:pt x="3144172" y="324545"/>
                      <a:pt x="3126140" y="324545"/>
                    </a:cubicBezTo>
                    <a:cubicBezTo>
                      <a:pt x="3126140" y="324545"/>
                      <a:pt x="3126140" y="324545"/>
                      <a:pt x="3126140" y="402749"/>
                    </a:cubicBezTo>
                    <a:cubicBezTo>
                      <a:pt x="3126140" y="402749"/>
                      <a:pt x="3126140" y="402749"/>
                      <a:pt x="3126140" y="541111"/>
                    </a:cubicBezTo>
                    <a:cubicBezTo>
                      <a:pt x="3126140" y="565174"/>
                      <a:pt x="3108106" y="577206"/>
                      <a:pt x="3084064" y="577206"/>
                    </a:cubicBezTo>
                    <a:cubicBezTo>
                      <a:pt x="3066032" y="577206"/>
                      <a:pt x="3048000" y="565174"/>
                      <a:pt x="3048000" y="541111"/>
                    </a:cubicBezTo>
                    <a:cubicBezTo>
                      <a:pt x="3048000" y="541111"/>
                      <a:pt x="3048000" y="541111"/>
                      <a:pt x="3048000" y="306497"/>
                    </a:cubicBezTo>
                    <a:cubicBezTo>
                      <a:pt x="3048000" y="246341"/>
                      <a:pt x="3102096" y="192198"/>
                      <a:pt x="3168216" y="192198"/>
                    </a:cubicBezTo>
                    <a:close/>
                    <a:moveTo>
                      <a:pt x="2660216" y="192198"/>
                    </a:moveTo>
                    <a:cubicBezTo>
                      <a:pt x="2660216" y="192198"/>
                      <a:pt x="2660216" y="192198"/>
                      <a:pt x="2708300" y="192198"/>
                    </a:cubicBezTo>
                    <a:cubicBezTo>
                      <a:pt x="2708300" y="192198"/>
                      <a:pt x="2708300" y="192198"/>
                      <a:pt x="2714312" y="192198"/>
                    </a:cubicBezTo>
                    <a:cubicBezTo>
                      <a:pt x="2714312" y="192198"/>
                      <a:pt x="2714312" y="192198"/>
                      <a:pt x="2834526" y="192198"/>
                    </a:cubicBezTo>
                    <a:cubicBezTo>
                      <a:pt x="2900646" y="192198"/>
                      <a:pt x="2954742" y="246341"/>
                      <a:pt x="2954742" y="306497"/>
                    </a:cubicBezTo>
                    <a:cubicBezTo>
                      <a:pt x="2954742" y="306497"/>
                      <a:pt x="2954742" y="306497"/>
                      <a:pt x="2954742" y="541111"/>
                    </a:cubicBezTo>
                    <a:cubicBezTo>
                      <a:pt x="2954742" y="565174"/>
                      <a:pt x="2936710" y="577206"/>
                      <a:pt x="2918678" y="577206"/>
                    </a:cubicBezTo>
                    <a:cubicBezTo>
                      <a:pt x="2894636" y="577206"/>
                      <a:pt x="2876602" y="565174"/>
                      <a:pt x="2876602" y="541111"/>
                    </a:cubicBezTo>
                    <a:cubicBezTo>
                      <a:pt x="2876602" y="541111"/>
                      <a:pt x="2876602" y="541111"/>
                      <a:pt x="2876602" y="402749"/>
                    </a:cubicBezTo>
                    <a:cubicBezTo>
                      <a:pt x="2876602" y="402749"/>
                      <a:pt x="2876602" y="402749"/>
                      <a:pt x="2876602" y="324545"/>
                    </a:cubicBezTo>
                    <a:cubicBezTo>
                      <a:pt x="2876602" y="324545"/>
                      <a:pt x="2876602" y="324545"/>
                      <a:pt x="2858570" y="324545"/>
                    </a:cubicBezTo>
                    <a:cubicBezTo>
                      <a:pt x="2858570" y="324545"/>
                      <a:pt x="2858570" y="324545"/>
                      <a:pt x="2858570" y="414780"/>
                    </a:cubicBezTo>
                    <a:cubicBezTo>
                      <a:pt x="2858570" y="414780"/>
                      <a:pt x="2858570" y="414780"/>
                      <a:pt x="2858570" y="559159"/>
                    </a:cubicBezTo>
                    <a:cubicBezTo>
                      <a:pt x="2858570" y="559159"/>
                      <a:pt x="2858570" y="559159"/>
                      <a:pt x="2858570" y="577206"/>
                    </a:cubicBezTo>
                    <a:cubicBezTo>
                      <a:pt x="2858570" y="577206"/>
                      <a:pt x="2858570" y="577206"/>
                      <a:pt x="2858570" y="938150"/>
                    </a:cubicBezTo>
                    <a:cubicBezTo>
                      <a:pt x="2858570" y="968228"/>
                      <a:pt x="2834526" y="986275"/>
                      <a:pt x="2804474" y="986275"/>
                    </a:cubicBezTo>
                    <a:cubicBezTo>
                      <a:pt x="2780430" y="986275"/>
                      <a:pt x="2756388" y="968228"/>
                      <a:pt x="2756388" y="938150"/>
                    </a:cubicBezTo>
                    <a:cubicBezTo>
                      <a:pt x="2756388" y="938150"/>
                      <a:pt x="2756388" y="938150"/>
                      <a:pt x="2756388" y="577206"/>
                    </a:cubicBezTo>
                    <a:cubicBezTo>
                      <a:pt x="2756388" y="577206"/>
                      <a:pt x="2756388" y="577206"/>
                      <a:pt x="2732344" y="577206"/>
                    </a:cubicBezTo>
                    <a:cubicBezTo>
                      <a:pt x="2732344" y="577206"/>
                      <a:pt x="2732344" y="577206"/>
                      <a:pt x="2732344" y="938150"/>
                    </a:cubicBezTo>
                    <a:cubicBezTo>
                      <a:pt x="2732344" y="968228"/>
                      <a:pt x="2714312" y="986275"/>
                      <a:pt x="2690268" y="986275"/>
                    </a:cubicBezTo>
                    <a:cubicBezTo>
                      <a:pt x="2660216" y="986275"/>
                      <a:pt x="2636172" y="968228"/>
                      <a:pt x="2636172" y="938150"/>
                    </a:cubicBezTo>
                    <a:cubicBezTo>
                      <a:pt x="2636172" y="938150"/>
                      <a:pt x="2636172" y="938150"/>
                      <a:pt x="2636172" y="577206"/>
                    </a:cubicBezTo>
                    <a:cubicBezTo>
                      <a:pt x="2636172" y="577206"/>
                      <a:pt x="2636172" y="577206"/>
                      <a:pt x="2636172" y="559159"/>
                    </a:cubicBezTo>
                    <a:cubicBezTo>
                      <a:pt x="2636172" y="559159"/>
                      <a:pt x="2636172" y="559159"/>
                      <a:pt x="2636172" y="414780"/>
                    </a:cubicBezTo>
                    <a:cubicBezTo>
                      <a:pt x="2636172" y="414780"/>
                      <a:pt x="2636172" y="414780"/>
                      <a:pt x="2636172" y="324545"/>
                    </a:cubicBezTo>
                    <a:cubicBezTo>
                      <a:pt x="2636172" y="324545"/>
                      <a:pt x="2636172" y="324545"/>
                      <a:pt x="2618140" y="324545"/>
                    </a:cubicBezTo>
                    <a:cubicBezTo>
                      <a:pt x="2618140" y="324545"/>
                      <a:pt x="2618140" y="324545"/>
                      <a:pt x="2618140" y="402749"/>
                    </a:cubicBezTo>
                    <a:cubicBezTo>
                      <a:pt x="2618140" y="402749"/>
                      <a:pt x="2618140" y="402749"/>
                      <a:pt x="2618140" y="541111"/>
                    </a:cubicBezTo>
                    <a:cubicBezTo>
                      <a:pt x="2618140" y="565174"/>
                      <a:pt x="2600106" y="577206"/>
                      <a:pt x="2576064" y="577206"/>
                    </a:cubicBezTo>
                    <a:cubicBezTo>
                      <a:pt x="2558032" y="577206"/>
                      <a:pt x="2540000" y="565174"/>
                      <a:pt x="2540000" y="541111"/>
                    </a:cubicBezTo>
                    <a:cubicBezTo>
                      <a:pt x="2540000" y="541111"/>
                      <a:pt x="2540000" y="541111"/>
                      <a:pt x="2540000" y="306497"/>
                    </a:cubicBezTo>
                    <a:cubicBezTo>
                      <a:pt x="2540000" y="246341"/>
                      <a:pt x="2594096" y="192198"/>
                      <a:pt x="2660216" y="192198"/>
                    </a:cubicBezTo>
                    <a:close/>
                    <a:moveTo>
                      <a:pt x="2152216" y="192198"/>
                    </a:moveTo>
                    <a:cubicBezTo>
                      <a:pt x="2152216" y="192198"/>
                      <a:pt x="2152216" y="192198"/>
                      <a:pt x="2200300" y="192198"/>
                    </a:cubicBezTo>
                    <a:cubicBezTo>
                      <a:pt x="2200300" y="192198"/>
                      <a:pt x="2200300" y="192198"/>
                      <a:pt x="2206312" y="192198"/>
                    </a:cubicBezTo>
                    <a:cubicBezTo>
                      <a:pt x="2206312" y="192198"/>
                      <a:pt x="2206312" y="192198"/>
                      <a:pt x="2326526" y="192198"/>
                    </a:cubicBezTo>
                    <a:cubicBezTo>
                      <a:pt x="2392646" y="192198"/>
                      <a:pt x="2446742" y="246341"/>
                      <a:pt x="2446742" y="306497"/>
                    </a:cubicBezTo>
                    <a:cubicBezTo>
                      <a:pt x="2446742" y="306497"/>
                      <a:pt x="2446742" y="306497"/>
                      <a:pt x="2446742" y="541111"/>
                    </a:cubicBezTo>
                    <a:cubicBezTo>
                      <a:pt x="2446742" y="565174"/>
                      <a:pt x="2428710" y="577206"/>
                      <a:pt x="2410678" y="577206"/>
                    </a:cubicBezTo>
                    <a:cubicBezTo>
                      <a:pt x="2386636" y="577206"/>
                      <a:pt x="2368602" y="565174"/>
                      <a:pt x="2368602" y="541111"/>
                    </a:cubicBezTo>
                    <a:cubicBezTo>
                      <a:pt x="2368602" y="541111"/>
                      <a:pt x="2368602" y="541111"/>
                      <a:pt x="2368602" y="402749"/>
                    </a:cubicBezTo>
                    <a:cubicBezTo>
                      <a:pt x="2368602" y="402749"/>
                      <a:pt x="2368602" y="402749"/>
                      <a:pt x="2368602" y="324545"/>
                    </a:cubicBezTo>
                    <a:cubicBezTo>
                      <a:pt x="2368602" y="324545"/>
                      <a:pt x="2368602" y="324545"/>
                      <a:pt x="2350570" y="324545"/>
                    </a:cubicBezTo>
                    <a:cubicBezTo>
                      <a:pt x="2350570" y="324545"/>
                      <a:pt x="2350570" y="324545"/>
                      <a:pt x="2350570" y="414780"/>
                    </a:cubicBezTo>
                    <a:cubicBezTo>
                      <a:pt x="2350570" y="414780"/>
                      <a:pt x="2350570" y="414780"/>
                      <a:pt x="2350570" y="559159"/>
                    </a:cubicBezTo>
                    <a:cubicBezTo>
                      <a:pt x="2350570" y="559159"/>
                      <a:pt x="2350570" y="559159"/>
                      <a:pt x="2350570" y="577206"/>
                    </a:cubicBezTo>
                    <a:cubicBezTo>
                      <a:pt x="2350570" y="577206"/>
                      <a:pt x="2350570" y="577206"/>
                      <a:pt x="2350570" y="938150"/>
                    </a:cubicBezTo>
                    <a:cubicBezTo>
                      <a:pt x="2350570" y="968228"/>
                      <a:pt x="2326526" y="986275"/>
                      <a:pt x="2296474" y="986275"/>
                    </a:cubicBezTo>
                    <a:cubicBezTo>
                      <a:pt x="2272430" y="986275"/>
                      <a:pt x="2248388" y="968228"/>
                      <a:pt x="2248388" y="938150"/>
                    </a:cubicBezTo>
                    <a:cubicBezTo>
                      <a:pt x="2248388" y="938150"/>
                      <a:pt x="2248388" y="938150"/>
                      <a:pt x="2248388" y="577206"/>
                    </a:cubicBezTo>
                    <a:cubicBezTo>
                      <a:pt x="2248388" y="577206"/>
                      <a:pt x="2248388" y="577206"/>
                      <a:pt x="2224344" y="577206"/>
                    </a:cubicBezTo>
                    <a:cubicBezTo>
                      <a:pt x="2224344" y="577206"/>
                      <a:pt x="2224344" y="577206"/>
                      <a:pt x="2224344" y="938150"/>
                    </a:cubicBezTo>
                    <a:cubicBezTo>
                      <a:pt x="2224344" y="968228"/>
                      <a:pt x="2206312" y="986275"/>
                      <a:pt x="2182268" y="986275"/>
                    </a:cubicBezTo>
                    <a:cubicBezTo>
                      <a:pt x="2152216" y="986275"/>
                      <a:pt x="2128172" y="968228"/>
                      <a:pt x="2128172" y="938150"/>
                    </a:cubicBezTo>
                    <a:cubicBezTo>
                      <a:pt x="2128172" y="938150"/>
                      <a:pt x="2128172" y="938150"/>
                      <a:pt x="2128172" y="577206"/>
                    </a:cubicBezTo>
                    <a:cubicBezTo>
                      <a:pt x="2128172" y="577206"/>
                      <a:pt x="2128172" y="577206"/>
                      <a:pt x="2128172" y="559159"/>
                    </a:cubicBezTo>
                    <a:cubicBezTo>
                      <a:pt x="2128172" y="559159"/>
                      <a:pt x="2128172" y="559159"/>
                      <a:pt x="2128172" y="414780"/>
                    </a:cubicBezTo>
                    <a:cubicBezTo>
                      <a:pt x="2128172" y="414780"/>
                      <a:pt x="2128172" y="414780"/>
                      <a:pt x="2128172" y="324545"/>
                    </a:cubicBezTo>
                    <a:cubicBezTo>
                      <a:pt x="2128172" y="324545"/>
                      <a:pt x="2128172" y="324545"/>
                      <a:pt x="2110140" y="324545"/>
                    </a:cubicBezTo>
                    <a:cubicBezTo>
                      <a:pt x="2110140" y="324545"/>
                      <a:pt x="2110140" y="324545"/>
                      <a:pt x="2110140" y="402749"/>
                    </a:cubicBezTo>
                    <a:cubicBezTo>
                      <a:pt x="2110140" y="402749"/>
                      <a:pt x="2110140" y="402749"/>
                      <a:pt x="2110140" y="541111"/>
                    </a:cubicBezTo>
                    <a:cubicBezTo>
                      <a:pt x="2110140" y="565174"/>
                      <a:pt x="2092106" y="577206"/>
                      <a:pt x="2068064" y="577206"/>
                    </a:cubicBezTo>
                    <a:cubicBezTo>
                      <a:pt x="2050032" y="577206"/>
                      <a:pt x="2032000" y="565174"/>
                      <a:pt x="2032000" y="541111"/>
                    </a:cubicBezTo>
                    <a:cubicBezTo>
                      <a:pt x="2032000" y="541111"/>
                      <a:pt x="2032000" y="541111"/>
                      <a:pt x="2032000" y="306497"/>
                    </a:cubicBezTo>
                    <a:cubicBezTo>
                      <a:pt x="2032000" y="246341"/>
                      <a:pt x="2086096" y="192198"/>
                      <a:pt x="2152216" y="192198"/>
                    </a:cubicBezTo>
                    <a:close/>
                    <a:moveTo>
                      <a:pt x="1644216" y="192198"/>
                    </a:moveTo>
                    <a:cubicBezTo>
                      <a:pt x="1644216" y="192198"/>
                      <a:pt x="1644216" y="192198"/>
                      <a:pt x="1692300" y="192198"/>
                    </a:cubicBezTo>
                    <a:cubicBezTo>
                      <a:pt x="1692300" y="192198"/>
                      <a:pt x="1692300" y="192198"/>
                      <a:pt x="1698312" y="192198"/>
                    </a:cubicBezTo>
                    <a:cubicBezTo>
                      <a:pt x="1698312" y="192198"/>
                      <a:pt x="1698312" y="192198"/>
                      <a:pt x="1818526" y="192198"/>
                    </a:cubicBezTo>
                    <a:cubicBezTo>
                      <a:pt x="1884646" y="192198"/>
                      <a:pt x="1938742" y="246341"/>
                      <a:pt x="1938742" y="306497"/>
                    </a:cubicBezTo>
                    <a:cubicBezTo>
                      <a:pt x="1938742" y="306497"/>
                      <a:pt x="1938742" y="306497"/>
                      <a:pt x="1938742" y="541111"/>
                    </a:cubicBezTo>
                    <a:cubicBezTo>
                      <a:pt x="1938742" y="565174"/>
                      <a:pt x="1920710" y="577206"/>
                      <a:pt x="1902678" y="577206"/>
                    </a:cubicBezTo>
                    <a:cubicBezTo>
                      <a:pt x="1878636" y="577206"/>
                      <a:pt x="1860602" y="565174"/>
                      <a:pt x="1860602" y="541111"/>
                    </a:cubicBezTo>
                    <a:cubicBezTo>
                      <a:pt x="1860602" y="541111"/>
                      <a:pt x="1860602" y="541111"/>
                      <a:pt x="1860602" y="402749"/>
                    </a:cubicBezTo>
                    <a:cubicBezTo>
                      <a:pt x="1860602" y="402749"/>
                      <a:pt x="1860602" y="402749"/>
                      <a:pt x="1860602" y="324545"/>
                    </a:cubicBezTo>
                    <a:cubicBezTo>
                      <a:pt x="1860602" y="324545"/>
                      <a:pt x="1860602" y="324545"/>
                      <a:pt x="1842570" y="324545"/>
                    </a:cubicBezTo>
                    <a:cubicBezTo>
                      <a:pt x="1842570" y="324545"/>
                      <a:pt x="1842570" y="324545"/>
                      <a:pt x="1842570" y="414780"/>
                    </a:cubicBezTo>
                    <a:cubicBezTo>
                      <a:pt x="1842570" y="414780"/>
                      <a:pt x="1842570" y="414780"/>
                      <a:pt x="1842570" y="559159"/>
                    </a:cubicBezTo>
                    <a:cubicBezTo>
                      <a:pt x="1842570" y="559159"/>
                      <a:pt x="1842570" y="559159"/>
                      <a:pt x="1842570" y="577206"/>
                    </a:cubicBezTo>
                    <a:cubicBezTo>
                      <a:pt x="1842570" y="577206"/>
                      <a:pt x="1842570" y="577206"/>
                      <a:pt x="1842570" y="938150"/>
                    </a:cubicBezTo>
                    <a:cubicBezTo>
                      <a:pt x="1842570" y="968228"/>
                      <a:pt x="1818526" y="986275"/>
                      <a:pt x="1788474" y="986275"/>
                    </a:cubicBezTo>
                    <a:cubicBezTo>
                      <a:pt x="1764430" y="986275"/>
                      <a:pt x="1740388" y="968228"/>
                      <a:pt x="1740388" y="938150"/>
                    </a:cubicBezTo>
                    <a:cubicBezTo>
                      <a:pt x="1740388" y="938150"/>
                      <a:pt x="1740388" y="938150"/>
                      <a:pt x="1740388" y="577206"/>
                    </a:cubicBezTo>
                    <a:cubicBezTo>
                      <a:pt x="1740388" y="577206"/>
                      <a:pt x="1740388" y="577206"/>
                      <a:pt x="1716344" y="577206"/>
                    </a:cubicBezTo>
                    <a:cubicBezTo>
                      <a:pt x="1716344" y="577206"/>
                      <a:pt x="1716344" y="577206"/>
                      <a:pt x="1716344" y="938150"/>
                    </a:cubicBezTo>
                    <a:cubicBezTo>
                      <a:pt x="1716344" y="968228"/>
                      <a:pt x="1698312" y="986275"/>
                      <a:pt x="1674268" y="986275"/>
                    </a:cubicBezTo>
                    <a:cubicBezTo>
                      <a:pt x="1644216" y="986275"/>
                      <a:pt x="1620172" y="968228"/>
                      <a:pt x="1620172" y="938150"/>
                    </a:cubicBezTo>
                    <a:cubicBezTo>
                      <a:pt x="1620172" y="938150"/>
                      <a:pt x="1620172" y="938150"/>
                      <a:pt x="1620172" y="577206"/>
                    </a:cubicBezTo>
                    <a:cubicBezTo>
                      <a:pt x="1620172" y="577206"/>
                      <a:pt x="1620172" y="577206"/>
                      <a:pt x="1620172" y="559159"/>
                    </a:cubicBezTo>
                    <a:cubicBezTo>
                      <a:pt x="1620172" y="559159"/>
                      <a:pt x="1620172" y="559159"/>
                      <a:pt x="1620172" y="414780"/>
                    </a:cubicBezTo>
                    <a:cubicBezTo>
                      <a:pt x="1620172" y="414780"/>
                      <a:pt x="1620172" y="414780"/>
                      <a:pt x="1620172" y="324545"/>
                    </a:cubicBezTo>
                    <a:cubicBezTo>
                      <a:pt x="1620172" y="324545"/>
                      <a:pt x="1620172" y="324545"/>
                      <a:pt x="1602140" y="324545"/>
                    </a:cubicBezTo>
                    <a:cubicBezTo>
                      <a:pt x="1602140" y="324545"/>
                      <a:pt x="1602140" y="324545"/>
                      <a:pt x="1602140" y="402749"/>
                    </a:cubicBezTo>
                    <a:cubicBezTo>
                      <a:pt x="1602140" y="402749"/>
                      <a:pt x="1602140" y="402749"/>
                      <a:pt x="1602140" y="541111"/>
                    </a:cubicBezTo>
                    <a:cubicBezTo>
                      <a:pt x="1602140" y="565174"/>
                      <a:pt x="1584106" y="577206"/>
                      <a:pt x="1560064" y="577206"/>
                    </a:cubicBezTo>
                    <a:cubicBezTo>
                      <a:pt x="1542032" y="577206"/>
                      <a:pt x="1524000" y="565174"/>
                      <a:pt x="1524000" y="541111"/>
                    </a:cubicBezTo>
                    <a:cubicBezTo>
                      <a:pt x="1524000" y="541111"/>
                      <a:pt x="1524000" y="541111"/>
                      <a:pt x="1524000" y="306497"/>
                    </a:cubicBezTo>
                    <a:cubicBezTo>
                      <a:pt x="1524000" y="246341"/>
                      <a:pt x="1578096" y="192198"/>
                      <a:pt x="1644216" y="192198"/>
                    </a:cubicBezTo>
                    <a:close/>
                    <a:moveTo>
                      <a:pt x="1136216" y="192198"/>
                    </a:moveTo>
                    <a:cubicBezTo>
                      <a:pt x="1136216" y="192198"/>
                      <a:pt x="1136216" y="192198"/>
                      <a:pt x="1184300" y="192198"/>
                    </a:cubicBezTo>
                    <a:cubicBezTo>
                      <a:pt x="1184300" y="192198"/>
                      <a:pt x="1184300" y="192198"/>
                      <a:pt x="1190312" y="192198"/>
                    </a:cubicBezTo>
                    <a:cubicBezTo>
                      <a:pt x="1190312" y="192198"/>
                      <a:pt x="1190312" y="192198"/>
                      <a:pt x="1310526" y="192198"/>
                    </a:cubicBezTo>
                    <a:cubicBezTo>
                      <a:pt x="1376646" y="192198"/>
                      <a:pt x="1430742" y="246341"/>
                      <a:pt x="1430742" y="306497"/>
                    </a:cubicBezTo>
                    <a:cubicBezTo>
                      <a:pt x="1430742" y="306497"/>
                      <a:pt x="1430742" y="306497"/>
                      <a:pt x="1430742" y="541111"/>
                    </a:cubicBezTo>
                    <a:cubicBezTo>
                      <a:pt x="1430742" y="565174"/>
                      <a:pt x="1412710" y="577206"/>
                      <a:pt x="1394678" y="577206"/>
                    </a:cubicBezTo>
                    <a:cubicBezTo>
                      <a:pt x="1370636" y="577206"/>
                      <a:pt x="1352602" y="565174"/>
                      <a:pt x="1352602" y="541111"/>
                    </a:cubicBezTo>
                    <a:cubicBezTo>
                      <a:pt x="1352602" y="541111"/>
                      <a:pt x="1352602" y="541111"/>
                      <a:pt x="1352602" y="402749"/>
                    </a:cubicBezTo>
                    <a:cubicBezTo>
                      <a:pt x="1352602" y="402749"/>
                      <a:pt x="1352602" y="402749"/>
                      <a:pt x="1352602" y="324545"/>
                    </a:cubicBezTo>
                    <a:cubicBezTo>
                      <a:pt x="1352602" y="324545"/>
                      <a:pt x="1352602" y="324545"/>
                      <a:pt x="1334570" y="324545"/>
                    </a:cubicBezTo>
                    <a:cubicBezTo>
                      <a:pt x="1334570" y="324545"/>
                      <a:pt x="1334570" y="324545"/>
                      <a:pt x="1334570" y="414780"/>
                    </a:cubicBezTo>
                    <a:cubicBezTo>
                      <a:pt x="1334570" y="414780"/>
                      <a:pt x="1334570" y="414780"/>
                      <a:pt x="1334570" y="559159"/>
                    </a:cubicBezTo>
                    <a:cubicBezTo>
                      <a:pt x="1334570" y="559159"/>
                      <a:pt x="1334570" y="559159"/>
                      <a:pt x="1334570" y="577206"/>
                    </a:cubicBezTo>
                    <a:cubicBezTo>
                      <a:pt x="1334570" y="577206"/>
                      <a:pt x="1334570" y="577206"/>
                      <a:pt x="1334570" y="938150"/>
                    </a:cubicBezTo>
                    <a:cubicBezTo>
                      <a:pt x="1334570" y="968228"/>
                      <a:pt x="1310526" y="986275"/>
                      <a:pt x="1280474" y="986275"/>
                    </a:cubicBezTo>
                    <a:cubicBezTo>
                      <a:pt x="1256430" y="986275"/>
                      <a:pt x="1232388" y="968228"/>
                      <a:pt x="1232388" y="938150"/>
                    </a:cubicBezTo>
                    <a:cubicBezTo>
                      <a:pt x="1232388" y="938150"/>
                      <a:pt x="1232388" y="938150"/>
                      <a:pt x="1232388" y="577206"/>
                    </a:cubicBezTo>
                    <a:cubicBezTo>
                      <a:pt x="1232388" y="577206"/>
                      <a:pt x="1232388" y="577206"/>
                      <a:pt x="1208344" y="577206"/>
                    </a:cubicBezTo>
                    <a:cubicBezTo>
                      <a:pt x="1208344" y="577206"/>
                      <a:pt x="1208344" y="577206"/>
                      <a:pt x="1208344" y="938150"/>
                    </a:cubicBezTo>
                    <a:cubicBezTo>
                      <a:pt x="1208344" y="968228"/>
                      <a:pt x="1190312" y="986275"/>
                      <a:pt x="1166268" y="986275"/>
                    </a:cubicBezTo>
                    <a:cubicBezTo>
                      <a:pt x="1136216" y="986275"/>
                      <a:pt x="1112172" y="968228"/>
                      <a:pt x="1112172" y="938150"/>
                    </a:cubicBezTo>
                    <a:cubicBezTo>
                      <a:pt x="1112172" y="938150"/>
                      <a:pt x="1112172" y="938150"/>
                      <a:pt x="1112172" y="577206"/>
                    </a:cubicBezTo>
                    <a:cubicBezTo>
                      <a:pt x="1112172" y="577206"/>
                      <a:pt x="1112172" y="577206"/>
                      <a:pt x="1112172" y="559159"/>
                    </a:cubicBezTo>
                    <a:cubicBezTo>
                      <a:pt x="1112172" y="559159"/>
                      <a:pt x="1112172" y="559159"/>
                      <a:pt x="1112172" y="414780"/>
                    </a:cubicBezTo>
                    <a:cubicBezTo>
                      <a:pt x="1112172" y="414780"/>
                      <a:pt x="1112172" y="414780"/>
                      <a:pt x="1112172" y="324545"/>
                    </a:cubicBezTo>
                    <a:cubicBezTo>
                      <a:pt x="1112172" y="324545"/>
                      <a:pt x="1112172" y="324545"/>
                      <a:pt x="1094140" y="324545"/>
                    </a:cubicBezTo>
                    <a:cubicBezTo>
                      <a:pt x="1094140" y="324545"/>
                      <a:pt x="1094140" y="324545"/>
                      <a:pt x="1094140" y="402749"/>
                    </a:cubicBezTo>
                    <a:cubicBezTo>
                      <a:pt x="1094140" y="402749"/>
                      <a:pt x="1094140" y="402749"/>
                      <a:pt x="1094140" y="541111"/>
                    </a:cubicBezTo>
                    <a:cubicBezTo>
                      <a:pt x="1094140" y="565174"/>
                      <a:pt x="1076106" y="577206"/>
                      <a:pt x="1052064" y="577206"/>
                    </a:cubicBezTo>
                    <a:cubicBezTo>
                      <a:pt x="1034032" y="577206"/>
                      <a:pt x="1016000" y="565174"/>
                      <a:pt x="1016000" y="541111"/>
                    </a:cubicBezTo>
                    <a:cubicBezTo>
                      <a:pt x="1016000" y="541111"/>
                      <a:pt x="1016000" y="541111"/>
                      <a:pt x="1016000" y="306497"/>
                    </a:cubicBezTo>
                    <a:cubicBezTo>
                      <a:pt x="1016000" y="246341"/>
                      <a:pt x="1070096" y="192198"/>
                      <a:pt x="1136216" y="192198"/>
                    </a:cubicBezTo>
                    <a:close/>
                    <a:moveTo>
                      <a:pt x="628216" y="192198"/>
                    </a:moveTo>
                    <a:cubicBezTo>
                      <a:pt x="628216" y="192198"/>
                      <a:pt x="628216" y="192198"/>
                      <a:pt x="676300" y="192198"/>
                    </a:cubicBezTo>
                    <a:cubicBezTo>
                      <a:pt x="676300" y="192198"/>
                      <a:pt x="676300" y="192198"/>
                      <a:pt x="682312" y="192198"/>
                    </a:cubicBezTo>
                    <a:cubicBezTo>
                      <a:pt x="682312" y="192198"/>
                      <a:pt x="682312" y="192198"/>
                      <a:pt x="802526" y="192198"/>
                    </a:cubicBezTo>
                    <a:cubicBezTo>
                      <a:pt x="868646" y="192198"/>
                      <a:pt x="922742" y="246341"/>
                      <a:pt x="922742" y="306497"/>
                    </a:cubicBezTo>
                    <a:cubicBezTo>
                      <a:pt x="922742" y="306497"/>
                      <a:pt x="922742" y="306497"/>
                      <a:pt x="922742" y="541111"/>
                    </a:cubicBezTo>
                    <a:cubicBezTo>
                      <a:pt x="922742" y="565174"/>
                      <a:pt x="904710" y="577206"/>
                      <a:pt x="886678" y="577206"/>
                    </a:cubicBezTo>
                    <a:cubicBezTo>
                      <a:pt x="862636" y="577206"/>
                      <a:pt x="844602" y="565174"/>
                      <a:pt x="844602" y="541111"/>
                    </a:cubicBezTo>
                    <a:cubicBezTo>
                      <a:pt x="844602" y="541111"/>
                      <a:pt x="844602" y="541111"/>
                      <a:pt x="844602" y="402749"/>
                    </a:cubicBezTo>
                    <a:cubicBezTo>
                      <a:pt x="844602" y="402749"/>
                      <a:pt x="844602" y="402749"/>
                      <a:pt x="844602" y="324545"/>
                    </a:cubicBezTo>
                    <a:cubicBezTo>
                      <a:pt x="844602" y="324545"/>
                      <a:pt x="844602" y="324545"/>
                      <a:pt x="826570" y="324545"/>
                    </a:cubicBezTo>
                    <a:cubicBezTo>
                      <a:pt x="826570" y="324545"/>
                      <a:pt x="826570" y="324545"/>
                      <a:pt x="826570" y="414780"/>
                    </a:cubicBezTo>
                    <a:cubicBezTo>
                      <a:pt x="826570" y="414780"/>
                      <a:pt x="826570" y="414780"/>
                      <a:pt x="826570" y="559159"/>
                    </a:cubicBezTo>
                    <a:cubicBezTo>
                      <a:pt x="826570" y="559159"/>
                      <a:pt x="826570" y="559159"/>
                      <a:pt x="826570" y="577206"/>
                    </a:cubicBezTo>
                    <a:cubicBezTo>
                      <a:pt x="826570" y="577206"/>
                      <a:pt x="826570" y="577206"/>
                      <a:pt x="826570" y="938150"/>
                    </a:cubicBezTo>
                    <a:cubicBezTo>
                      <a:pt x="826570" y="968228"/>
                      <a:pt x="802526" y="986275"/>
                      <a:pt x="772474" y="986275"/>
                    </a:cubicBezTo>
                    <a:cubicBezTo>
                      <a:pt x="748430" y="986275"/>
                      <a:pt x="724388" y="968228"/>
                      <a:pt x="724388" y="938150"/>
                    </a:cubicBezTo>
                    <a:cubicBezTo>
                      <a:pt x="724388" y="938150"/>
                      <a:pt x="724388" y="938150"/>
                      <a:pt x="724388" y="577206"/>
                    </a:cubicBezTo>
                    <a:cubicBezTo>
                      <a:pt x="724388" y="577206"/>
                      <a:pt x="724388" y="577206"/>
                      <a:pt x="700344" y="577206"/>
                    </a:cubicBezTo>
                    <a:cubicBezTo>
                      <a:pt x="700344" y="577206"/>
                      <a:pt x="700344" y="577206"/>
                      <a:pt x="700344" y="938150"/>
                    </a:cubicBezTo>
                    <a:cubicBezTo>
                      <a:pt x="700344" y="968228"/>
                      <a:pt x="682312" y="986275"/>
                      <a:pt x="658268" y="986275"/>
                    </a:cubicBezTo>
                    <a:cubicBezTo>
                      <a:pt x="628216" y="986275"/>
                      <a:pt x="604172" y="968228"/>
                      <a:pt x="604172" y="938150"/>
                    </a:cubicBezTo>
                    <a:cubicBezTo>
                      <a:pt x="604172" y="938150"/>
                      <a:pt x="604172" y="938150"/>
                      <a:pt x="604172" y="577206"/>
                    </a:cubicBezTo>
                    <a:cubicBezTo>
                      <a:pt x="604172" y="577206"/>
                      <a:pt x="604172" y="577206"/>
                      <a:pt x="604172" y="559159"/>
                    </a:cubicBezTo>
                    <a:cubicBezTo>
                      <a:pt x="604172" y="559159"/>
                      <a:pt x="604172" y="559159"/>
                      <a:pt x="604172" y="414780"/>
                    </a:cubicBezTo>
                    <a:cubicBezTo>
                      <a:pt x="604172" y="414780"/>
                      <a:pt x="604172" y="414780"/>
                      <a:pt x="604172" y="324545"/>
                    </a:cubicBezTo>
                    <a:cubicBezTo>
                      <a:pt x="604172" y="324545"/>
                      <a:pt x="604172" y="324545"/>
                      <a:pt x="586140" y="324545"/>
                    </a:cubicBezTo>
                    <a:cubicBezTo>
                      <a:pt x="586140" y="324545"/>
                      <a:pt x="586140" y="324545"/>
                      <a:pt x="586140" y="402749"/>
                    </a:cubicBezTo>
                    <a:cubicBezTo>
                      <a:pt x="586140" y="402749"/>
                      <a:pt x="586140" y="402749"/>
                      <a:pt x="586140" y="541111"/>
                    </a:cubicBezTo>
                    <a:cubicBezTo>
                      <a:pt x="586140" y="565174"/>
                      <a:pt x="568106" y="577206"/>
                      <a:pt x="544064" y="577206"/>
                    </a:cubicBezTo>
                    <a:cubicBezTo>
                      <a:pt x="526032" y="577206"/>
                      <a:pt x="508000" y="565174"/>
                      <a:pt x="508000" y="541111"/>
                    </a:cubicBezTo>
                    <a:cubicBezTo>
                      <a:pt x="508000" y="541111"/>
                      <a:pt x="508000" y="541111"/>
                      <a:pt x="508000" y="306497"/>
                    </a:cubicBezTo>
                    <a:cubicBezTo>
                      <a:pt x="508000" y="246341"/>
                      <a:pt x="562096" y="192198"/>
                      <a:pt x="628216" y="192198"/>
                    </a:cubicBezTo>
                    <a:close/>
                    <a:moveTo>
                      <a:pt x="120216" y="192198"/>
                    </a:moveTo>
                    <a:cubicBezTo>
                      <a:pt x="120216" y="192198"/>
                      <a:pt x="120216" y="192198"/>
                      <a:pt x="168300" y="192198"/>
                    </a:cubicBezTo>
                    <a:cubicBezTo>
                      <a:pt x="168300" y="192198"/>
                      <a:pt x="168300" y="192198"/>
                      <a:pt x="174312" y="192198"/>
                    </a:cubicBezTo>
                    <a:cubicBezTo>
                      <a:pt x="174312" y="192198"/>
                      <a:pt x="174312" y="192198"/>
                      <a:pt x="294526" y="192198"/>
                    </a:cubicBezTo>
                    <a:cubicBezTo>
                      <a:pt x="360646" y="192198"/>
                      <a:pt x="414742" y="246341"/>
                      <a:pt x="414742" y="306497"/>
                    </a:cubicBezTo>
                    <a:cubicBezTo>
                      <a:pt x="414742" y="306497"/>
                      <a:pt x="414742" y="306497"/>
                      <a:pt x="414742" y="541111"/>
                    </a:cubicBezTo>
                    <a:cubicBezTo>
                      <a:pt x="414742" y="565174"/>
                      <a:pt x="396710" y="577206"/>
                      <a:pt x="378678" y="577206"/>
                    </a:cubicBezTo>
                    <a:cubicBezTo>
                      <a:pt x="354636" y="577206"/>
                      <a:pt x="336602" y="565174"/>
                      <a:pt x="336602" y="541111"/>
                    </a:cubicBezTo>
                    <a:cubicBezTo>
                      <a:pt x="336602" y="541111"/>
                      <a:pt x="336602" y="541111"/>
                      <a:pt x="336602" y="402749"/>
                    </a:cubicBezTo>
                    <a:cubicBezTo>
                      <a:pt x="336602" y="402749"/>
                      <a:pt x="336602" y="402749"/>
                      <a:pt x="336602" y="324545"/>
                    </a:cubicBezTo>
                    <a:cubicBezTo>
                      <a:pt x="336602" y="324545"/>
                      <a:pt x="336602" y="324545"/>
                      <a:pt x="318570" y="324545"/>
                    </a:cubicBezTo>
                    <a:cubicBezTo>
                      <a:pt x="318570" y="324545"/>
                      <a:pt x="318570" y="324545"/>
                      <a:pt x="318570" y="414780"/>
                    </a:cubicBezTo>
                    <a:cubicBezTo>
                      <a:pt x="318570" y="414780"/>
                      <a:pt x="318570" y="414780"/>
                      <a:pt x="318570" y="559159"/>
                    </a:cubicBezTo>
                    <a:cubicBezTo>
                      <a:pt x="318570" y="559159"/>
                      <a:pt x="318570" y="559159"/>
                      <a:pt x="318570" y="577206"/>
                    </a:cubicBezTo>
                    <a:cubicBezTo>
                      <a:pt x="318570" y="577206"/>
                      <a:pt x="318570" y="577206"/>
                      <a:pt x="318570" y="938150"/>
                    </a:cubicBezTo>
                    <a:cubicBezTo>
                      <a:pt x="318570" y="968228"/>
                      <a:pt x="294526" y="986275"/>
                      <a:pt x="264474" y="986275"/>
                    </a:cubicBezTo>
                    <a:cubicBezTo>
                      <a:pt x="240430" y="986275"/>
                      <a:pt x="216388" y="968228"/>
                      <a:pt x="216388" y="938150"/>
                    </a:cubicBezTo>
                    <a:cubicBezTo>
                      <a:pt x="216388" y="938150"/>
                      <a:pt x="216388" y="938150"/>
                      <a:pt x="216388" y="577206"/>
                    </a:cubicBezTo>
                    <a:cubicBezTo>
                      <a:pt x="216388" y="577206"/>
                      <a:pt x="216388" y="577206"/>
                      <a:pt x="192344" y="577206"/>
                    </a:cubicBezTo>
                    <a:cubicBezTo>
                      <a:pt x="192344" y="577206"/>
                      <a:pt x="192344" y="577206"/>
                      <a:pt x="192344" y="938150"/>
                    </a:cubicBezTo>
                    <a:cubicBezTo>
                      <a:pt x="192344" y="968228"/>
                      <a:pt x="174312" y="986275"/>
                      <a:pt x="150268" y="986275"/>
                    </a:cubicBezTo>
                    <a:cubicBezTo>
                      <a:pt x="120216" y="986275"/>
                      <a:pt x="96172" y="968228"/>
                      <a:pt x="96172" y="938150"/>
                    </a:cubicBezTo>
                    <a:cubicBezTo>
                      <a:pt x="96172" y="938150"/>
                      <a:pt x="96172" y="938150"/>
                      <a:pt x="96172" y="577206"/>
                    </a:cubicBezTo>
                    <a:cubicBezTo>
                      <a:pt x="96172" y="577206"/>
                      <a:pt x="96172" y="577206"/>
                      <a:pt x="96172" y="559159"/>
                    </a:cubicBezTo>
                    <a:cubicBezTo>
                      <a:pt x="96172" y="559159"/>
                      <a:pt x="96172" y="559159"/>
                      <a:pt x="96172" y="414780"/>
                    </a:cubicBezTo>
                    <a:cubicBezTo>
                      <a:pt x="96172" y="414780"/>
                      <a:pt x="96172" y="414780"/>
                      <a:pt x="96172" y="324545"/>
                    </a:cubicBezTo>
                    <a:cubicBezTo>
                      <a:pt x="96172" y="324545"/>
                      <a:pt x="96172" y="324545"/>
                      <a:pt x="78140" y="324545"/>
                    </a:cubicBezTo>
                    <a:cubicBezTo>
                      <a:pt x="78140" y="324545"/>
                      <a:pt x="78140" y="324545"/>
                      <a:pt x="78140" y="402749"/>
                    </a:cubicBezTo>
                    <a:cubicBezTo>
                      <a:pt x="78140" y="402749"/>
                      <a:pt x="78140" y="402749"/>
                      <a:pt x="78140" y="541111"/>
                    </a:cubicBezTo>
                    <a:cubicBezTo>
                      <a:pt x="78140" y="565174"/>
                      <a:pt x="60106" y="577206"/>
                      <a:pt x="36064" y="577206"/>
                    </a:cubicBezTo>
                    <a:cubicBezTo>
                      <a:pt x="18032" y="577206"/>
                      <a:pt x="0" y="565174"/>
                      <a:pt x="0" y="541111"/>
                    </a:cubicBezTo>
                    <a:cubicBezTo>
                      <a:pt x="0" y="541111"/>
                      <a:pt x="0" y="541111"/>
                      <a:pt x="0" y="306497"/>
                    </a:cubicBezTo>
                    <a:cubicBezTo>
                      <a:pt x="0" y="246341"/>
                      <a:pt x="54096" y="192198"/>
                      <a:pt x="120216" y="192198"/>
                    </a:cubicBezTo>
                    <a:close/>
                    <a:moveTo>
                      <a:pt x="4779372" y="0"/>
                    </a:moveTo>
                    <a:cubicBezTo>
                      <a:pt x="4826860" y="0"/>
                      <a:pt x="4865356" y="40194"/>
                      <a:pt x="4865356" y="89777"/>
                    </a:cubicBezTo>
                    <a:cubicBezTo>
                      <a:pt x="4865356" y="139359"/>
                      <a:pt x="4826860" y="179553"/>
                      <a:pt x="4779372" y="179553"/>
                    </a:cubicBezTo>
                    <a:cubicBezTo>
                      <a:pt x="4731884" y="179553"/>
                      <a:pt x="4693388" y="139359"/>
                      <a:pt x="4693388" y="89777"/>
                    </a:cubicBezTo>
                    <a:cubicBezTo>
                      <a:pt x="4693388" y="40194"/>
                      <a:pt x="4731884" y="0"/>
                      <a:pt x="4779372" y="0"/>
                    </a:cubicBezTo>
                    <a:close/>
                    <a:moveTo>
                      <a:pt x="4271372" y="0"/>
                    </a:moveTo>
                    <a:cubicBezTo>
                      <a:pt x="4318860" y="0"/>
                      <a:pt x="4357356" y="40194"/>
                      <a:pt x="4357356" y="89777"/>
                    </a:cubicBezTo>
                    <a:cubicBezTo>
                      <a:pt x="4357356" y="139359"/>
                      <a:pt x="4318860" y="179553"/>
                      <a:pt x="4271372" y="179553"/>
                    </a:cubicBezTo>
                    <a:cubicBezTo>
                      <a:pt x="4223884" y="179553"/>
                      <a:pt x="4185388" y="139359"/>
                      <a:pt x="4185388" y="89777"/>
                    </a:cubicBezTo>
                    <a:cubicBezTo>
                      <a:pt x="4185388" y="40194"/>
                      <a:pt x="4223884" y="0"/>
                      <a:pt x="4271372" y="0"/>
                    </a:cubicBezTo>
                    <a:close/>
                    <a:moveTo>
                      <a:pt x="3763372" y="0"/>
                    </a:moveTo>
                    <a:cubicBezTo>
                      <a:pt x="3810860" y="0"/>
                      <a:pt x="3849356" y="40194"/>
                      <a:pt x="3849356" y="89777"/>
                    </a:cubicBezTo>
                    <a:cubicBezTo>
                      <a:pt x="3849356" y="139359"/>
                      <a:pt x="3810860" y="179553"/>
                      <a:pt x="3763372" y="179553"/>
                    </a:cubicBezTo>
                    <a:cubicBezTo>
                      <a:pt x="3715884" y="179553"/>
                      <a:pt x="3677388" y="139359"/>
                      <a:pt x="3677388" y="89777"/>
                    </a:cubicBezTo>
                    <a:cubicBezTo>
                      <a:pt x="3677388" y="40194"/>
                      <a:pt x="3715884" y="0"/>
                      <a:pt x="3763372" y="0"/>
                    </a:cubicBezTo>
                    <a:close/>
                    <a:moveTo>
                      <a:pt x="3255372" y="0"/>
                    </a:moveTo>
                    <a:cubicBezTo>
                      <a:pt x="3302860" y="0"/>
                      <a:pt x="3341356" y="40194"/>
                      <a:pt x="3341356" y="89777"/>
                    </a:cubicBezTo>
                    <a:cubicBezTo>
                      <a:pt x="3341356" y="139359"/>
                      <a:pt x="3302860" y="179553"/>
                      <a:pt x="3255372" y="179553"/>
                    </a:cubicBezTo>
                    <a:cubicBezTo>
                      <a:pt x="3207884" y="179553"/>
                      <a:pt x="3169388" y="139359"/>
                      <a:pt x="3169388" y="89777"/>
                    </a:cubicBezTo>
                    <a:cubicBezTo>
                      <a:pt x="3169388" y="40194"/>
                      <a:pt x="3207884" y="0"/>
                      <a:pt x="3255372" y="0"/>
                    </a:cubicBezTo>
                    <a:close/>
                    <a:moveTo>
                      <a:pt x="2747372" y="0"/>
                    </a:moveTo>
                    <a:cubicBezTo>
                      <a:pt x="2794860" y="0"/>
                      <a:pt x="2833356" y="40194"/>
                      <a:pt x="2833356" y="89777"/>
                    </a:cubicBezTo>
                    <a:cubicBezTo>
                      <a:pt x="2833356" y="139359"/>
                      <a:pt x="2794860" y="179553"/>
                      <a:pt x="2747372" y="179553"/>
                    </a:cubicBezTo>
                    <a:cubicBezTo>
                      <a:pt x="2699884" y="179553"/>
                      <a:pt x="2661388" y="139359"/>
                      <a:pt x="2661388" y="89777"/>
                    </a:cubicBezTo>
                    <a:cubicBezTo>
                      <a:pt x="2661388" y="40194"/>
                      <a:pt x="2699884" y="0"/>
                      <a:pt x="2747372" y="0"/>
                    </a:cubicBezTo>
                    <a:close/>
                    <a:moveTo>
                      <a:pt x="2239372" y="0"/>
                    </a:moveTo>
                    <a:cubicBezTo>
                      <a:pt x="2286860" y="0"/>
                      <a:pt x="2325356" y="40194"/>
                      <a:pt x="2325356" y="89777"/>
                    </a:cubicBezTo>
                    <a:cubicBezTo>
                      <a:pt x="2325356" y="139359"/>
                      <a:pt x="2286860" y="179553"/>
                      <a:pt x="2239372" y="179553"/>
                    </a:cubicBezTo>
                    <a:cubicBezTo>
                      <a:pt x="2191884" y="179553"/>
                      <a:pt x="2153388" y="139359"/>
                      <a:pt x="2153388" y="89777"/>
                    </a:cubicBezTo>
                    <a:cubicBezTo>
                      <a:pt x="2153388" y="40194"/>
                      <a:pt x="2191884" y="0"/>
                      <a:pt x="2239372" y="0"/>
                    </a:cubicBezTo>
                    <a:close/>
                    <a:moveTo>
                      <a:pt x="1731372" y="0"/>
                    </a:moveTo>
                    <a:cubicBezTo>
                      <a:pt x="1778860" y="0"/>
                      <a:pt x="1817356" y="40194"/>
                      <a:pt x="1817356" y="89777"/>
                    </a:cubicBezTo>
                    <a:cubicBezTo>
                      <a:pt x="1817356" y="139359"/>
                      <a:pt x="1778860" y="179553"/>
                      <a:pt x="1731372" y="179553"/>
                    </a:cubicBezTo>
                    <a:cubicBezTo>
                      <a:pt x="1683884" y="179553"/>
                      <a:pt x="1645388" y="139359"/>
                      <a:pt x="1645388" y="89777"/>
                    </a:cubicBezTo>
                    <a:cubicBezTo>
                      <a:pt x="1645388" y="40194"/>
                      <a:pt x="1683884" y="0"/>
                      <a:pt x="1731372" y="0"/>
                    </a:cubicBezTo>
                    <a:close/>
                    <a:moveTo>
                      <a:pt x="1223372" y="0"/>
                    </a:moveTo>
                    <a:cubicBezTo>
                      <a:pt x="1270860" y="0"/>
                      <a:pt x="1309356" y="40194"/>
                      <a:pt x="1309356" y="89777"/>
                    </a:cubicBezTo>
                    <a:cubicBezTo>
                      <a:pt x="1309356" y="139359"/>
                      <a:pt x="1270860" y="179553"/>
                      <a:pt x="1223372" y="179553"/>
                    </a:cubicBezTo>
                    <a:cubicBezTo>
                      <a:pt x="1175884" y="179553"/>
                      <a:pt x="1137388" y="139359"/>
                      <a:pt x="1137388" y="89777"/>
                    </a:cubicBezTo>
                    <a:cubicBezTo>
                      <a:pt x="1137388" y="40194"/>
                      <a:pt x="1175884" y="0"/>
                      <a:pt x="1223372" y="0"/>
                    </a:cubicBezTo>
                    <a:close/>
                    <a:moveTo>
                      <a:pt x="715372" y="0"/>
                    </a:moveTo>
                    <a:cubicBezTo>
                      <a:pt x="762860" y="0"/>
                      <a:pt x="801356" y="40194"/>
                      <a:pt x="801356" y="89777"/>
                    </a:cubicBezTo>
                    <a:cubicBezTo>
                      <a:pt x="801356" y="139359"/>
                      <a:pt x="762860" y="179553"/>
                      <a:pt x="715372" y="179553"/>
                    </a:cubicBezTo>
                    <a:cubicBezTo>
                      <a:pt x="667884" y="179553"/>
                      <a:pt x="629388" y="139359"/>
                      <a:pt x="629388" y="89777"/>
                    </a:cubicBezTo>
                    <a:cubicBezTo>
                      <a:pt x="629388" y="40194"/>
                      <a:pt x="667884" y="0"/>
                      <a:pt x="715372" y="0"/>
                    </a:cubicBezTo>
                    <a:close/>
                    <a:moveTo>
                      <a:pt x="207372" y="0"/>
                    </a:moveTo>
                    <a:cubicBezTo>
                      <a:pt x="254860" y="0"/>
                      <a:pt x="293356" y="40194"/>
                      <a:pt x="293356" y="89777"/>
                    </a:cubicBezTo>
                    <a:cubicBezTo>
                      <a:pt x="293356" y="139359"/>
                      <a:pt x="254860" y="179553"/>
                      <a:pt x="207372" y="179553"/>
                    </a:cubicBezTo>
                    <a:cubicBezTo>
                      <a:pt x="159884" y="179553"/>
                      <a:pt x="121388" y="139359"/>
                      <a:pt x="121388" y="89777"/>
                    </a:cubicBezTo>
                    <a:cubicBezTo>
                      <a:pt x="121388" y="40194"/>
                      <a:pt x="159884" y="0"/>
                      <a:pt x="207372" y="0"/>
                    </a:cubicBezTo>
                    <a:close/>
                  </a:path>
                </a:pathLst>
              </a:custGeom>
              <a:solidFill>
                <a:schemeClr val="bg1"/>
              </a:solidFill>
              <a:ln>
                <a:noFill/>
              </a:ln>
            </p:spPr>
            <p:txBody>
              <a:bodyPr vert="horz" wrap="square" lIns="34299" tIns="17149" rIns="34299" bIns="17149" numCol="1" anchor="t" anchorCtr="0" compatLnSpc="1">
                <a:prstTxWarp prst="textNoShape">
                  <a:avLst/>
                </a:prstTxWarp>
                <a:noAutofit/>
              </a:bodyPr>
              <a:lstStyle/>
              <a:p>
                <a:endParaRPr lang="id-ID" sz="675">
                  <a:latin typeface="Poppins Light" pitchFamily="2" charset="77"/>
                </a:endParaRPr>
              </a:p>
            </p:txBody>
          </p:sp>
          <p:sp>
            <p:nvSpPr>
              <p:cNvPr id="89" name="Rectangle 88">
                <a:extLst>
                  <a:ext uri="{FF2B5EF4-FFF2-40B4-BE49-F238E27FC236}">
                    <a16:creationId xmlns:a16="http://schemas.microsoft.com/office/drawing/2014/main" id="{BC38B0E6-3DB3-4E79-B0A6-564A816D5A18}"/>
                  </a:ext>
                </a:extLst>
              </p:cNvPr>
              <p:cNvSpPr/>
              <p:nvPr/>
            </p:nvSpPr>
            <p:spPr>
              <a:xfrm>
                <a:off x="5304282" y="2466920"/>
                <a:ext cx="324161" cy="4943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Poppins Light" pitchFamily="2" charset="77"/>
                </a:endParaRPr>
              </a:p>
            </p:txBody>
          </p:sp>
          <p:sp>
            <p:nvSpPr>
              <p:cNvPr id="90" name="Freeform 40">
                <a:extLst>
                  <a:ext uri="{FF2B5EF4-FFF2-40B4-BE49-F238E27FC236}">
                    <a16:creationId xmlns:a16="http://schemas.microsoft.com/office/drawing/2014/main" id="{57E5EC9D-0F01-432C-A865-F80F81607F37}"/>
                  </a:ext>
                </a:extLst>
              </p:cNvPr>
              <p:cNvSpPr/>
              <p:nvPr/>
            </p:nvSpPr>
            <p:spPr>
              <a:xfrm>
                <a:off x="5259760" y="2416312"/>
                <a:ext cx="2594873" cy="590446"/>
              </a:xfrm>
              <a:custGeom>
                <a:avLst/>
                <a:gdLst>
                  <a:gd name="connsiteX0" fmla="*/ 4776808 w 5176562"/>
                  <a:gd name="connsiteY0" fmla="*/ 286794 h 1177896"/>
                  <a:gd name="connsiteX1" fmla="*/ 4656592 w 5176562"/>
                  <a:gd name="connsiteY1" fmla="*/ 401093 h 1177896"/>
                  <a:gd name="connsiteX2" fmla="*/ 4656592 w 5176562"/>
                  <a:gd name="connsiteY2" fmla="*/ 635707 h 1177896"/>
                  <a:gd name="connsiteX3" fmla="*/ 4692656 w 5176562"/>
                  <a:gd name="connsiteY3" fmla="*/ 671802 h 1177896"/>
                  <a:gd name="connsiteX4" fmla="*/ 4734732 w 5176562"/>
                  <a:gd name="connsiteY4" fmla="*/ 635707 h 1177896"/>
                  <a:gd name="connsiteX5" fmla="*/ 4734732 w 5176562"/>
                  <a:gd name="connsiteY5" fmla="*/ 497345 h 1177896"/>
                  <a:gd name="connsiteX6" fmla="*/ 4734732 w 5176562"/>
                  <a:gd name="connsiteY6" fmla="*/ 419141 h 1177896"/>
                  <a:gd name="connsiteX7" fmla="*/ 4752764 w 5176562"/>
                  <a:gd name="connsiteY7" fmla="*/ 419141 h 1177896"/>
                  <a:gd name="connsiteX8" fmla="*/ 4752764 w 5176562"/>
                  <a:gd name="connsiteY8" fmla="*/ 509376 h 1177896"/>
                  <a:gd name="connsiteX9" fmla="*/ 4752764 w 5176562"/>
                  <a:gd name="connsiteY9" fmla="*/ 653755 h 1177896"/>
                  <a:gd name="connsiteX10" fmla="*/ 4752764 w 5176562"/>
                  <a:gd name="connsiteY10" fmla="*/ 671802 h 1177896"/>
                  <a:gd name="connsiteX11" fmla="*/ 4752764 w 5176562"/>
                  <a:gd name="connsiteY11" fmla="*/ 1032746 h 1177896"/>
                  <a:gd name="connsiteX12" fmla="*/ 4806860 w 5176562"/>
                  <a:gd name="connsiteY12" fmla="*/ 1080871 h 1177896"/>
                  <a:gd name="connsiteX13" fmla="*/ 4848936 w 5176562"/>
                  <a:gd name="connsiteY13" fmla="*/ 1032746 h 1177896"/>
                  <a:gd name="connsiteX14" fmla="*/ 4848936 w 5176562"/>
                  <a:gd name="connsiteY14" fmla="*/ 671802 h 1177896"/>
                  <a:gd name="connsiteX15" fmla="*/ 4872980 w 5176562"/>
                  <a:gd name="connsiteY15" fmla="*/ 671802 h 1177896"/>
                  <a:gd name="connsiteX16" fmla="*/ 4872980 w 5176562"/>
                  <a:gd name="connsiteY16" fmla="*/ 1032746 h 1177896"/>
                  <a:gd name="connsiteX17" fmla="*/ 4921066 w 5176562"/>
                  <a:gd name="connsiteY17" fmla="*/ 1080871 h 1177896"/>
                  <a:gd name="connsiteX18" fmla="*/ 4975162 w 5176562"/>
                  <a:gd name="connsiteY18" fmla="*/ 1032746 h 1177896"/>
                  <a:gd name="connsiteX19" fmla="*/ 4975162 w 5176562"/>
                  <a:gd name="connsiteY19" fmla="*/ 671802 h 1177896"/>
                  <a:gd name="connsiteX20" fmla="*/ 4975162 w 5176562"/>
                  <a:gd name="connsiteY20" fmla="*/ 653755 h 1177896"/>
                  <a:gd name="connsiteX21" fmla="*/ 4975162 w 5176562"/>
                  <a:gd name="connsiteY21" fmla="*/ 509376 h 1177896"/>
                  <a:gd name="connsiteX22" fmla="*/ 4975162 w 5176562"/>
                  <a:gd name="connsiteY22" fmla="*/ 419141 h 1177896"/>
                  <a:gd name="connsiteX23" fmla="*/ 4993194 w 5176562"/>
                  <a:gd name="connsiteY23" fmla="*/ 419141 h 1177896"/>
                  <a:gd name="connsiteX24" fmla="*/ 4993194 w 5176562"/>
                  <a:gd name="connsiteY24" fmla="*/ 497345 h 1177896"/>
                  <a:gd name="connsiteX25" fmla="*/ 4993194 w 5176562"/>
                  <a:gd name="connsiteY25" fmla="*/ 635707 h 1177896"/>
                  <a:gd name="connsiteX26" fmla="*/ 5035270 w 5176562"/>
                  <a:gd name="connsiteY26" fmla="*/ 671802 h 1177896"/>
                  <a:gd name="connsiteX27" fmla="*/ 5071334 w 5176562"/>
                  <a:gd name="connsiteY27" fmla="*/ 635707 h 1177896"/>
                  <a:gd name="connsiteX28" fmla="*/ 5071334 w 5176562"/>
                  <a:gd name="connsiteY28" fmla="*/ 401093 h 1177896"/>
                  <a:gd name="connsiteX29" fmla="*/ 4951118 w 5176562"/>
                  <a:gd name="connsiteY29" fmla="*/ 286794 h 1177896"/>
                  <a:gd name="connsiteX30" fmla="*/ 4830904 w 5176562"/>
                  <a:gd name="connsiteY30" fmla="*/ 286794 h 1177896"/>
                  <a:gd name="connsiteX31" fmla="*/ 4824892 w 5176562"/>
                  <a:gd name="connsiteY31" fmla="*/ 286794 h 1177896"/>
                  <a:gd name="connsiteX32" fmla="*/ 4776808 w 5176562"/>
                  <a:gd name="connsiteY32" fmla="*/ 286794 h 1177896"/>
                  <a:gd name="connsiteX33" fmla="*/ 4268808 w 5176562"/>
                  <a:gd name="connsiteY33" fmla="*/ 286794 h 1177896"/>
                  <a:gd name="connsiteX34" fmla="*/ 4148592 w 5176562"/>
                  <a:gd name="connsiteY34" fmla="*/ 401093 h 1177896"/>
                  <a:gd name="connsiteX35" fmla="*/ 4148592 w 5176562"/>
                  <a:gd name="connsiteY35" fmla="*/ 635707 h 1177896"/>
                  <a:gd name="connsiteX36" fmla="*/ 4184656 w 5176562"/>
                  <a:gd name="connsiteY36" fmla="*/ 671802 h 1177896"/>
                  <a:gd name="connsiteX37" fmla="*/ 4226732 w 5176562"/>
                  <a:gd name="connsiteY37" fmla="*/ 635707 h 1177896"/>
                  <a:gd name="connsiteX38" fmla="*/ 4226732 w 5176562"/>
                  <a:gd name="connsiteY38" fmla="*/ 497345 h 1177896"/>
                  <a:gd name="connsiteX39" fmla="*/ 4226732 w 5176562"/>
                  <a:gd name="connsiteY39" fmla="*/ 419141 h 1177896"/>
                  <a:gd name="connsiteX40" fmla="*/ 4244764 w 5176562"/>
                  <a:gd name="connsiteY40" fmla="*/ 419141 h 1177896"/>
                  <a:gd name="connsiteX41" fmla="*/ 4244764 w 5176562"/>
                  <a:gd name="connsiteY41" fmla="*/ 509376 h 1177896"/>
                  <a:gd name="connsiteX42" fmla="*/ 4244764 w 5176562"/>
                  <a:gd name="connsiteY42" fmla="*/ 653755 h 1177896"/>
                  <a:gd name="connsiteX43" fmla="*/ 4244764 w 5176562"/>
                  <a:gd name="connsiteY43" fmla="*/ 671802 h 1177896"/>
                  <a:gd name="connsiteX44" fmla="*/ 4244764 w 5176562"/>
                  <a:gd name="connsiteY44" fmla="*/ 1032746 h 1177896"/>
                  <a:gd name="connsiteX45" fmla="*/ 4298860 w 5176562"/>
                  <a:gd name="connsiteY45" fmla="*/ 1080871 h 1177896"/>
                  <a:gd name="connsiteX46" fmla="*/ 4340936 w 5176562"/>
                  <a:gd name="connsiteY46" fmla="*/ 1032746 h 1177896"/>
                  <a:gd name="connsiteX47" fmla="*/ 4340936 w 5176562"/>
                  <a:gd name="connsiteY47" fmla="*/ 671802 h 1177896"/>
                  <a:gd name="connsiteX48" fmla="*/ 4364980 w 5176562"/>
                  <a:gd name="connsiteY48" fmla="*/ 671802 h 1177896"/>
                  <a:gd name="connsiteX49" fmla="*/ 4364980 w 5176562"/>
                  <a:gd name="connsiteY49" fmla="*/ 1032746 h 1177896"/>
                  <a:gd name="connsiteX50" fmla="*/ 4413066 w 5176562"/>
                  <a:gd name="connsiteY50" fmla="*/ 1080871 h 1177896"/>
                  <a:gd name="connsiteX51" fmla="*/ 4467162 w 5176562"/>
                  <a:gd name="connsiteY51" fmla="*/ 1032746 h 1177896"/>
                  <a:gd name="connsiteX52" fmla="*/ 4467162 w 5176562"/>
                  <a:gd name="connsiteY52" fmla="*/ 671802 h 1177896"/>
                  <a:gd name="connsiteX53" fmla="*/ 4467162 w 5176562"/>
                  <a:gd name="connsiteY53" fmla="*/ 653755 h 1177896"/>
                  <a:gd name="connsiteX54" fmla="*/ 4467162 w 5176562"/>
                  <a:gd name="connsiteY54" fmla="*/ 509376 h 1177896"/>
                  <a:gd name="connsiteX55" fmla="*/ 4467162 w 5176562"/>
                  <a:gd name="connsiteY55" fmla="*/ 419141 h 1177896"/>
                  <a:gd name="connsiteX56" fmla="*/ 4485194 w 5176562"/>
                  <a:gd name="connsiteY56" fmla="*/ 419141 h 1177896"/>
                  <a:gd name="connsiteX57" fmla="*/ 4485194 w 5176562"/>
                  <a:gd name="connsiteY57" fmla="*/ 497345 h 1177896"/>
                  <a:gd name="connsiteX58" fmla="*/ 4485194 w 5176562"/>
                  <a:gd name="connsiteY58" fmla="*/ 635707 h 1177896"/>
                  <a:gd name="connsiteX59" fmla="*/ 4527270 w 5176562"/>
                  <a:gd name="connsiteY59" fmla="*/ 671802 h 1177896"/>
                  <a:gd name="connsiteX60" fmla="*/ 4563334 w 5176562"/>
                  <a:gd name="connsiteY60" fmla="*/ 635707 h 1177896"/>
                  <a:gd name="connsiteX61" fmla="*/ 4563334 w 5176562"/>
                  <a:gd name="connsiteY61" fmla="*/ 401093 h 1177896"/>
                  <a:gd name="connsiteX62" fmla="*/ 4443118 w 5176562"/>
                  <a:gd name="connsiteY62" fmla="*/ 286794 h 1177896"/>
                  <a:gd name="connsiteX63" fmla="*/ 4322904 w 5176562"/>
                  <a:gd name="connsiteY63" fmla="*/ 286794 h 1177896"/>
                  <a:gd name="connsiteX64" fmla="*/ 4316892 w 5176562"/>
                  <a:gd name="connsiteY64" fmla="*/ 286794 h 1177896"/>
                  <a:gd name="connsiteX65" fmla="*/ 4268808 w 5176562"/>
                  <a:gd name="connsiteY65" fmla="*/ 286794 h 1177896"/>
                  <a:gd name="connsiteX66" fmla="*/ 3760808 w 5176562"/>
                  <a:gd name="connsiteY66" fmla="*/ 286794 h 1177896"/>
                  <a:gd name="connsiteX67" fmla="*/ 3640592 w 5176562"/>
                  <a:gd name="connsiteY67" fmla="*/ 401093 h 1177896"/>
                  <a:gd name="connsiteX68" fmla="*/ 3640592 w 5176562"/>
                  <a:gd name="connsiteY68" fmla="*/ 635707 h 1177896"/>
                  <a:gd name="connsiteX69" fmla="*/ 3676656 w 5176562"/>
                  <a:gd name="connsiteY69" fmla="*/ 671802 h 1177896"/>
                  <a:gd name="connsiteX70" fmla="*/ 3718732 w 5176562"/>
                  <a:gd name="connsiteY70" fmla="*/ 635707 h 1177896"/>
                  <a:gd name="connsiteX71" fmla="*/ 3718732 w 5176562"/>
                  <a:gd name="connsiteY71" fmla="*/ 497345 h 1177896"/>
                  <a:gd name="connsiteX72" fmla="*/ 3718732 w 5176562"/>
                  <a:gd name="connsiteY72" fmla="*/ 419141 h 1177896"/>
                  <a:gd name="connsiteX73" fmla="*/ 3736764 w 5176562"/>
                  <a:gd name="connsiteY73" fmla="*/ 419141 h 1177896"/>
                  <a:gd name="connsiteX74" fmla="*/ 3736764 w 5176562"/>
                  <a:gd name="connsiteY74" fmla="*/ 509376 h 1177896"/>
                  <a:gd name="connsiteX75" fmla="*/ 3736764 w 5176562"/>
                  <a:gd name="connsiteY75" fmla="*/ 653755 h 1177896"/>
                  <a:gd name="connsiteX76" fmla="*/ 3736764 w 5176562"/>
                  <a:gd name="connsiteY76" fmla="*/ 671802 h 1177896"/>
                  <a:gd name="connsiteX77" fmla="*/ 3736764 w 5176562"/>
                  <a:gd name="connsiteY77" fmla="*/ 1032746 h 1177896"/>
                  <a:gd name="connsiteX78" fmla="*/ 3790860 w 5176562"/>
                  <a:gd name="connsiteY78" fmla="*/ 1080871 h 1177896"/>
                  <a:gd name="connsiteX79" fmla="*/ 3832936 w 5176562"/>
                  <a:gd name="connsiteY79" fmla="*/ 1032746 h 1177896"/>
                  <a:gd name="connsiteX80" fmla="*/ 3832936 w 5176562"/>
                  <a:gd name="connsiteY80" fmla="*/ 671802 h 1177896"/>
                  <a:gd name="connsiteX81" fmla="*/ 3856980 w 5176562"/>
                  <a:gd name="connsiteY81" fmla="*/ 671802 h 1177896"/>
                  <a:gd name="connsiteX82" fmla="*/ 3856980 w 5176562"/>
                  <a:gd name="connsiteY82" fmla="*/ 1032746 h 1177896"/>
                  <a:gd name="connsiteX83" fmla="*/ 3905066 w 5176562"/>
                  <a:gd name="connsiteY83" fmla="*/ 1080871 h 1177896"/>
                  <a:gd name="connsiteX84" fmla="*/ 3959162 w 5176562"/>
                  <a:gd name="connsiteY84" fmla="*/ 1032746 h 1177896"/>
                  <a:gd name="connsiteX85" fmla="*/ 3959162 w 5176562"/>
                  <a:gd name="connsiteY85" fmla="*/ 671802 h 1177896"/>
                  <a:gd name="connsiteX86" fmla="*/ 3959162 w 5176562"/>
                  <a:gd name="connsiteY86" fmla="*/ 653755 h 1177896"/>
                  <a:gd name="connsiteX87" fmla="*/ 3959162 w 5176562"/>
                  <a:gd name="connsiteY87" fmla="*/ 509376 h 1177896"/>
                  <a:gd name="connsiteX88" fmla="*/ 3959162 w 5176562"/>
                  <a:gd name="connsiteY88" fmla="*/ 419141 h 1177896"/>
                  <a:gd name="connsiteX89" fmla="*/ 3977194 w 5176562"/>
                  <a:gd name="connsiteY89" fmla="*/ 419141 h 1177896"/>
                  <a:gd name="connsiteX90" fmla="*/ 3977194 w 5176562"/>
                  <a:gd name="connsiteY90" fmla="*/ 497345 h 1177896"/>
                  <a:gd name="connsiteX91" fmla="*/ 3977194 w 5176562"/>
                  <a:gd name="connsiteY91" fmla="*/ 635707 h 1177896"/>
                  <a:gd name="connsiteX92" fmla="*/ 4019270 w 5176562"/>
                  <a:gd name="connsiteY92" fmla="*/ 671802 h 1177896"/>
                  <a:gd name="connsiteX93" fmla="*/ 4055334 w 5176562"/>
                  <a:gd name="connsiteY93" fmla="*/ 635707 h 1177896"/>
                  <a:gd name="connsiteX94" fmla="*/ 4055334 w 5176562"/>
                  <a:gd name="connsiteY94" fmla="*/ 401093 h 1177896"/>
                  <a:gd name="connsiteX95" fmla="*/ 3935118 w 5176562"/>
                  <a:gd name="connsiteY95" fmla="*/ 286794 h 1177896"/>
                  <a:gd name="connsiteX96" fmla="*/ 3814904 w 5176562"/>
                  <a:gd name="connsiteY96" fmla="*/ 286794 h 1177896"/>
                  <a:gd name="connsiteX97" fmla="*/ 3808892 w 5176562"/>
                  <a:gd name="connsiteY97" fmla="*/ 286794 h 1177896"/>
                  <a:gd name="connsiteX98" fmla="*/ 3760808 w 5176562"/>
                  <a:gd name="connsiteY98" fmla="*/ 286794 h 1177896"/>
                  <a:gd name="connsiteX99" fmla="*/ 3252808 w 5176562"/>
                  <a:gd name="connsiteY99" fmla="*/ 286794 h 1177896"/>
                  <a:gd name="connsiteX100" fmla="*/ 3132592 w 5176562"/>
                  <a:gd name="connsiteY100" fmla="*/ 401093 h 1177896"/>
                  <a:gd name="connsiteX101" fmla="*/ 3132592 w 5176562"/>
                  <a:gd name="connsiteY101" fmla="*/ 635707 h 1177896"/>
                  <a:gd name="connsiteX102" fmla="*/ 3168656 w 5176562"/>
                  <a:gd name="connsiteY102" fmla="*/ 671802 h 1177896"/>
                  <a:gd name="connsiteX103" fmla="*/ 3210732 w 5176562"/>
                  <a:gd name="connsiteY103" fmla="*/ 635707 h 1177896"/>
                  <a:gd name="connsiteX104" fmla="*/ 3210732 w 5176562"/>
                  <a:gd name="connsiteY104" fmla="*/ 497345 h 1177896"/>
                  <a:gd name="connsiteX105" fmla="*/ 3210732 w 5176562"/>
                  <a:gd name="connsiteY105" fmla="*/ 419141 h 1177896"/>
                  <a:gd name="connsiteX106" fmla="*/ 3228764 w 5176562"/>
                  <a:gd name="connsiteY106" fmla="*/ 419141 h 1177896"/>
                  <a:gd name="connsiteX107" fmla="*/ 3228764 w 5176562"/>
                  <a:gd name="connsiteY107" fmla="*/ 509376 h 1177896"/>
                  <a:gd name="connsiteX108" fmla="*/ 3228764 w 5176562"/>
                  <a:gd name="connsiteY108" fmla="*/ 653755 h 1177896"/>
                  <a:gd name="connsiteX109" fmla="*/ 3228764 w 5176562"/>
                  <a:gd name="connsiteY109" fmla="*/ 671802 h 1177896"/>
                  <a:gd name="connsiteX110" fmla="*/ 3228764 w 5176562"/>
                  <a:gd name="connsiteY110" fmla="*/ 1032746 h 1177896"/>
                  <a:gd name="connsiteX111" fmla="*/ 3282860 w 5176562"/>
                  <a:gd name="connsiteY111" fmla="*/ 1080871 h 1177896"/>
                  <a:gd name="connsiteX112" fmla="*/ 3324936 w 5176562"/>
                  <a:gd name="connsiteY112" fmla="*/ 1032746 h 1177896"/>
                  <a:gd name="connsiteX113" fmla="*/ 3324936 w 5176562"/>
                  <a:gd name="connsiteY113" fmla="*/ 671802 h 1177896"/>
                  <a:gd name="connsiteX114" fmla="*/ 3348980 w 5176562"/>
                  <a:gd name="connsiteY114" fmla="*/ 671802 h 1177896"/>
                  <a:gd name="connsiteX115" fmla="*/ 3348980 w 5176562"/>
                  <a:gd name="connsiteY115" fmla="*/ 1032746 h 1177896"/>
                  <a:gd name="connsiteX116" fmla="*/ 3397066 w 5176562"/>
                  <a:gd name="connsiteY116" fmla="*/ 1080871 h 1177896"/>
                  <a:gd name="connsiteX117" fmla="*/ 3451162 w 5176562"/>
                  <a:gd name="connsiteY117" fmla="*/ 1032746 h 1177896"/>
                  <a:gd name="connsiteX118" fmla="*/ 3451162 w 5176562"/>
                  <a:gd name="connsiteY118" fmla="*/ 671802 h 1177896"/>
                  <a:gd name="connsiteX119" fmla="*/ 3451162 w 5176562"/>
                  <a:gd name="connsiteY119" fmla="*/ 653755 h 1177896"/>
                  <a:gd name="connsiteX120" fmla="*/ 3451162 w 5176562"/>
                  <a:gd name="connsiteY120" fmla="*/ 509376 h 1177896"/>
                  <a:gd name="connsiteX121" fmla="*/ 3451162 w 5176562"/>
                  <a:gd name="connsiteY121" fmla="*/ 419141 h 1177896"/>
                  <a:gd name="connsiteX122" fmla="*/ 3469194 w 5176562"/>
                  <a:gd name="connsiteY122" fmla="*/ 419141 h 1177896"/>
                  <a:gd name="connsiteX123" fmla="*/ 3469194 w 5176562"/>
                  <a:gd name="connsiteY123" fmla="*/ 497345 h 1177896"/>
                  <a:gd name="connsiteX124" fmla="*/ 3469194 w 5176562"/>
                  <a:gd name="connsiteY124" fmla="*/ 635707 h 1177896"/>
                  <a:gd name="connsiteX125" fmla="*/ 3511270 w 5176562"/>
                  <a:gd name="connsiteY125" fmla="*/ 671802 h 1177896"/>
                  <a:gd name="connsiteX126" fmla="*/ 3547334 w 5176562"/>
                  <a:gd name="connsiteY126" fmla="*/ 635707 h 1177896"/>
                  <a:gd name="connsiteX127" fmla="*/ 3547334 w 5176562"/>
                  <a:gd name="connsiteY127" fmla="*/ 401093 h 1177896"/>
                  <a:gd name="connsiteX128" fmla="*/ 3427118 w 5176562"/>
                  <a:gd name="connsiteY128" fmla="*/ 286794 h 1177896"/>
                  <a:gd name="connsiteX129" fmla="*/ 3306904 w 5176562"/>
                  <a:gd name="connsiteY129" fmla="*/ 286794 h 1177896"/>
                  <a:gd name="connsiteX130" fmla="*/ 3300892 w 5176562"/>
                  <a:gd name="connsiteY130" fmla="*/ 286794 h 1177896"/>
                  <a:gd name="connsiteX131" fmla="*/ 3252808 w 5176562"/>
                  <a:gd name="connsiteY131" fmla="*/ 286794 h 1177896"/>
                  <a:gd name="connsiteX132" fmla="*/ 2744808 w 5176562"/>
                  <a:gd name="connsiteY132" fmla="*/ 286794 h 1177896"/>
                  <a:gd name="connsiteX133" fmla="*/ 2624592 w 5176562"/>
                  <a:gd name="connsiteY133" fmla="*/ 401093 h 1177896"/>
                  <a:gd name="connsiteX134" fmla="*/ 2624592 w 5176562"/>
                  <a:gd name="connsiteY134" fmla="*/ 635707 h 1177896"/>
                  <a:gd name="connsiteX135" fmla="*/ 2660656 w 5176562"/>
                  <a:gd name="connsiteY135" fmla="*/ 671802 h 1177896"/>
                  <a:gd name="connsiteX136" fmla="*/ 2702732 w 5176562"/>
                  <a:gd name="connsiteY136" fmla="*/ 635707 h 1177896"/>
                  <a:gd name="connsiteX137" fmla="*/ 2702732 w 5176562"/>
                  <a:gd name="connsiteY137" fmla="*/ 497345 h 1177896"/>
                  <a:gd name="connsiteX138" fmla="*/ 2702732 w 5176562"/>
                  <a:gd name="connsiteY138" fmla="*/ 419141 h 1177896"/>
                  <a:gd name="connsiteX139" fmla="*/ 2720764 w 5176562"/>
                  <a:gd name="connsiteY139" fmla="*/ 419141 h 1177896"/>
                  <a:gd name="connsiteX140" fmla="*/ 2720764 w 5176562"/>
                  <a:gd name="connsiteY140" fmla="*/ 509376 h 1177896"/>
                  <a:gd name="connsiteX141" fmla="*/ 2720764 w 5176562"/>
                  <a:gd name="connsiteY141" fmla="*/ 653755 h 1177896"/>
                  <a:gd name="connsiteX142" fmla="*/ 2720764 w 5176562"/>
                  <a:gd name="connsiteY142" fmla="*/ 671802 h 1177896"/>
                  <a:gd name="connsiteX143" fmla="*/ 2720764 w 5176562"/>
                  <a:gd name="connsiteY143" fmla="*/ 1032746 h 1177896"/>
                  <a:gd name="connsiteX144" fmla="*/ 2774860 w 5176562"/>
                  <a:gd name="connsiteY144" fmla="*/ 1080871 h 1177896"/>
                  <a:gd name="connsiteX145" fmla="*/ 2816936 w 5176562"/>
                  <a:gd name="connsiteY145" fmla="*/ 1032746 h 1177896"/>
                  <a:gd name="connsiteX146" fmla="*/ 2816936 w 5176562"/>
                  <a:gd name="connsiteY146" fmla="*/ 671802 h 1177896"/>
                  <a:gd name="connsiteX147" fmla="*/ 2840980 w 5176562"/>
                  <a:gd name="connsiteY147" fmla="*/ 671802 h 1177896"/>
                  <a:gd name="connsiteX148" fmla="*/ 2840980 w 5176562"/>
                  <a:gd name="connsiteY148" fmla="*/ 1032746 h 1177896"/>
                  <a:gd name="connsiteX149" fmla="*/ 2889066 w 5176562"/>
                  <a:gd name="connsiteY149" fmla="*/ 1080871 h 1177896"/>
                  <a:gd name="connsiteX150" fmla="*/ 2943162 w 5176562"/>
                  <a:gd name="connsiteY150" fmla="*/ 1032746 h 1177896"/>
                  <a:gd name="connsiteX151" fmla="*/ 2943162 w 5176562"/>
                  <a:gd name="connsiteY151" fmla="*/ 671802 h 1177896"/>
                  <a:gd name="connsiteX152" fmla="*/ 2943162 w 5176562"/>
                  <a:gd name="connsiteY152" fmla="*/ 653755 h 1177896"/>
                  <a:gd name="connsiteX153" fmla="*/ 2943162 w 5176562"/>
                  <a:gd name="connsiteY153" fmla="*/ 509376 h 1177896"/>
                  <a:gd name="connsiteX154" fmla="*/ 2943162 w 5176562"/>
                  <a:gd name="connsiteY154" fmla="*/ 419141 h 1177896"/>
                  <a:gd name="connsiteX155" fmla="*/ 2961194 w 5176562"/>
                  <a:gd name="connsiteY155" fmla="*/ 419141 h 1177896"/>
                  <a:gd name="connsiteX156" fmla="*/ 2961194 w 5176562"/>
                  <a:gd name="connsiteY156" fmla="*/ 497345 h 1177896"/>
                  <a:gd name="connsiteX157" fmla="*/ 2961194 w 5176562"/>
                  <a:gd name="connsiteY157" fmla="*/ 635707 h 1177896"/>
                  <a:gd name="connsiteX158" fmla="*/ 3003270 w 5176562"/>
                  <a:gd name="connsiteY158" fmla="*/ 671802 h 1177896"/>
                  <a:gd name="connsiteX159" fmla="*/ 3039334 w 5176562"/>
                  <a:gd name="connsiteY159" fmla="*/ 635707 h 1177896"/>
                  <a:gd name="connsiteX160" fmla="*/ 3039334 w 5176562"/>
                  <a:gd name="connsiteY160" fmla="*/ 401093 h 1177896"/>
                  <a:gd name="connsiteX161" fmla="*/ 2919118 w 5176562"/>
                  <a:gd name="connsiteY161" fmla="*/ 286794 h 1177896"/>
                  <a:gd name="connsiteX162" fmla="*/ 2798904 w 5176562"/>
                  <a:gd name="connsiteY162" fmla="*/ 286794 h 1177896"/>
                  <a:gd name="connsiteX163" fmla="*/ 2792892 w 5176562"/>
                  <a:gd name="connsiteY163" fmla="*/ 286794 h 1177896"/>
                  <a:gd name="connsiteX164" fmla="*/ 2744808 w 5176562"/>
                  <a:gd name="connsiteY164" fmla="*/ 286794 h 1177896"/>
                  <a:gd name="connsiteX165" fmla="*/ 2236808 w 5176562"/>
                  <a:gd name="connsiteY165" fmla="*/ 286794 h 1177896"/>
                  <a:gd name="connsiteX166" fmla="*/ 2116592 w 5176562"/>
                  <a:gd name="connsiteY166" fmla="*/ 401093 h 1177896"/>
                  <a:gd name="connsiteX167" fmla="*/ 2116592 w 5176562"/>
                  <a:gd name="connsiteY167" fmla="*/ 635707 h 1177896"/>
                  <a:gd name="connsiteX168" fmla="*/ 2152656 w 5176562"/>
                  <a:gd name="connsiteY168" fmla="*/ 671802 h 1177896"/>
                  <a:gd name="connsiteX169" fmla="*/ 2194732 w 5176562"/>
                  <a:gd name="connsiteY169" fmla="*/ 635707 h 1177896"/>
                  <a:gd name="connsiteX170" fmla="*/ 2194732 w 5176562"/>
                  <a:gd name="connsiteY170" fmla="*/ 497345 h 1177896"/>
                  <a:gd name="connsiteX171" fmla="*/ 2194732 w 5176562"/>
                  <a:gd name="connsiteY171" fmla="*/ 419141 h 1177896"/>
                  <a:gd name="connsiteX172" fmla="*/ 2212764 w 5176562"/>
                  <a:gd name="connsiteY172" fmla="*/ 419141 h 1177896"/>
                  <a:gd name="connsiteX173" fmla="*/ 2212764 w 5176562"/>
                  <a:gd name="connsiteY173" fmla="*/ 509376 h 1177896"/>
                  <a:gd name="connsiteX174" fmla="*/ 2212764 w 5176562"/>
                  <a:gd name="connsiteY174" fmla="*/ 653755 h 1177896"/>
                  <a:gd name="connsiteX175" fmla="*/ 2212764 w 5176562"/>
                  <a:gd name="connsiteY175" fmla="*/ 671802 h 1177896"/>
                  <a:gd name="connsiteX176" fmla="*/ 2212764 w 5176562"/>
                  <a:gd name="connsiteY176" fmla="*/ 1032746 h 1177896"/>
                  <a:gd name="connsiteX177" fmla="*/ 2266860 w 5176562"/>
                  <a:gd name="connsiteY177" fmla="*/ 1080871 h 1177896"/>
                  <a:gd name="connsiteX178" fmla="*/ 2308936 w 5176562"/>
                  <a:gd name="connsiteY178" fmla="*/ 1032746 h 1177896"/>
                  <a:gd name="connsiteX179" fmla="*/ 2308936 w 5176562"/>
                  <a:gd name="connsiteY179" fmla="*/ 671802 h 1177896"/>
                  <a:gd name="connsiteX180" fmla="*/ 2332980 w 5176562"/>
                  <a:gd name="connsiteY180" fmla="*/ 671802 h 1177896"/>
                  <a:gd name="connsiteX181" fmla="*/ 2332980 w 5176562"/>
                  <a:gd name="connsiteY181" fmla="*/ 1032746 h 1177896"/>
                  <a:gd name="connsiteX182" fmla="*/ 2381066 w 5176562"/>
                  <a:gd name="connsiteY182" fmla="*/ 1080871 h 1177896"/>
                  <a:gd name="connsiteX183" fmla="*/ 2435162 w 5176562"/>
                  <a:gd name="connsiteY183" fmla="*/ 1032746 h 1177896"/>
                  <a:gd name="connsiteX184" fmla="*/ 2435162 w 5176562"/>
                  <a:gd name="connsiteY184" fmla="*/ 671802 h 1177896"/>
                  <a:gd name="connsiteX185" fmla="*/ 2435162 w 5176562"/>
                  <a:gd name="connsiteY185" fmla="*/ 653755 h 1177896"/>
                  <a:gd name="connsiteX186" fmla="*/ 2435162 w 5176562"/>
                  <a:gd name="connsiteY186" fmla="*/ 509376 h 1177896"/>
                  <a:gd name="connsiteX187" fmla="*/ 2435162 w 5176562"/>
                  <a:gd name="connsiteY187" fmla="*/ 419141 h 1177896"/>
                  <a:gd name="connsiteX188" fmla="*/ 2453194 w 5176562"/>
                  <a:gd name="connsiteY188" fmla="*/ 419141 h 1177896"/>
                  <a:gd name="connsiteX189" fmla="*/ 2453194 w 5176562"/>
                  <a:gd name="connsiteY189" fmla="*/ 497345 h 1177896"/>
                  <a:gd name="connsiteX190" fmla="*/ 2453194 w 5176562"/>
                  <a:gd name="connsiteY190" fmla="*/ 635707 h 1177896"/>
                  <a:gd name="connsiteX191" fmla="*/ 2495270 w 5176562"/>
                  <a:gd name="connsiteY191" fmla="*/ 671802 h 1177896"/>
                  <a:gd name="connsiteX192" fmla="*/ 2531334 w 5176562"/>
                  <a:gd name="connsiteY192" fmla="*/ 635707 h 1177896"/>
                  <a:gd name="connsiteX193" fmla="*/ 2531334 w 5176562"/>
                  <a:gd name="connsiteY193" fmla="*/ 401093 h 1177896"/>
                  <a:gd name="connsiteX194" fmla="*/ 2411118 w 5176562"/>
                  <a:gd name="connsiteY194" fmla="*/ 286794 h 1177896"/>
                  <a:gd name="connsiteX195" fmla="*/ 2290904 w 5176562"/>
                  <a:gd name="connsiteY195" fmla="*/ 286794 h 1177896"/>
                  <a:gd name="connsiteX196" fmla="*/ 2284892 w 5176562"/>
                  <a:gd name="connsiteY196" fmla="*/ 286794 h 1177896"/>
                  <a:gd name="connsiteX197" fmla="*/ 2236808 w 5176562"/>
                  <a:gd name="connsiteY197" fmla="*/ 286794 h 1177896"/>
                  <a:gd name="connsiteX198" fmla="*/ 1728808 w 5176562"/>
                  <a:gd name="connsiteY198" fmla="*/ 286794 h 1177896"/>
                  <a:gd name="connsiteX199" fmla="*/ 1608592 w 5176562"/>
                  <a:gd name="connsiteY199" fmla="*/ 401093 h 1177896"/>
                  <a:gd name="connsiteX200" fmla="*/ 1608592 w 5176562"/>
                  <a:gd name="connsiteY200" fmla="*/ 635707 h 1177896"/>
                  <a:gd name="connsiteX201" fmla="*/ 1644656 w 5176562"/>
                  <a:gd name="connsiteY201" fmla="*/ 671802 h 1177896"/>
                  <a:gd name="connsiteX202" fmla="*/ 1686732 w 5176562"/>
                  <a:gd name="connsiteY202" fmla="*/ 635707 h 1177896"/>
                  <a:gd name="connsiteX203" fmla="*/ 1686732 w 5176562"/>
                  <a:gd name="connsiteY203" fmla="*/ 497345 h 1177896"/>
                  <a:gd name="connsiteX204" fmla="*/ 1686732 w 5176562"/>
                  <a:gd name="connsiteY204" fmla="*/ 419141 h 1177896"/>
                  <a:gd name="connsiteX205" fmla="*/ 1704764 w 5176562"/>
                  <a:gd name="connsiteY205" fmla="*/ 419141 h 1177896"/>
                  <a:gd name="connsiteX206" fmla="*/ 1704764 w 5176562"/>
                  <a:gd name="connsiteY206" fmla="*/ 509376 h 1177896"/>
                  <a:gd name="connsiteX207" fmla="*/ 1704764 w 5176562"/>
                  <a:gd name="connsiteY207" fmla="*/ 653755 h 1177896"/>
                  <a:gd name="connsiteX208" fmla="*/ 1704764 w 5176562"/>
                  <a:gd name="connsiteY208" fmla="*/ 671802 h 1177896"/>
                  <a:gd name="connsiteX209" fmla="*/ 1704764 w 5176562"/>
                  <a:gd name="connsiteY209" fmla="*/ 1032746 h 1177896"/>
                  <a:gd name="connsiteX210" fmla="*/ 1758860 w 5176562"/>
                  <a:gd name="connsiteY210" fmla="*/ 1080871 h 1177896"/>
                  <a:gd name="connsiteX211" fmla="*/ 1800936 w 5176562"/>
                  <a:gd name="connsiteY211" fmla="*/ 1032746 h 1177896"/>
                  <a:gd name="connsiteX212" fmla="*/ 1800936 w 5176562"/>
                  <a:gd name="connsiteY212" fmla="*/ 671802 h 1177896"/>
                  <a:gd name="connsiteX213" fmla="*/ 1824980 w 5176562"/>
                  <a:gd name="connsiteY213" fmla="*/ 671802 h 1177896"/>
                  <a:gd name="connsiteX214" fmla="*/ 1824980 w 5176562"/>
                  <a:gd name="connsiteY214" fmla="*/ 1032746 h 1177896"/>
                  <a:gd name="connsiteX215" fmla="*/ 1873066 w 5176562"/>
                  <a:gd name="connsiteY215" fmla="*/ 1080871 h 1177896"/>
                  <a:gd name="connsiteX216" fmla="*/ 1927162 w 5176562"/>
                  <a:gd name="connsiteY216" fmla="*/ 1032746 h 1177896"/>
                  <a:gd name="connsiteX217" fmla="*/ 1927162 w 5176562"/>
                  <a:gd name="connsiteY217" fmla="*/ 671802 h 1177896"/>
                  <a:gd name="connsiteX218" fmla="*/ 1927162 w 5176562"/>
                  <a:gd name="connsiteY218" fmla="*/ 653755 h 1177896"/>
                  <a:gd name="connsiteX219" fmla="*/ 1927162 w 5176562"/>
                  <a:gd name="connsiteY219" fmla="*/ 509376 h 1177896"/>
                  <a:gd name="connsiteX220" fmla="*/ 1927162 w 5176562"/>
                  <a:gd name="connsiteY220" fmla="*/ 419141 h 1177896"/>
                  <a:gd name="connsiteX221" fmla="*/ 1945194 w 5176562"/>
                  <a:gd name="connsiteY221" fmla="*/ 419141 h 1177896"/>
                  <a:gd name="connsiteX222" fmla="*/ 1945194 w 5176562"/>
                  <a:gd name="connsiteY222" fmla="*/ 497345 h 1177896"/>
                  <a:gd name="connsiteX223" fmla="*/ 1945194 w 5176562"/>
                  <a:gd name="connsiteY223" fmla="*/ 635707 h 1177896"/>
                  <a:gd name="connsiteX224" fmla="*/ 1987270 w 5176562"/>
                  <a:gd name="connsiteY224" fmla="*/ 671802 h 1177896"/>
                  <a:gd name="connsiteX225" fmla="*/ 2023334 w 5176562"/>
                  <a:gd name="connsiteY225" fmla="*/ 635707 h 1177896"/>
                  <a:gd name="connsiteX226" fmla="*/ 2023334 w 5176562"/>
                  <a:gd name="connsiteY226" fmla="*/ 401093 h 1177896"/>
                  <a:gd name="connsiteX227" fmla="*/ 1903118 w 5176562"/>
                  <a:gd name="connsiteY227" fmla="*/ 286794 h 1177896"/>
                  <a:gd name="connsiteX228" fmla="*/ 1782904 w 5176562"/>
                  <a:gd name="connsiteY228" fmla="*/ 286794 h 1177896"/>
                  <a:gd name="connsiteX229" fmla="*/ 1776892 w 5176562"/>
                  <a:gd name="connsiteY229" fmla="*/ 286794 h 1177896"/>
                  <a:gd name="connsiteX230" fmla="*/ 1728808 w 5176562"/>
                  <a:gd name="connsiteY230" fmla="*/ 286794 h 1177896"/>
                  <a:gd name="connsiteX231" fmla="*/ 1220808 w 5176562"/>
                  <a:gd name="connsiteY231" fmla="*/ 286794 h 1177896"/>
                  <a:gd name="connsiteX232" fmla="*/ 1100592 w 5176562"/>
                  <a:gd name="connsiteY232" fmla="*/ 401093 h 1177896"/>
                  <a:gd name="connsiteX233" fmla="*/ 1100592 w 5176562"/>
                  <a:gd name="connsiteY233" fmla="*/ 635707 h 1177896"/>
                  <a:gd name="connsiteX234" fmla="*/ 1136656 w 5176562"/>
                  <a:gd name="connsiteY234" fmla="*/ 671802 h 1177896"/>
                  <a:gd name="connsiteX235" fmla="*/ 1178732 w 5176562"/>
                  <a:gd name="connsiteY235" fmla="*/ 635707 h 1177896"/>
                  <a:gd name="connsiteX236" fmla="*/ 1178732 w 5176562"/>
                  <a:gd name="connsiteY236" fmla="*/ 497345 h 1177896"/>
                  <a:gd name="connsiteX237" fmla="*/ 1178732 w 5176562"/>
                  <a:gd name="connsiteY237" fmla="*/ 419141 h 1177896"/>
                  <a:gd name="connsiteX238" fmla="*/ 1196764 w 5176562"/>
                  <a:gd name="connsiteY238" fmla="*/ 419141 h 1177896"/>
                  <a:gd name="connsiteX239" fmla="*/ 1196764 w 5176562"/>
                  <a:gd name="connsiteY239" fmla="*/ 509376 h 1177896"/>
                  <a:gd name="connsiteX240" fmla="*/ 1196764 w 5176562"/>
                  <a:gd name="connsiteY240" fmla="*/ 653755 h 1177896"/>
                  <a:gd name="connsiteX241" fmla="*/ 1196764 w 5176562"/>
                  <a:gd name="connsiteY241" fmla="*/ 671802 h 1177896"/>
                  <a:gd name="connsiteX242" fmla="*/ 1196764 w 5176562"/>
                  <a:gd name="connsiteY242" fmla="*/ 1032746 h 1177896"/>
                  <a:gd name="connsiteX243" fmla="*/ 1250860 w 5176562"/>
                  <a:gd name="connsiteY243" fmla="*/ 1080871 h 1177896"/>
                  <a:gd name="connsiteX244" fmla="*/ 1292936 w 5176562"/>
                  <a:gd name="connsiteY244" fmla="*/ 1032746 h 1177896"/>
                  <a:gd name="connsiteX245" fmla="*/ 1292936 w 5176562"/>
                  <a:gd name="connsiteY245" fmla="*/ 671802 h 1177896"/>
                  <a:gd name="connsiteX246" fmla="*/ 1316980 w 5176562"/>
                  <a:gd name="connsiteY246" fmla="*/ 671802 h 1177896"/>
                  <a:gd name="connsiteX247" fmla="*/ 1316980 w 5176562"/>
                  <a:gd name="connsiteY247" fmla="*/ 1032746 h 1177896"/>
                  <a:gd name="connsiteX248" fmla="*/ 1365066 w 5176562"/>
                  <a:gd name="connsiteY248" fmla="*/ 1080871 h 1177896"/>
                  <a:gd name="connsiteX249" fmla="*/ 1419162 w 5176562"/>
                  <a:gd name="connsiteY249" fmla="*/ 1032746 h 1177896"/>
                  <a:gd name="connsiteX250" fmla="*/ 1419162 w 5176562"/>
                  <a:gd name="connsiteY250" fmla="*/ 671802 h 1177896"/>
                  <a:gd name="connsiteX251" fmla="*/ 1419162 w 5176562"/>
                  <a:gd name="connsiteY251" fmla="*/ 653755 h 1177896"/>
                  <a:gd name="connsiteX252" fmla="*/ 1419162 w 5176562"/>
                  <a:gd name="connsiteY252" fmla="*/ 509376 h 1177896"/>
                  <a:gd name="connsiteX253" fmla="*/ 1419162 w 5176562"/>
                  <a:gd name="connsiteY253" fmla="*/ 419141 h 1177896"/>
                  <a:gd name="connsiteX254" fmla="*/ 1437194 w 5176562"/>
                  <a:gd name="connsiteY254" fmla="*/ 419141 h 1177896"/>
                  <a:gd name="connsiteX255" fmla="*/ 1437194 w 5176562"/>
                  <a:gd name="connsiteY255" fmla="*/ 497345 h 1177896"/>
                  <a:gd name="connsiteX256" fmla="*/ 1437194 w 5176562"/>
                  <a:gd name="connsiteY256" fmla="*/ 635707 h 1177896"/>
                  <a:gd name="connsiteX257" fmla="*/ 1479270 w 5176562"/>
                  <a:gd name="connsiteY257" fmla="*/ 671802 h 1177896"/>
                  <a:gd name="connsiteX258" fmla="*/ 1515334 w 5176562"/>
                  <a:gd name="connsiteY258" fmla="*/ 635707 h 1177896"/>
                  <a:gd name="connsiteX259" fmla="*/ 1515334 w 5176562"/>
                  <a:gd name="connsiteY259" fmla="*/ 401093 h 1177896"/>
                  <a:gd name="connsiteX260" fmla="*/ 1395118 w 5176562"/>
                  <a:gd name="connsiteY260" fmla="*/ 286794 h 1177896"/>
                  <a:gd name="connsiteX261" fmla="*/ 1274904 w 5176562"/>
                  <a:gd name="connsiteY261" fmla="*/ 286794 h 1177896"/>
                  <a:gd name="connsiteX262" fmla="*/ 1268892 w 5176562"/>
                  <a:gd name="connsiteY262" fmla="*/ 286794 h 1177896"/>
                  <a:gd name="connsiteX263" fmla="*/ 1220808 w 5176562"/>
                  <a:gd name="connsiteY263" fmla="*/ 286794 h 1177896"/>
                  <a:gd name="connsiteX264" fmla="*/ 712808 w 5176562"/>
                  <a:gd name="connsiteY264" fmla="*/ 286794 h 1177896"/>
                  <a:gd name="connsiteX265" fmla="*/ 592592 w 5176562"/>
                  <a:gd name="connsiteY265" fmla="*/ 401093 h 1177896"/>
                  <a:gd name="connsiteX266" fmla="*/ 592592 w 5176562"/>
                  <a:gd name="connsiteY266" fmla="*/ 635707 h 1177896"/>
                  <a:gd name="connsiteX267" fmla="*/ 628656 w 5176562"/>
                  <a:gd name="connsiteY267" fmla="*/ 671802 h 1177896"/>
                  <a:gd name="connsiteX268" fmla="*/ 670732 w 5176562"/>
                  <a:gd name="connsiteY268" fmla="*/ 635707 h 1177896"/>
                  <a:gd name="connsiteX269" fmla="*/ 670732 w 5176562"/>
                  <a:gd name="connsiteY269" fmla="*/ 497345 h 1177896"/>
                  <a:gd name="connsiteX270" fmla="*/ 670732 w 5176562"/>
                  <a:gd name="connsiteY270" fmla="*/ 419141 h 1177896"/>
                  <a:gd name="connsiteX271" fmla="*/ 688764 w 5176562"/>
                  <a:gd name="connsiteY271" fmla="*/ 419141 h 1177896"/>
                  <a:gd name="connsiteX272" fmla="*/ 688764 w 5176562"/>
                  <a:gd name="connsiteY272" fmla="*/ 509376 h 1177896"/>
                  <a:gd name="connsiteX273" fmla="*/ 688764 w 5176562"/>
                  <a:gd name="connsiteY273" fmla="*/ 653755 h 1177896"/>
                  <a:gd name="connsiteX274" fmla="*/ 688764 w 5176562"/>
                  <a:gd name="connsiteY274" fmla="*/ 671802 h 1177896"/>
                  <a:gd name="connsiteX275" fmla="*/ 688764 w 5176562"/>
                  <a:gd name="connsiteY275" fmla="*/ 1032746 h 1177896"/>
                  <a:gd name="connsiteX276" fmla="*/ 742860 w 5176562"/>
                  <a:gd name="connsiteY276" fmla="*/ 1080871 h 1177896"/>
                  <a:gd name="connsiteX277" fmla="*/ 784936 w 5176562"/>
                  <a:gd name="connsiteY277" fmla="*/ 1032746 h 1177896"/>
                  <a:gd name="connsiteX278" fmla="*/ 784936 w 5176562"/>
                  <a:gd name="connsiteY278" fmla="*/ 671802 h 1177896"/>
                  <a:gd name="connsiteX279" fmla="*/ 808980 w 5176562"/>
                  <a:gd name="connsiteY279" fmla="*/ 671802 h 1177896"/>
                  <a:gd name="connsiteX280" fmla="*/ 808980 w 5176562"/>
                  <a:gd name="connsiteY280" fmla="*/ 1032746 h 1177896"/>
                  <a:gd name="connsiteX281" fmla="*/ 857066 w 5176562"/>
                  <a:gd name="connsiteY281" fmla="*/ 1080871 h 1177896"/>
                  <a:gd name="connsiteX282" fmla="*/ 911162 w 5176562"/>
                  <a:gd name="connsiteY282" fmla="*/ 1032746 h 1177896"/>
                  <a:gd name="connsiteX283" fmla="*/ 911162 w 5176562"/>
                  <a:gd name="connsiteY283" fmla="*/ 671802 h 1177896"/>
                  <a:gd name="connsiteX284" fmla="*/ 911162 w 5176562"/>
                  <a:gd name="connsiteY284" fmla="*/ 653755 h 1177896"/>
                  <a:gd name="connsiteX285" fmla="*/ 911162 w 5176562"/>
                  <a:gd name="connsiteY285" fmla="*/ 509376 h 1177896"/>
                  <a:gd name="connsiteX286" fmla="*/ 911162 w 5176562"/>
                  <a:gd name="connsiteY286" fmla="*/ 419141 h 1177896"/>
                  <a:gd name="connsiteX287" fmla="*/ 929194 w 5176562"/>
                  <a:gd name="connsiteY287" fmla="*/ 419141 h 1177896"/>
                  <a:gd name="connsiteX288" fmla="*/ 929194 w 5176562"/>
                  <a:gd name="connsiteY288" fmla="*/ 497345 h 1177896"/>
                  <a:gd name="connsiteX289" fmla="*/ 929194 w 5176562"/>
                  <a:gd name="connsiteY289" fmla="*/ 635707 h 1177896"/>
                  <a:gd name="connsiteX290" fmla="*/ 971270 w 5176562"/>
                  <a:gd name="connsiteY290" fmla="*/ 671802 h 1177896"/>
                  <a:gd name="connsiteX291" fmla="*/ 1007334 w 5176562"/>
                  <a:gd name="connsiteY291" fmla="*/ 635707 h 1177896"/>
                  <a:gd name="connsiteX292" fmla="*/ 1007334 w 5176562"/>
                  <a:gd name="connsiteY292" fmla="*/ 401093 h 1177896"/>
                  <a:gd name="connsiteX293" fmla="*/ 887118 w 5176562"/>
                  <a:gd name="connsiteY293" fmla="*/ 286794 h 1177896"/>
                  <a:gd name="connsiteX294" fmla="*/ 766904 w 5176562"/>
                  <a:gd name="connsiteY294" fmla="*/ 286794 h 1177896"/>
                  <a:gd name="connsiteX295" fmla="*/ 760892 w 5176562"/>
                  <a:gd name="connsiteY295" fmla="*/ 286794 h 1177896"/>
                  <a:gd name="connsiteX296" fmla="*/ 712808 w 5176562"/>
                  <a:gd name="connsiteY296" fmla="*/ 286794 h 1177896"/>
                  <a:gd name="connsiteX297" fmla="*/ 204808 w 5176562"/>
                  <a:gd name="connsiteY297" fmla="*/ 286794 h 1177896"/>
                  <a:gd name="connsiteX298" fmla="*/ 84592 w 5176562"/>
                  <a:gd name="connsiteY298" fmla="*/ 401093 h 1177896"/>
                  <a:gd name="connsiteX299" fmla="*/ 84592 w 5176562"/>
                  <a:gd name="connsiteY299" fmla="*/ 635707 h 1177896"/>
                  <a:gd name="connsiteX300" fmla="*/ 120656 w 5176562"/>
                  <a:gd name="connsiteY300" fmla="*/ 671802 h 1177896"/>
                  <a:gd name="connsiteX301" fmla="*/ 162732 w 5176562"/>
                  <a:gd name="connsiteY301" fmla="*/ 635707 h 1177896"/>
                  <a:gd name="connsiteX302" fmla="*/ 162732 w 5176562"/>
                  <a:gd name="connsiteY302" fmla="*/ 497345 h 1177896"/>
                  <a:gd name="connsiteX303" fmla="*/ 162732 w 5176562"/>
                  <a:gd name="connsiteY303" fmla="*/ 419141 h 1177896"/>
                  <a:gd name="connsiteX304" fmla="*/ 180764 w 5176562"/>
                  <a:gd name="connsiteY304" fmla="*/ 419141 h 1177896"/>
                  <a:gd name="connsiteX305" fmla="*/ 180764 w 5176562"/>
                  <a:gd name="connsiteY305" fmla="*/ 509376 h 1177896"/>
                  <a:gd name="connsiteX306" fmla="*/ 180764 w 5176562"/>
                  <a:gd name="connsiteY306" fmla="*/ 653755 h 1177896"/>
                  <a:gd name="connsiteX307" fmla="*/ 180764 w 5176562"/>
                  <a:gd name="connsiteY307" fmla="*/ 671802 h 1177896"/>
                  <a:gd name="connsiteX308" fmla="*/ 180764 w 5176562"/>
                  <a:gd name="connsiteY308" fmla="*/ 1032746 h 1177896"/>
                  <a:gd name="connsiteX309" fmla="*/ 234860 w 5176562"/>
                  <a:gd name="connsiteY309" fmla="*/ 1080871 h 1177896"/>
                  <a:gd name="connsiteX310" fmla="*/ 276936 w 5176562"/>
                  <a:gd name="connsiteY310" fmla="*/ 1032746 h 1177896"/>
                  <a:gd name="connsiteX311" fmla="*/ 276936 w 5176562"/>
                  <a:gd name="connsiteY311" fmla="*/ 671802 h 1177896"/>
                  <a:gd name="connsiteX312" fmla="*/ 300980 w 5176562"/>
                  <a:gd name="connsiteY312" fmla="*/ 671802 h 1177896"/>
                  <a:gd name="connsiteX313" fmla="*/ 300980 w 5176562"/>
                  <a:gd name="connsiteY313" fmla="*/ 1032746 h 1177896"/>
                  <a:gd name="connsiteX314" fmla="*/ 349066 w 5176562"/>
                  <a:gd name="connsiteY314" fmla="*/ 1080871 h 1177896"/>
                  <a:gd name="connsiteX315" fmla="*/ 403162 w 5176562"/>
                  <a:gd name="connsiteY315" fmla="*/ 1032746 h 1177896"/>
                  <a:gd name="connsiteX316" fmla="*/ 403162 w 5176562"/>
                  <a:gd name="connsiteY316" fmla="*/ 671802 h 1177896"/>
                  <a:gd name="connsiteX317" fmla="*/ 403162 w 5176562"/>
                  <a:gd name="connsiteY317" fmla="*/ 653755 h 1177896"/>
                  <a:gd name="connsiteX318" fmla="*/ 403162 w 5176562"/>
                  <a:gd name="connsiteY318" fmla="*/ 509376 h 1177896"/>
                  <a:gd name="connsiteX319" fmla="*/ 403162 w 5176562"/>
                  <a:gd name="connsiteY319" fmla="*/ 419141 h 1177896"/>
                  <a:gd name="connsiteX320" fmla="*/ 421194 w 5176562"/>
                  <a:gd name="connsiteY320" fmla="*/ 419141 h 1177896"/>
                  <a:gd name="connsiteX321" fmla="*/ 421194 w 5176562"/>
                  <a:gd name="connsiteY321" fmla="*/ 497345 h 1177896"/>
                  <a:gd name="connsiteX322" fmla="*/ 421194 w 5176562"/>
                  <a:gd name="connsiteY322" fmla="*/ 635707 h 1177896"/>
                  <a:gd name="connsiteX323" fmla="*/ 463270 w 5176562"/>
                  <a:gd name="connsiteY323" fmla="*/ 671802 h 1177896"/>
                  <a:gd name="connsiteX324" fmla="*/ 499334 w 5176562"/>
                  <a:gd name="connsiteY324" fmla="*/ 635707 h 1177896"/>
                  <a:gd name="connsiteX325" fmla="*/ 499334 w 5176562"/>
                  <a:gd name="connsiteY325" fmla="*/ 401093 h 1177896"/>
                  <a:gd name="connsiteX326" fmla="*/ 379118 w 5176562"/>
                  <a:gd name="connsiteY326" fmla="*/ 286794 h 1177896"/>
                  <a:gd name="connsiteX327" fmla="*/ 258904 w 5176562"/>
                  <a:gd name="connsiteY327" fmla="*/ 286794 h 1177896"/>
                  <a:gd name="connsiteX328" fmla="*/ 252892 w 5176562"/>
                  <a:gd name="connsiteY328" fmla="*/ 286794 h 1177896"/>
                  <a:gd name="connsiteX329" fmla="*/ 204808 w 5176562"/>
                  <a:gd name="connsiteY329" fmla="*/ 286794 h 1177896"/>
                  <a:gd name="connsiteX330" fmla="*/ 4863964 w 5176562"/>
                  <a:gd name="connsiteY330" fmla="*/ 94596 h 1177896"/>
                  <a:gd name="connsiteX331" fmla="*/ 4777980 w 5176562"/>
                  <a:gd name="connsiteY331" fmla="*/ 184373 h 1177896"/>
                  <a:gd name="connsiteX332" fmla="*/ 4863964 w 5176562"/>
                  <a:gd name="connsiteY332" fmla="*/ 274149 h 1177896"/>
                  <a:gd name="connsiteX333" fmla="*/ 4949948 w 5176562"/>
                  <a:gd name="connsiteY333" fmla="*/ 184373 h 1177896"/>
                  <a:gd name="connsiteX334" fmla="*/ 4863964 w 5176562"/>
                  <a:gd name="connsiteY334" fmla="*/ 94596 h 1177896"/>
                  <a:gd name="connsiteX335" fmla="*/ 4355964 w 5176562"/>
                  <a:gd name="connsiteY335" fmla="*/ 94596 h 1177896"/>
                  <a:gd name="connsiteX336" fmla="*/ 4269980 w 5176562"/>
                  <a:gd name="connsiteY336" fmla="*/ 184373 h 1177896"/>
                  <a:gd name="connsiteX337" fmla="*/ 4355964 w 5176562"/>
                  <a:gd name="connsiteY337" fmla="*/ 274149 h 1177896"/>
                  <a:gd name="connsiteX338" fmla="*/ 4441948 w 5176562"/>
                  <a:gd name="connsiteY338" fmla="*/ 184373 h 1177896"/>
                  <a:gd name="connsiteX339" fmla="*/ 4355964 w 5176562"/>
                  <a:gd name="connsiteY339" fmla="*/ 94596 h 1177896"/>
                  <a:gd name="connsiteX340" fmla="*/ 3847964 w 5176562"/>
                  <a:gd name="connsiteY340" fmla="*/ 94596 h 1177896"/>
                  <a:gd name="connsiteX341" fmla="*/ 3761980 w 5176562"/>
                  <a:gd name="connsiteY341" fmla="*/ 184373 h 1177896"/>
                  <a:gd name="connsiteX342" fmla="*/ 3847964 w 5176562"/>
                  <a:gd name="connsiteY342" fmla="*/ 274149 h 1177896"/>
                  <a:gd name="connsiteX343" fmla="*/ 3933948 w 5176562"/>
                  <a:gd name="connsiteY343" fmla="*/ 184373 h 1177896"/>
                  <a:gd name="connsiteX344" fmla="*/ 3847964 w 5176562"/>
                  <a:gd name="connsiteY344" fmla="*/ 94596 h 1177896"/>
                  <a:gd name="connsiteX345" fmla="*/ 3339964 w 5176562"/>
                  <a:gd name="connsiteY345" fmla="*/ 94596 h 1177896"/>
                  <a:gd name="connsiteX346" fmla="*/ 3253980 w 5176562"/>
                  <a:gd name="connsiteY346" fmla="*/ 184373 h 1177896"/>
                  <a:gd name="connsiteX347" fmla="*/ 3339964 w 5176562"/>
                  <a:gd name="connsiteY347" fmla="*/ 274149 h 1177896"/>
                  <a:gd name="connsiteX348" fmla="*/ 3425948 w 5176562"/>
                  <a:gd name="connsiteY348" fmla="*/ 184373 h 1177896"/>
                  <a:gd name="connsiteX349" fmla="*/ 3339964 w 5176562"/>
                  <a:gd name="connsiteY349" fmla="*/ 94596 h 1177896"/>
                  <a:gd name="connsiteX350" fmla="*/ 2831964 w 5176562"/>
                  <a:gd name="connsiteY350" fmla="*/ 94596 h 1177896"/>
                  <a:gd name="connsiteX351" fmla="*/ 2745980 w 5176562"/>
                  <a:gd name="connsiteY351" fmla="*/ 184373 h 1177896"/>
                  <a:gd name="connsiteX352" fmla="*/ 2831964 w 5176562"/>
                  <a:gd name="connsiteY352" fmla="*/ 274149 h 1177896"/>
                  <a:gd name="connsiteX353" fmla="*/ 2917948 w 5176562"/>
                  <a:gd name="connsiteY353" fmla="*/ 184373 h 1177896"/>
                  <a:gd name="connsiteX354" fmla="*/ 2831964 w 5176562"/>
                  <a:gd name="connsiteY354" fmla="*/ 94596 h 1177896"/>
                  <a:gd name="connsiteX355" fmla="*/ 2323964 w 5176562"/>
                  <a:gd name="connsiteY355" fmla="*/ 94596 h 1177896"/>
                  <a:gd name="connsiteX356" fmla="*/ 2237980 w 5176562"/>
                  <a:gd name="connsiteY356" fmla="*/ 184373 h 1177896"/>
                  <a:gd name="connsiteX357" fmla="*/ 2323964 w 5176562"/>
                  <a:gd name="connsiteY357" fmla="*/ 274149 h 1177896"/>
                  <a:gd name="connsiteX358" fmla="*/ 2409948 w 5176562"/>
                  <a:gd name="connsiteY358" fmla="*/ 184373 h 1177896"/>
                  <a:gd name="connsiteX359" fmla="*/ 2323964 w 5176562"/>
                  <a:gd name="connsiteY359" fmla="*/ 94596 h 1177896"/>
                  <a:gd name="connsiteX360" fmla="*/ 1815964 w 5176562"/>
                  <a:gd name="connsiteY360" fmla="*/ 94596 h 1177896"/>
                  <a:gd name="connsiteX361" fmla="*/ 1729980 w 5176562"/>
                  <a:gd name="connsiteY361" fmla="*/ 184373 h 1177896"/>
                  <a:gd name="connsiteX362" fmla="*/ 1815964 w 5176562"/>
                  <a:gd name="connsiteY362" fmla="*/ 274149 h 1177896"/>
                  <a:gd name="connsiteX363" fmla="*/ 1901948 w 5176562"/>
                  <a:gd name="connsiteY363" fmla="*/ 184373 h 1177896"/>
                  <a:gd name="connsiteX364" fmla="*/ 1815964 w 5176562"/>
                  <a:gd name="connsiteY364" fmla="*/ 94596 h 1177896"/>
                  <a:gd name="connsiteX365" fmla="*/ 1307964 w 5176562"/>
                  <a:gd name="connsiteY365" fmla="*/ 94596 h 1177896"/>
                  <a:gd name="connsiteX366" fmla="*/ 1221980 w 5176562"/>
                  <a:gd name="connsiteY366" fmla="*/ 184373 h 1177896"/>
                  <a:gd name="connsiteX367" fmla="*/ 1307964 w 5176562"/>
                  <a:gd name="connsiteY367" fmla="*/ 274149 h 1177896"/>
                  <a:gd name="connsiteX368" fmla="*/ 1393948 w 5176562"/>
                  <a:gd name="connsiteY368" fmla="*/ 184373 h 1177896"/>
                  <a:gd name="connsiteX369" fmla="*/ 1307964 w 5176562"/>
                  <a:gd name="connsiteY369" fmla="*/ 94596 h 1177896"/>
                  <a:gd name="connsiteX370" fmla="*/ 799964 w 5176562"/>
                  <a:gd name="connsiteY370" fmla="*/ 94596 h 1177896"/>
                  <a:gd name="connsiteX371" fmla="*/ 713980 w 5176562"/>
                  <a:gd name="connsiteY371" fmla="*/ 184373 h 1177896"/>
                  <a:gd name="connsiteX372" fmla="*/ 799964 w 5176562"/>
                  <a:gd name="connsiteY372" fmla="*/ 274149 h 1177896"/>
                  <a:gd name="connsiteX373" fmla="*/ 885948 w 5176562"/>
                  <a:gd name="connsiteY373" fmla="*/ 184373 h 1177896"/>
                  <a:gd name="connsiteX374" fmla="*/ 799964 w 5176562"/>
                  <a:gd name="connsiteY374" fmla="*/ 94596 h 1177896"/>
                  <a:gd name="connsiteX375" fmla="*/ 291964 w 5176562"/>
                  <a:gd name="connsiteY375" fmla="*/ 94596 h 1177896"/>
                  <a:gd name="connsiteX376" fmla="*/ 205980 w 5176562"/>
                  <a:gd name="connsiteY376" fmla="*/ 184373 h 1177896"/>
                  <a:gd name="connsiteX377" fmla="*/ 291964 w 5176562"/>
                  <a:gd name="connsiteY377" fmla="*/ 274149 h 1177896"/>
                  <a:gd name="connsiteX378" fmla="*/ 377948 w 5176562"/>
                  <a:gd name="connsiteY378" fmla="*/ 184373 h 1177896"/>
                  <a:gd name="connsiteX379" fmla="*/ 291964 w 5176562"/>
                  <a:gd name="connsiteY379" fmla="*/ 94596 h 1177896"/>
                  <a:gd name="connsiteX380" fmla="*/ 0 w 5176562"/>
                  <a:gd name="connsiteY380" fmla="*/ 0 h 1177896"/>
                  <a:gd name="connsiteX381" fmla="*/ 5176562 w 5176562"/>
                  <a:gd name="connsiteY381" fmla="*/ 0 h 1177896"/>
                  <a:gd name="connsiteX382" fmla="*/ 5176562 w 5176562"/>
                  <a:gd name="connsiteY382" fmla="*/ 1177896 h 1177896"/>
                  <a:gd name="connsiteX383" fmla="*/ 0 w 5176562"/>
                  <a:gd name="connsiteY383" fmla="*/ 1177896 h 117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5176562" h="1177896">
                    <a:moveTo>
                      <a:pt x="4776808" y="286794"/>
                    </a:moveTo>
                    <a:cubicBezTo>
                      <a:pt x="4710688" y="286794"/>
                      <a:pt x="4656592" y="340937"/>
                      <a:pt x="4656592" y="401093"/>
                    </a:cubicBezTo>
                    <a:cubicBezTo>
                      <a:pt x="4656592" y="635707"/>
                      <a:pt x="4656592" y="635707"/>
                      <a:pt x="4656592" y="635707"/>
                    </a:cubicBezTo>
                    <a:cubicBezTo>
                      <a:pt x="4656592" y="659770"/>
                      <a:pt x="4674624" y="671802"/>
                      <a:pt x="4692656" y="671802"/>
                    </a:cubicBezTo>
                    <a:cubicBezTo>
                      <a:pt x="4716698" y="671802"/>
                      <a:pt x="4734732" y="659770"/>
                      <a:pt x="4734732" y="635707"/>
                    </a:cubicBezTo>
                    <a:cubicBezTo>
                      <a:pt x="4734732" y="497345"/>
                      <a:pt x="4734732" y="497345"/>
                      <a:pt x="4734732" y="497345"/>
                    </a:cubicBezTo>
                    <a:cubicBezTo>
                      <a:pt x="4734732" y="419141"/>
                      <a:pt x="4734732" y="419141"/>
                      <a:pt x="4734732" y="419141"/>
                    </a:cubicBezTo>
                    <a:cubicBezTo>
                      <a:pt x="4752764" y="419141"/>
                      <a:pt x="4752764" y="419141"/>
                      <a:pt x="4752764" y="419141"/>
                    </a:cubicBezTo>
                    <a:cubicBezTo>
                      <a:pt x="4752764" y="509376"/>
                      <a:pt x="4752764" y="509376"/>
                      <a:pt x="4752764" y="509376"/>
                    </a:cubicBezTo>
                    <a:cubicBezTo>
                      <a:pt x="4752764" y="653755"/>
                      <a:pt x="4752764" y="653755"/>
                      <a:pt x="4752764" y="653755"/>
                    </a:cubicBezTo>
                    <a:cubicBezTo>
                      <a:pt x="4752764" y="671802"/>
                      <a:pt x="4752764" y="671802"/>
                      <a:pt x="4752764" y="671802"/>
                    </a:cubicBezTo>
                    <a:cubicBezTo>
                      <a:pt x="4752764" y="1032746"/>
                      <a:pt x="4752764" y="1032746"/>
                      <a:pt x="4752764" y="1032746"/>
                    </a:cubicBezTo>
                    <a:cubicBezTo>
                      <a:pt x="4752764" y="1062824"/>
                      <a:pt x="4776808" y="1080871"/>
                      <a:pt x="4806860" y="1080871"/>
                    </a:cubicBezTo>
                    <a:cubicBezTo>
                      <a:pt x="4830904" y="1080871"/>
                      <a:pt x="4848936" y="1062824"/>
                      <a:pt x="4848936" y="1032746"/>
                    </a:cubicBezTo>
                    <a:cubicBezTo>
                      <a:pt x="4848936" y="671802"/>
                      <a:pt x="4848936" y="671802"/>
                      <a:pt x="4848936" y="671802"/>
                    </a:cubicBezTo>
                    <a:cubicBezTo>
                      <a:pt x="4872980" y="671802"/>
                      <a:pt x="4872980" y="671802"/>
                      <a:pt x="4872980" y="671802"/>
                    </a:cubicBezTo>
                    <a:cubicBezTo>
                      <a:pt x="4872980" y="1032746"/>
                      <a:pt x="4872980" y="1032746"/>
                      <a:pt x="4872980" y="1032746"/>
                    </a:cubicBezTo>
                    <a:cubicBezTo>
                      <a:pt x="4872980" y="1062824"/>
                      <a:pt x="4897022" y="1080871"/>
                      <a:pt x="4921066" y="1080871"/>
                    </a:cubicBezTo>
                    <a:cubicBezTo>
                      <a:pt x="4951118" y="1080871"/>
                      <a:pt x="4975162" y="1062824"/>
                      <a:pt x="4975162" y="1032746"/>
                    </a:cubicBezTo>
                    <a:cubicBezTo>
                      <a:pt x="4975162" y="671802"/>
                      <a:pt x="4975162" y="671802"/>
                      <a:pt x="4975162" y="671802"/>
                    </a:cubicBezTo>
                    <a:cubicBezTo>
                      <a:pt x="4975162" y="653755"/>
                      <a:pt x="4975162" y="653755"/>
                      <a:pt x="4975162" y="653755"/>
                    </a:cubicBezTo>
                    <a:cubicBezTo>
                      <a:pt x="4975162" y="509376"/>
                      <a:pt x="4975162" y="509376"/>
                      <a:pt x="4975162" y="509376"/>
                    </a:cubicBezTo>
                    <a:cubicBezTo>
                      <a:pt x="4975162" y="419141"/>
                      <a:pt x="4975162" y="419141"/>
                      <a:pt x="4975162" y="419141"/>
                    </a:cubicBezTo>
                    <a:cubicBezTo>
                      <a:pt x="4993194" y="419141"/>
                      <a:pt x="4993194" y="419141"/>
                      <a:pt x="4993194" y="419141"/>
                    </a:cubicBezTo>
                    <a:cubicBezTo>
                      <a:pt x="4993194" y="497345"/>
                      <a:pt x="4993194" y="497345"/>
                      <a:pt x="4993194" y="497345"/>
                    </a:cubicBezTo>
                    <a:cubicBezTo>
                      <a:pt x="4993194" y="635707"/>
                      <a:pt x="4993194" y="635707"/>
                      <a:pt x="4993194" y="635707"/>
                    </a:cubicBezTo>
                    <a:cubicBezTo>
                      <a:pt x="4993194" y="659770"/>
                      <a:pt x="5011228" y="671802"/>
                      <a:pt x="5035270" y="671802"/>
                    </a:cubicBezTo>
                    <a:cubicBezTo>
                      <a:pt x="5053302" y="671802"/>
                      <a:pt x="5071334" y="659770"/>
                      <a:pt x="5071334" y="635707"/>
                    </a:cubicBezTo>
                    <a:cubicBezTo>
                      <a:pt x="5071334" y="401093"/>
                      <a:pt x="5071334" y="401093"/>
                      <a:pt x="5071334" y="401093"/>
                    </a:cubicBezTo>
                    <a:cubicBezTo>
                      <a:pt x="5071334" y="340937"/>
                      <a:pt x="5017238" y="286794"/>
                      <a:pt x="4951118" y="286794"/>
                    </a:cubicBezTo>
                    <a:cubicBezTo>
                      <a:pt x="4830904" y="286794"/>
                      <a:pt x="4830904" y="286794"/>
                      <a:pt x="4830904" y="286794"/>
                    </a:cubicBezTo>
                    <a:cubicBezTo>
                      <a:pt x="4824892" y="286794"/>
                      <a:pt x="4824892" y="286794"/>
                      <a:pt x="4824892" y="286794"/>
                    </a:cubicBezTo>
                    <a:cubicBezTo>
                      <a:pt x="4776808" y="286794"/>
                      <a:pt x="4776808" y="286794"/>
                      <a:pt x="4776808" y="286794"/>
                    </a:cubicBezTo>
                    <a:close/>
                    <a:moveTo>
                      <a:pt x="4268808" y="286794"/>
                    </a:moveTo>
                    <a:cubicBezTo>
                      <a:pt x="4202688" y="286794"/>
                      <a:pt x="4148592" y="340937"/>
                      <a:pt x="4148592" y="401093"/>
                    </a:cubicBezTo>
                    <a:cubicBezTo>
                      <a:pt x="4148592" y="635707"/>
                      <a:pt x="4148592" y="635707"/>
                      <a:pt x="4148592" y="635707"/>
                    </a:cubicBezTo>
                    <a:cubicBezTo>
                      <a:pt x="4148592" y="659770"/>
                      <a:pt x="4166624" y="671802"/>
                      <a:pt x="4184656" y="671802"/>
                    </a:cubicBezTo>
                    <a:cubicBezTo>
                      <a:pt x="4208698" y="671802"/>
                      <a:pt x="4226732" y="659770"/>
                      <a:pt x="4226732" y="635707"/>
                    </a:cubicBezTo>
                    <a:cubicBezTo>
                      <a:pt x="4226732" y="497345"/>
                      <a:pt x="4226732" y="497345"/>
                      <a:pt x="4226732" y="497345"/>
                    </a:cubicBezTo>
                    <a:cubicBezTo>
                      <a:pt x="4226732" y="419141"/>
                      <a:pt x="4226732" y="419141"/>
                      <a:pt x="4226732" y="419141"/>
                    </a:cubicBezTo>
                    <a:cubicBezTo>
                      <a:pt x="4244764" y="419141"/>
                      <a:pt x="4244764" y="419141"/>
                      <a:pt x="4244764" y="419141"/>
                    </a:cubicBezTo>
                    <a:cubicBezTo>
                      <a:pt x="4244764" y="509376"/>
                      <a:pt x="4244764" y="509376"/>
                      <a:pt x="4244764" y="509376"/>
                    </a:cubicBezTo>
                    <a:cubicBezTo>
                      <a:pt x="4244764" y="653755"/>
                      <a:pt x="4244764" y="653755"/>
                      <a:pt x="4244764" y="653755"/>
                    </a:cubicBezTo>
                    <a:cubicBezTo>
                      <a:pt x="4244764" y="671802"/>
                      <a:pt x="4244764" y="671802"/>
                      <a:pt x="4244764" y="671802"/>
                    </a:cubicBezTo>
                    <a:cubicBezTo>
                      <a:pt x="4244764" y="1032746"/>
                      <a:pt x="4244764" y="1032746"/>
                      <a:pt x="4244764" y="1032746"/>
                    </a:cubicBezTo>
                    <a:cubicBezTo>
                      <a:pt x="4244764" y="1062824"/>
                      <a:pt x="4268808" y="1080871"/>
                      <a:pt x="4298860" y="1080871"/>
                    </a:cubicBezTo>
                    <a:cubicBezTo>
                      <a:pt x="4322904" y="1080871"/>
                      <a:pt x="4340936" y="1062824"/>
                      <a:pt x="4340936" y="1032746"/>
                    </a:cubicBezTo>
                    <a:cubicBezTo>
                      <a:pt x="4340936" y="671802"/>
                      <a:pt x="4340936" y="671802"/>
                      <a:pt x="4340936" y="671802"/>
                    </a:cubicBezTo>
                    <a:cubicBezTo>
                      <a:pt x="4364980" y="671802"/>
                      <a:pt x="4364980" y="671802"/>
                      <a:pt x="4364980" y="671802"/>
                    </a:cubicBezTo>
                    <a:cubicBezTo>
                      <a:pt x="4364980" y="1032746"/>
                      <a:pt x="4364980" y="1032746"/>
                      <a:pt x="4364980" y="1032746"/>
                    </a:cubicBezTo>
                    <a:cubicBezTo>
                      <a:pt x="4364980" y="1062824"/>
                      <a:pt x="4389022" y="1080871"/>
                      <a:pt x="4413066" y="1080871"/>
                    </a:cubicBezTo>
                    <a:cubicBezTo>
                      <a:pt x="4443118" y="1080871"/>
                      <a:pt x="4467162" y="1062824"/>
                      <a:pt x="4467162" y="1032746"/>
                    </a:cubicBezTo>
                    <a:cubicBezTo>
                      <a:pt x="4467162" y="671802"/>
                      <a:pt x="4467162" y="671802"/>
                      <a:pt x="4467162" y="671802"/>
                    </a:cubicBezTo>
                    <a:cubicBezTo>
                      <a:pt x="4467162" y="653755"/>
                      <a:pt x="4467162" y="653755"/>
                      <a:pt x="4467162" y="653755"/>
                    </a:cubicBezTo>
                    <a:cubicBezTo>
                      <a:pt x="4467162" y="509376"/>
                      <a:pt x="4467162" y="509376"/>
                      <a:pt x="4467162" y="509376"/>
                    </a:cubicBezTo>
                    <a:cubicBezTo>
                      <a:pt x="4467162" y="419141"/>
                      <a:pt x="4467162" y="419141"/>
                      <a:pt x="4467162" y="419141"/>
                    </a:cubicBezTo>
                    <a:cubicBezTo>
                      <a:pt x="4485194" y="419141"/>
                      <a:pt x="4485194" y="419141"/>
                      <a:pt x="4485194" y="419141"/>
                    </a:cubicBezTo>
                    <a:cubicBezTo>
                      <a:pt x="4485194" y="497345"/>
                      <a:pt x="4485194" y="497345"/>
                      <a:pt x="4485194" y="497345"/>
                    </a:cubicBezTo>
                    <a:cubicBezTo>
                      <a:pt x="4485194" y="635707"/>
                      <a:pt x="4485194" y="635707"/>
                      <a:pt x="4485194" y="635707"/>
                    </a:cubicBezTo>
                    <a:cubicBezTo>
                      <a:pt x="4485194" y="659770"/>
                      <a:pt x="4503228" y="671802"/>
                      <a:pt x="4527270" y="671802"/>
                    </a:cubicBezTo>
                    <a:cubicBezTo>
                      <a:pt x="4545302" y="671802"/>
                      <a:pt x="4563334" y="659770"/>
                      <a:pt x="4563334" y="635707"/>
                    </a:cubicBezTo>
                    <a:cubicBezTo>
                      <a:pt x="4563334" y="401093"/>
                      <a:pt x="4563334" y="401093"/>
                      <a:pt x="4563334" y="401093"/>
                    </a:cubicBezTo>
                    <a:cubicBezTo>
                      <a:pt x="4563334" y="340937"/>
                      <a:pt x="4509238" y="286794"/>
                      <a:pt x="4443118" y="286794"/>
                    </a:cubicBezTo>
                    <a:cubicBezTo>
                      <a:pt x="4322904" y="286794"/>
                      <a:pt x="4322904" y="286794"/>
                      <a:pt x="4322904" y="286794"/>
                    </a:cubicBezTo>
                    <a:cubicBezTo>
                      <a:pt x="4316892" y="286794"/>
                      <a:pt x="4316892" y="286794"/>
                      <a:pt x="4316892" y="286794"/>
                    </a:cubicBezTo>
                    <a:cubicBezTo>
                      <a:pt x="4268808" y="286794"/>
                      <a:pt x="4268808" y="286794"/>
                      <a:pt x="4268808" y="286794"/>
                    </a:cubicBezTo>
                    <a:close/>
                    <a:moveTo>
                      <a:pt x="3760808" y="286794"/>
                    </a:moveTo>
                    <a:cubicBezTo>
                      <a:pt x="3694688" y="286794"/>
                      <a:pt x="3640592" y="340937"/>
                      <a:pt x="3640592" y="401093"/>
                    </a:cubicBezTo>
                    <a:cubicBezTo>
                      <a:pt x="3640592" y="635707"/>
                      <a:pt x="3640592" y="635707"/>
                      <a:pt x="3640592" y="635707"/>
                    </a:cubicBezTo>
                    <a:cubicBezTo>
                      <a:pt x="3640592" y="659770"/>
                      <a:pt x="3658624" y="671802"/>
                      <a:pt x="3676656" y="671802"/>
                    </a:cubicBezTo>
                    <a:cubicBezTo>
                      <a:pt x="3700698" y="671802"/>
                      <a:pt x="3718732" y="659770"/>
                      <a:pt x="3718732" y="635707"/>
                    </a:cubicBezTo>
                    <a:cubicBezTo>
                      <a:pt x="3718732" y="497345"/>
                      <a:pt x="3718732" y="497345"/>
                      <a:pt x="3718732" y="497345"/>
                    </a:cubicBezTo>
                    <a:cubicBezTo>
                      <a:pt x="3718732" y="419141"/>
                      <a:pt x="3718732" y="419141"/>
                      <a:pt x="3718732" y="419141"/>
                    </a:cubicBezTo>
                    <a:cubicBezTo>
                      <a:pt x="3736764" y="419141"/>
                      <a:pt x="3736764" y="419141"/>
                      <a:pt x="3736764" y="419141"/>
                    </a:cubicBezTo>
                    <a:cubicBezTo>
                      <a:pt x="3736764" y="509376"/>
                      <a:pt x="3736764" y="509376"/>
                      <a:pt x="3736764" y="509376"/>
                    </a:cubicBezTo>
                    <a:cubicBezTo>
                      <a:pt x="3736764" y="653755"/>
                      <a:pt x="3736764" y="653755"/>
                      <a:pt x="3736764" y="653755"/>
                    </a:cubicBezTo>
                    <a:cubicBezTo>
                      <a:pt x="3736764" y="671802"/>
                      <a:pt x="3736764" y="671802"/>
                      <a:pt x="3736764" y="671802"/>
                    </a:cubicBezTo>
                    <a:cubicBezTo>
                      <a:pt x="3736764" y="1032746"/>
                      <a:pt x="3736764" y="1032746"/>
                      <a:pt x="3736764" y="1032746"/>
                    </a:cubicBezTo>
                    <a:cubicBezTo>
                      <a:pt x="3736764" y="1062824"/>
                      <a:pt x="3760808" y="1080871"/>
                      <a:pt x="3790860" y="1080871"/>
                    </a:cubicBezTo>
                    <a:cubicBezTo>
                      <a:pt x="3814904" y="1080871"/>
                      <a:pt x="3832936" y="1062824"/>
                      <a:pt x="3832936" y="1032746"/>
                    </a:cubicBezTo>
                    <a:cubicBezTo>
                      <a:pt x="3832936" y="671802"/>
                      <a:pt x="3832936" y="671802"/>
                      <a:pt x="3832936" y="671802"/>
                    </a:cubicBezTo>
                    <a:cubicBezTo>
                      <a:pt x="3856980" y="671802"/>
                      <a:pt x="3856980" y="671802"/>
                      <a:pt x="3856980" y="671802"/>
                    </a:cubicBezTo>
                    <a:cubicBezTo>
                      <a:pt x="3856980" y="1032746"/>
                      <a:pt x="3856980" y="1032746"/>
                      <a:pt x="3856980" y="1032746"/>
                    </a:cubicBezTo>
                    <a:cubicBezTo>
                      <a:pt x="3856980" y="1062824"/>
                      <a:pt x="3881022" y="1080871"/>
                      <a:pt x="3905066" y="1080871"/>
                    </a:cubicBezTo>
                    <a:cubicBezTo>
                      <a:pt x="3935118" y="1080871"/>
                      <a:pt x="3959162" y="1062824"/>
                      <a:pt x="3959162" y="1032746"/>
                    </a:cubicBezTo>
                    <a:cubicBezTo>
                      <a:pt x="3959162" y="671802"/>
                      <a:pt x="3959162" y="671802"/>
                      <a:pt x="3959162" y="671802"/>
                    </a:cubicBezTo>
                    <a:cubicBezTo>
                      <a:pt x="3959162" y="653755"/>
                      <a:pt x="3959162" y="653755"/>
                      <a:pt x="3959162" y="653755"/>
                    </a:cubicBezTo>
                    <a:cubicBezTo>
                      <a:pt x="3959162" y="509376"/>
                      <a:pt x="3959162" y="509376"/>
                      <a:pt x="3959162" y="509376"/>
                    </a:cubicBezTo>
                    <a:cubicBezTo>
                      <a:pt x="3959162" y="419141"/>
                      <a:pt x="3959162" y="419141"/>
                      <a:pt x="3959162" y="419141"/>
                    </a:cubicBezTo>
                    <a:cubicBezTo>
                      <a:pt x="3977194" y="419141"/>
                      <a:pt x="3977194" y="419141"/>
                      <a:pt x="3977194" y="419141"/>
                    </a:cubicBezTo>
                    <a:cubicBezTo>
                      <a:pt x="3977194" y="497345"/>
                      <a:pt x="3977194" y="497345"/>
                      <a:pt x="3977194" y="497345"/>
                    </a:cubicBezTo>
                    <a:cubicBezTo>
                      <a:pt x="3977194" y="635707"/>
                      <a:pt x="3977194" y="635707"/>
                      <a:pt x="3977194" y="635707"/>
                    </a:cubicBezTo>
                    <a:cubicBezTo>
                      <a:pt x="3977194" y="659770"/>
                      <a:pt x="3995228" y="671802"/>
                      <a:pt x="4019270" y="671802"/>
                    </a:cubicBezTo>
                    <a:cubicBezTo>
                      <a:pt x="4037302" y="671802"/>
                      <a:pt x="4055334" y="659770"/>
                      <a:pt x="4055334" y="635707"/>
                    </a:cubicBezTo>
                    <a:cubicBezTo>
                      <a:pt x="4055334" y="401093"/>
                      <a:pt x="4055334" y="401093"/>
                      <a:pt x="4055334" y="401093"/>
                    </a:cubicBezTo>
                    <a:cubicBezTo>
                      <a:pt x="4055334" y="340937"/>
                      <a:pt x="4001238" y="286794"/>
                      <a:pt x="3935118" y="286794"/>
                    </a:cubicBezTo>
                    <a:cubicBezTo>
                      <a:pt x="3814904" y="286794"/>
                      <a:pt x="3814904" y="286794"/>
                      <a:pt x="3814904" y="286794"/>
                    </a:cubicBezTo>
                    <a:cubicBezTo>
                      <a:pt x="3808892" y="286794"/>
                      <a:pt x="3808892" y="286794"/>
                      <a:pt x="3808892" y="286794"/>
                    </a:cubicBezTo>
                    <a:cubicBezTo>
                      <a:pt x="3760808" y="286794"/>
                      <a:pt x="3760808" y="286794"/>
                      <a:pt x="3760808" y="286794"/>
                    </a:cubicBezTo>
                    <a:close/>
                    <a:moveTo>
                      <a:pt x="3252808" y="286794"/>
                    </a:moveTo>
                    <a:cubicBezTo>
                      <a:pt x="3186688" y="286794"/>
                      <a:pt x="3132592" y="340937"/>
                      <a:pt x="3132592" y="401093"/>
                    </a:cubicBezTo>
                    <a:cubicBezTo>
                      <a:pt x="3132592" y="635707"/>
                      <a:pt x="3132592" y="635707"/>
                      <a:pt x="3132592" y="635707"/>
                    </a:cubicBezTo>
                    <a:cubicBezTo>
                      <a:pt x="3132592" y="659770"/>
                      <a:pt x="3150624" y="671802"/>
                      <a:pt x="3168656" y="671802"/>
                    </a:cubicBezTo>
                    <a:cubicBezTo>
                      <a:pt x="3192698" y="671802"/>
                      <a:pt x="3210732" y="659770"/>
                      <a:pt x="3210732" y="635707"/>
                    </a:cubicBezTo>
                    <a:cubicBezTo>
                      <a:pt x="3210732" y="497345"/>
                      <a:pt x="3210732" y="497345"/>
                      <a:pt x="3210732" y="497345"/>
                    </a:cubicBezTo>
                    <a:cubicBezTo>
                      <a:pt x="3210732" y="419141"/>
                      <a:pt x="3210732" y="419141"/>
                      <a:pt x="3210732" y="419141"/>
                    </a:cubicBezTo>
                    <a:cubicBezTo>
                      <a:pt x="3228764" y="419141"/>
                      <a:pt x="3228764" y="419141"/>
                      <a:pt x="3228764" y="419141"/>
                    </a:cubicBezTo>
                    <a:cubicBezTo>
                      <a:pt x="3228764" y="509376"/>
                      <a:pt x="3228764" y="509376"/>
                      <a:pt x="3228764" y="509376"/>
                    </a:cubicBezTo>
                    <a:cubicBezTo>
                      <a:pt x="3228764" y="653755"/>
                      <a:pt x="3228764" y="653755"/>
                      <a:pt x="3228764" y="653755"/>
                    </a:cubicBezTo>
                    <a:cubicBezTo>
                      <a:pt x="3228764" y="671802"/>
                      <a:pt x="3228764" y="671802"/>
                      <a:pt x="3228764" y="671802"/>
                    </a:cubicBezTo>
                    <a:cubicBezTo>
                      <a:pt x="3228764" y="1032746"/>
                      <a:pt x="3228764" y="1032746"/>
                      <a:pt x="3228764" y="1032746"/>
                    </a:cubicBezTo>
                    <a:cubicBezTo>
                      <a:pt x="3228764" y="1062824"/>
                      <a:pt x="3252808" y="1080871"/>
                      <a:pt x="3282860" y="1080871"/>
                    </a:cubicBezTo>
                    <a:cubicBezTo>
                      <a:pt x="3306904" y="1080871"/>
                      <a:pt x="3324936" y="1062824"/>
                      <a:pt x="3324936" y="1032746"/>
                    </a:cubicBezTo>
                    <a:cubicBezTo>
                      <a:pt x="3324936" y="671802"/>
                      <a:pt x="3324936" y="671802"/>
                      <a:pt x="3324936" y="671802"/>
                    </a:cubicBezTo>
                    <a:cubicBezTo>
                      <a:pt x="3348980" y="671802"/>
                      <a:pt x="3348980" y="671802"/>
                      <a:pt x="3348980" y="671802"/>
                    </a:cubicBezTo>
                    <a:cubicBezTo>
                      <a:pt x="3348980" y="1032746"/>
                      <a:pt x="3348980" y="1032746"/>
                      <a:pt x="3348980" y="1032746"/>
                    </a:cubicBezTo>
                    <a:cubicBezTo>
                      <a:pt x="3348980" y="1062824"/>
                      <a:pt x="3373022" y="1080871"/>
                      <a:pt x="3397066" y="1080871"/>
                    </a:cubicBezTo>
                    <a:cubicBezTo>
                      <a:pt x="3427118" y="1080871"/>
                      <a:pt x="3451162" y="1062824"/>
                      <a:pt x="3451162" y="1032746"/>
                    </a:cubicBezTo>
                    <a:cubicBezTo>
                      <a:pt x="3451162" y="671802"/>
                      <a:pt x="3451162" y="671802"/>
                      <a:pt x="3451162" y="671802"/>
                    </a:cubicBezTo>
                    <a:cubicBezTo>
                      <a:pt x="3451162" y="653755"/>
                      <a:pt x="3451162" y="653755"/>
                      <a:pt x="3451162" y="653755"/>
                    </a:cubicBezTo>
                    <a:cubicBezTo>
                      <a:pt x="3451162" y="509376"/>
                      <a:pt x="3451162" y="509376"/>
                      <a:pt x="3451162" y="509376"/>
                    </a:cubicBezTo>
                    <a:cubicBezTo>
                      <a:pt x="3451162" y="419141"/>
                      <a:pt x="3451162" y="419141"/>
                      <a:pt x="3451162" y="419141"/>
                    </a:cubicBezTo>
                    <a:cubicBezTo>
                      <a:pt x="3469194" y="419141"/>
                      <a:pt x="3469194" y="419141"/>
                      <a:pt x="3469194" y="419141"/>
                    </a:cubicBezTo>
                    <a:cubicBezTo>
                      <a:pt x="3469194" y="497345"/>
                      <a:pt x="3469194" y="497345"/>
                      <a:pt x="3469194" y="497345"/>
                    </a:cubicBezTo>
                    <a:cubicBezTo>
                      <a:pt x="3469194" y="635707"/>
                      <a:pt x="3469194" y="635707"/>
                      <a:pt x="3469194" y="635707"/>
                    </a:cubicBezTo>
                    <a:cubicBezTo>
                      <a:pt x="3469194" y="659770"/>
                      <a:pt x="3487228" y="671802"/>
                      <a:pt x="3511270" y="671802"/>
                    </a:cubicBezTo>
                    <a:cubicBezTo>
                      <a:pt x="3529302" y="671802"/>
                      <a:pt x="3547334" y="659770"/>
                      <a:pt x="3547334" y="635707"/>
                    </a:cubicBezTo>
                    <a:cubicBezTo>
                      <a:pt x="3547334" y="401093"/>
                      <a:pt x="3547334" y="401093"/>
                      <a:pt x="3547334" y="401093"/>
                    </a:cubicBezTo>
                    <a:cubicBezTo>
                      <a:pt x="3547334" y="340937"/>
                      <a:pt x="3493238" y="286794"/>
                      <a:pt x="3427118" y="286794"/>
                    </a:cubicBezTo>
                    <a:cubicBezTo>
                      <a:pt x="3306904" y="286794"/>
                      <a:pt x="3306904" y="286794"/>
                      <a:pt x="3306904" y="286794"/>
                    </a:cubicBezTo>
                    <a:cubicBezTo>
                      <a:pt x="3300892" y="286794"/>
                      <a:pt x="3300892" y="286794"/>
                      <a:pt x="3300892" y="286794"/>
                    </a:cubicBezTo>
                    <a:cubicBezTo>
                      <a:pt x="3252808" y="286794"/>
                      <a:pt x="3252808" y="286794"/>
                      <a:pt x="3252808" y="286794"/>
                    </a:cubicBezTo>
                    <a:close/>
                    <a:moveTo>
                      <a:pt x="2744808" y="286794"/>
                    </a:moveTo>
                    <a:cubicBezTo>
                      <a:pt x="2678688" y="286794"/>
                      <a:pt x="2624592" y="340937"/>
                      <a:pt x="2624592" y="401093"/>
                    </a:cubicBezTo>
                    <a:cubicBezTo>
                      <a:pt x="2624592" y="635707"/>
                      <a:pt x="2624592" y="635707"/>
                      <a:pt x="2624592" y="635707"/>
                    </a:cubicBezTo>
                    <a:cubicBezTo>
                      <a:pt x="2624592" y="659770"/>
                      <a:pt x="2642624" y="671802"/>
                      <a:pt x="2660656" y="671802"/>
                    </a:cubicBezTo>
                    <a:cubicBezTo>
                      <a:pt x="2684698" y="671802"/>
                      <a:pt x="2702732" y="659770"/>
                      <a:pt x="2702732" y="635707"/>
                    </a:cubicBezTo>
                    <a:cubicBezTo>
                      <a:pt x="2702732" y="497345"/>
                      <a:pt x="2702732" y="497345"/>
                      <a:pt x="2702732" y="497345"/>
                    </a:cubicBezTo>
                    <a:cubicBezTo>
                      <a:pt x="2702732" y="419141"/>
                      <a:pt x="2702732" y="419141"/>
                      <a:pt x="2702732" y="419141"/>
                    </a:cubicBezTo>
                    <a:cubicBezTo>
                      <a:pt x="2720764" y="419141"/>
                      <a:pt x="2720764" y="419141"/>
                      <a:pt x="2720764" y="419141"/>
                    </a:cubicBezTo>
                    <a:cubicBezTo>
                      <a:pt x="2720764" y="509376"/>
                      <a:pt x="2720764" y="509376"/>
                      <a:pt x="2720764" y="509376"/>
                    </a:cubicBezTo>
                    <a:cubicBezTo>
                      <a:pt x="2720764" y="653755"/>
                      <a:pt x="2720764" y="653755"/>
                      <a:pt x="2720764" y="653755"/>
                    </a:cubicBezTo>
                    <a:cubicBezTo>
                      <a:pt x="2720764" y="671802"/>
                      <a:pt x="2720764" y="671802"/>
                      <a:pt x="2720764" y="671802"/>
                    </a:cubicBezTo>
                    <a:cubicBezTo>
                      <a:pt x="2720764" y="1032746"/>
                      <a:pt x="2720764" y="1032746"/>
                      <a:pt x="2720764" y="1032746"/>
                    </a:cubicBezTo>
                    <a:cubicBezTo>
                      <a:pt x="2720764" y="1062824"/>
                      <a:pt x="2744808" y="1080871"/>
                      <a:pt x="2774860" y="1080871"/>
                    </a:cubicBezTo>
                    <a:cubicBezTo>
                      <a:pt x="2798904" y="1080871"/>
                      <a:pt x="2816936" y="1062824"/>
                      <a:pt x="2816936" y="1032746"/>
                    </a:cubicBezTo>
                    <a:cubicBezTo>
                      <a:pt x="2816936" y="671802"/>
                      <a:pt x="2816936" y="671802"/>
                      <a:pt x="2816936" y="671802"/>
                    </a:cubicBezTo>
                    <a:cubicBezTo>
                      <a:pt x="2840980" y="671802"/>
                      <a:pt x="2840980" y="671802"/>
                      <a:pt x="2840980" y="671802"/>
                    </a:cubicBezTo>
                    <a:cubicBezTo>
                      <a:pt x="2840980" y="1032746"/>
                      <a:pt x="2840980" y="1032746"/>
                      <a:pt x="2840980" y="1032746"/>
                    </a:cubicBezTo>
                    <a:cubicBezTo>
                      <a:pt x="2840980" y="1062824"/>
                      <a:pt x="2865022" y="1080871"/>
                      <a:pt x="2889066" y="1080871"/>
                    </a:cubicBezTo>
                    <a:cubicBezTo>
                      <a:pt x="2919118" y="1080871"/>
                      <a:pt x="2943162" y="1062824"/>
                      <a:pt x="2943162" y="1032746"/>
                    </a:cubicBezTo>
                    <a:cubicBezTo>
                      <a:pt x="2943162" y="671802"/>
                      <a:pt x="2943162" y="671802"/>
                      <a:pt x="2943162" y="671802"/>
                    </a:cubicBezTo>
                    <a:cubicBezTo>
                      <a:pt x="2943162" y="653755"/>
                      <a:pt x="2943162" y="653755"/>
                      <a:pt x="2943162" y="653755"/>
                    </a:cubicBezTo>
                    <a:cubicBezTo>
                      <a:pt x="2943162" y="509376"/>
                      <a:pt x="2943162" y="509376"/>
                      <a:pt x="2943162" y="509376"/>
                    </a:cubicBezTo>
                    <a:cubicBezTo>
                      <a:pt x="2943162" y="419141"/>
                      <a:pt x="2943162" y="419141"/>
                      <a:pt x="2943162" y="419141"/>
                    </a:cubicBezTo>
                    <a:cubicBezTo>
                      <a:pt x="2961194" y="419141"/>
                      <a:pt x="2961194" y="419141"/>
                      <a:pt x="2961194" y="419141"/>
                    </a:cubicBezTo>
                    <a:cubicBezTo>
                      <a:pt x="2961194" y="497345"/>
                      <a:pt x="2961194" y="497345"/>
                      <a:pt x="2961194" y="497345"/>
                    </a:cubicBezTo>
                    <a:cubicBezTo>
                      <a:pt x="2961194" y="635707"/>
                      <a:pt x="2961194" y="635707"/>
                      <a:pt x="2961194" y="635707"/>
                    </a:cubicBezTo>
                    <a:cubicBezTo>
                      <a:pt x="2961194" y="659770"/>
                      <a:pt x="2979228" y="671802"/>
                      <a:pt x="3003270" y="671802"/>
                    </a:cubicBezTo>
                    <a:cubicBezTo>
                      <a:pt x="3021302" y="671802"/>
                      <a:pt x="3039334" y="659770"/>
                      <a:pt x="3039334" y="635707"/>
                    </a:cubicBezTo>
                    <a:cubicBezTo>
                      <a:pt x="3039334" y="401093"/>
                      <a:pt x="3039334" y="401093"/>
                      <a:pt x="3039334" y="401093"/>
                    </a:cubicBezTo>
                    <a:cubicBezTo>
                      <a:pt x="3039334" y="340937"/>
                      <a:pt x="2985238" y="286794"/>
                      <a:pt x="2919118" y="286794"/>
                    </a:cubicBezTo>
                    <a:cubicBezTo>
                      <a:pt x="2798904" y="286794"/>
                      <a:pt x="2798904" y="286794"/>
                      <a:pt x="2798904" y="286794"/>
                    </a:cubicBezTo>
                    <a:cubicBezTo>
                      <a:pt x="2792892" y="286794"/>
                      <a:pt x="2792892" y="286794"/>
                      <a:pt x="2792892" y="286794"/>
                    </a:cubicBezTo>
                    <a:cubicBezTo>
                      <a:pt x="2744808" y="286794"/>
                      <a:pt x="2744808" y="286794"/>
                      <a:pt x="2744808" y="286794"/>
                    </a:cubicBezTo>
                    <a:close/>
                    <a:moveTo>
                      <a:pt x="2236808" y="286794"/>
                    </a:moveTo>
                    <a:cubicBezTo>
                      <a:pt x="2170688" y="286794"/>
                      <a:pt x="2116592" y="340937"/>
                      <a:pt x="2116592" y="401093"/>
                    </a:cubicBezTo>
                    <a:cubicBezTo>
                      <a:pt x="2116592" y="635707"/>
                      <a:pt x="2116592" y="635707"/>
                      <a:pt x="2116592" y="635707"/>
                    </a:cubicBezTo>
                    <a:cubicBezTo>
                      <a:pt x="2116592" y="659770"/>
                      <a:pt x="2134624" y="671802"/>
                      <a:pt x="2152656" y="671802"/>
                    </a:cubicBezTo>
                    <a:cubicBezTo>
                      <a:pt x="2176698" y="671802"/>
                      <a:pt x="2194732" y="659770"/>
                      <a:pt x="2194732" y="635707"/>
                    </a:cubicBezTo>
                    <a:cubicBezTo>
                      <a:pt x="2194732" y="497345"/>
                      <a:pt x="2194732" y="497345"/>
                      <a:pt x="2194732" y="497345"/>
                    </a:cubicBezTo>
                    <a:cubicBezTo>
                      <a:pt x="2194732" y="419141"/>
                      <a:pt x="2194732" y="419141"/>
                      <a:pt x="2194732" y="419141"/>
                    </a:cubicBezTo>
                    <a:cubicBezTo>
                      <a:pt x="2212764" y="419141"/>
                      <a:pt x="2212764" y="419141"/>
                      <a:pt x="2212764" y="419141"/>
                    </a:cubicBezTo>
                    <a:cubicBezTo>
                      <a:pt x="2212764" y="509376"/>
                      <a:pt x="2212764" y="509376"/>
                      <a:pt x="2212764" y="509376"/>
                    </a:cubicBezTo>
                    <a:cubicBezTo>
                      <a:pt x="2212764" y="653755"/>
                      <a:pt x="2212764" y="653755"/>
                      <a:pt x="2212764" y="653755"/>
                    </a:cubicBezTo>
                    <a:cubicBezTo>
                      <a:pt x="2212764" y="671802"/>
                      <a:pt x="2212764" y="671802"/>
                      <a:pt x="2212764" y="671802"/>
                    </a:cubicBezTo>
                    <a:cubicBezTo>
                      <a:pt x="2212764" y="1032746"/>
                      <a:pt x="2212764" y="1032746"/>
                      <a:pt x="2212764" y="1032746"/>
                    </a:cubicBezTo>
                    <a:cubicBezTo>
                      <a:pt x="2212764" y="1062824"/>
                      <a:pt x="2236808" y="1080871"/>
                      <a:pt x="2266860" y="1080871"/>
                    </a:cubicBezTo>
                    <a:cubicBezTo>
                      <a:pt x="2290904" y="1080871"/>
                      <a:pt x="2308936" y="1062824"/>
                      <a:pt x="2308936" y="1032746"/>
                    </a:cubicBezTo>
                    <a:cubicBezTo>
                      <a:pt x="2308936" y="671802"/>
                      <a:pt x="2308936" y="671802"/>
                      <a:pt x="2308936" y="671802"/>
                    </a:cubicBezTo>
                    <a:cubicBezTo>
                      <a:pt x="2332980" y="671802"/>
                      <a:pt x="2332980" y="671802"/>
                      <a:pt x="2332980" y="671802"/>
                    </a:cubicBezTo>
                    <a:cubicBezTo>
                      <a:pt x="2332980" y="1032746"/>
                      <a:pt x="2332980" y="1032746"/>
                      <a:pt x="2332980" y="1032746"/>
                    </a:cubicBezTo>
                    <a:cubicBezTo>
                      <a:pt x="2332980" y="1062824"/>
                      <a:pt x="2357022" y="1080871"/>
                      <a:pt x="2381066" y="1080871"/>
                    </a:cubicBezTo>
                    <a:cubicBezTo>
                      <a:pt x="2411118" y="1080871"/>
                      <a:pt x="2435162" y="1062824"/>
                      <a:pt x="2435162" y="1032746"/>
                    </a:cubicBezTo>
                    <a:cubicBezTo>
                      <a:pt x="2435162" y="671802"/>
                      <a:pt x="2435162" y="671802"/>
                      <a:pt x="2435162" y="671802"/>
                    </a:cubicBezTo>
                    <a:cubicBezTo>
                      <a:pt x="2435162" y="653755"/>
                      <a:pt x="2435162" y="653755"/>
                      <a:pt x="2435162" y="653755"/>
                    </a:cubicBezTo>
                    <a:cubicBezTo>
                      <a:pt x="2435162" y="509376"/>
                      <a:pt x="2435162" y="509376"/>
                      <a:pt x="2435162" y="509376"/>
                    </a:cubicBezTo>
                    <a:cubicBezTo>
                      <a:pt x="2435162" y="419141"/>
                      <a:pt x="2435162" y="419141"/>
                      <a:pt x="2435162" y="419141"/>
                    </a:cubicBezTo>
                    <a:cubicBezTo>
                      <a:pt x="2453194" y="419141"/>
                      <a:pt x="2453194" y="419141"/>
                      <a:pt x="2453194" y="419141"/>
                    </a:cubicBezTo>
                    <a:cubicBezTo>
                      <a:pt x="2453194" y="497345"/>
                      <a:pt x="2453194" y="497345"/>
                      <a:pt x="2453194" y="497345"/>
                    </a:cubicBezTo>
                    <a:cubicBezTo>
                      <a:pt x="2453194" y="635707"/>
                      <a:pt x="2453194" y="635707"/>
                      <a:pt x="2453194" y="635707"/>
                    </a:cubicBezTo>
                    <a:cubicBezTo>
                      <a:pt x="2453194" y="659770"/>
                      <a:pt x="2471228" y="671802"/>
                      <a:pt x="2495270" y="671802"/>
                    </a:cubicBezTo>
                    <a:cubicBezTo>
                      <a:pt x="2513302" y="671802"/>
                      <a:pt x="2531334" y="659770"/>
                      <a:pt x="2531334" y="635707"/>
                    </a:cubicBezTo>
                    <a:cubicBezTo>
                      <a:pt x="2531334" y="401093"/>
                      <a:pt x="2531334" y="401093"/>
                      <a:pt x="2531334" y="401093"/>
                    </a:cubicBezTo>
                    <a:cubicBezTo>
                      <a:pt x="2531334" y="340937"/>
                      <a:pt x="2477238" y="286794"/>
                      <a:pt x="2411118" y="286794"/>
                    </a:cubicBezTo>
                    <a:cubicBezTo>
                      <a:pt x="2290904" y="286794"/>
                      <a:pt x="2290904" y="286794"/>
                      <a:pt x="2290904" y="286794"/>
                    </a:cubicBezTo>
                    <a:cubicBezTo>
                      <a:pt x="2284892" y="286794"/>
                      <a:pt x="2284892" y="286794"/>
                      <a:pt x="2284892" y="286794"/>
                    </a:cubicBezTo>
                    <a:cubicBezTo>
                      <a:pt x="2236808" y="286794"/>
                      <a:pt x="2236808" y="286794"/>
                      <a:pt x="2236808" y="286794"/>
                    </a:cubicBezTo>
                    <a:close/>
                    <a:moveTo>
                      <a:pt x="1728808" y="286794"/>
                    </a:moveTo>
                    <a:cubicBezTo>
                      <a:pt x="1662688" y="286794"/>
                      <a:pt x="1608592" y="340937"/>
                      <a:pt x="1608592" y="401093"/>
                    </a:cubicBezTo>
                    <a:cubicBezTo>
                      <a:pt x="1608592" y="635707"/>
                      <a:pt x="1608592" y="635707"/>
                      <a:pt x="1608592" y="635707"/>
                    </a:cubicBezTo>
                    <a:cubicBezTo>
                      <a:pt x="1608592" y="659770"/>
                      <a:pt x="1626624" y="671802"/>
                      <a:pt x="1644656" y="671802"/>
                    </a:cubicBezTo>
                    <a:cubicBezTo>
                      <a:pt x="1668698" y="671802"/>
                      <a:pt x="1686732" y="659770"/>
                      <a:pt x="1686732" y="635707"/>
                    </a:cubicBezTo>
                    <a:cubicBezTo>
                      <a:pt x="1686732" y="497345"/>
                      <a:pt x="1686732" y="497345"/>
                      <a:pt x="1686732" y="497345"/>
                    </a:cubicBezTo>
                    <a:cubicBezTo>
                      <a:pt x="1686732" y="419141"/>
                      <a:pt x="1686732" y="419141"/>
                      <a:pt x="1686732" y="419141"/>
                    </a:cubicBezTo>
                    <a:cubicBezTo>
                      <a:pt x="1704764" y="419141"/>
                      <a:pt x="1704764" y="419141"/>
                      <a:pt x="1704764" y="419141"/>
                    </a:cubicBezTo>
                    <a:cubicBezTo>
                      <a:pt x="1704764" y="509376"/>
                      <a:pt x="1704764" y="509376"/>
                      <a:pt x="1704764" y="509376"/>
                    </a:cubicBezTo>
                    <a:cubicBezTo>
                      <a:pt x="1704764" y="653755"/>
                      <a:pt x="1704764" y="653755"/>
                      <a:pt x="1704764" y="653755"/>
                    </a:cubicBezTo>
                    <a:cubicBezTo>
                      <a:pt x="1704764" y="671802"/>
                      <a:pt x="1704764" y="671802"/>
                      <a:pt x="1704764" y="671802"/>
                    </a:cubicBezTo>
                    <a:cubicBezTo>
                      <a:pt x="1704764" y="1032746"/>
                      <a:pt x="1704764" y="1032746"/>
                      <a:pt x="1704764" y="1032746"/>
                    </a:cubicBezTo>
                    <a:cubicBezTo>
                      <a:pt x="1704764" y="1062824"/>
                      <a:pt x="1728808" y="1080871"/>
                      <a:pt x="1758860" y="1080871"/>
                    </a:cubicBezTo>
                    <a:cubicBezTo>
                      <a:pt x="1782904" y="1080871"/>
                      <a:pt x="1800936" y="1062824"/>
                      <a:pt x="1800936" y="1032746"/>
                    </a:cubicBezTo>
                    <a:cubicBezTo>
                      <a:pt x="1800936" y="671802"/>
                      <a:pt x="1800936" y="671802"/>
                      <a:pt x="1800936" y="671802"/>
                    </a:cubicBezTo>
                    <a:cubicBezTo>
                      <a:pt x="1824980" y="671802"/>
                      <a:pt x="1824980" y="671802"/>
                      <a:pt x="1824980" y="671802"/>
                    </a:cubicBezTo>
                    <a:cubicBezTo>
                      <a:pt x="1824980" y="1032746"/>
                      <a:pt x="1824980" y="1032746"/>
                      <a:pt x="1824980" y="1032746"/>
                    </a:cubicBezTo>
                    <a:cubicBezTo>
                      <a:pt x="1824980" y="1062824"/>
                      <a:pt x="1849022" y="1080871"/>
                      <a:pt x="1873066" y="1080871"/>
                    </a:cubicBezTo>
                    <a:cubicBezTo>
                      <a:pt x="1903118" y="1080871"/>
                      <a:pt x="1927162" y="1062824"/>
                      <a:pt x="1927162" y="1032746"/>
                    </a:cubicBezTo>
                    <a:cubicBezTo>
                      <a:pt x="1927162" y="671802"/>
                      <a:pt x="1927162" y="671802"/>
                      <a:pt x="1927162" y="671802"/>
                    </a:cubicBezTo>
                    <a:cubicBezTo>
                      <a:pt x="1927162" y="653755"/>
                      <a:pt x="1927162" y="653755"/>
                      <a:pt x="1927162" y="653755"/>
                    </a:cubicBezTo>
                    <a:cubicBezTo>
                      <a:pt x="1927162" y="509376"/>
                      <a:pt x="1927162" y="509376"/>
                      <a:pt x="1927162" y="509376"/>
                    </a:cubicBezTo>
                    <a:cubicBezTo>
                      <a:pt x="1927162" y="419141"/>
                      <a:pt x="1927162" y="419141"/>
                      <a:pt x="1927162" y="419141"/>
                    </a:cubicBezTo>
                    <a:cubicBezTo>
                      <a:pt x="1945194" y="419141"/>
                      <a:pt x="1945194" y="419141"/>
                      <a:pt x="1945194" y="419141"/>
                    </a:cubicBezTo>
                    <a:cubicBezTo>
                      <a:pt x="1945194" y="497345"/>
                      <a:pt x="1945194" y="497345"/>
                      <a:pt x="1945194" y="497345"/>
                    </a:cubicBezTo>
                    <a:cubicBezTo>
                      <a:pt x="1945194" y="635707"/>
                      <a:pt x="1945194" y="635707"/>
                      <a:pt x="1945194" y="635707"/>
                    </a:cubicBezTo>
                    <a:cubicBezTo>
                      <a:pt x="1945194" y="659770"/>
                      <a:pt x="1963228" y="671802"/>
                      <a:pt x="1987270" y="671802"/>
                    </a:cubicBezTo>
                    <a:cubicBezTo>
                      <a:pt x="2005302" y="671802"/>
                      <a:pt x="2023334" y="659770"/>
                      <a:pt x="2023334" y="635707"/>
                    </a:cubicBezTo>
                    <a:cubicBezTo>
                      <a:pt x="2023334" y="401093"/>
                      <a:pt x="2023334" y="401093"/>
                      <a:pt x="2023334" y="401093"/>
                    </a:cubicBezTo>
                    <a:cubicBezTo>
                      <a:pt x="2023334" y="340937"/>
                      <a:pt x="1969238" y="286794"/>
                      <a:pt x="1903118" y="286794"/>
                    </a:cubicBezTo>
                    <a:cubicBezTo>
                      <a:pt x="1782904" y="286794"/>
                      <a:pt x="1782904" y="286794"/>
                      <a:pt x="1782904" y="286794"/>
                    </a:cubicBezTo>
                    <a:cubicBezTo>
                      <a:pt x="1776892" y="286794"/>
                      <a:pt x="1776892" y="286794"/>
                      <a:pt x="1776892" y="286794"/>
                    </a:cubicBezTo>
                    <a:cubicBezTo>
                      <a:pt x="1728808" y="286794"/>
                      <a:pt x="1728808" y="286794"/>
                      <a:pt x="1728808" y="286794"/>
                    </a:cubicBezTo>
                    <a:close/>
                    <a:moveTo>
                      <a:pt x="1220808" y="286794"/>
                    </a:moveTo>
                    <a:cubicBezTo>
                      <a:pt x="1154688" y="286794"/>
                      <a:pt x="1100592" y="340937"/>
                      <a:pt x="1100592" y="401093"/>
                    </a:cubicBezTo>
                    <a:cubicBezTo>
                      <a:pt x="1100592" y="635707"/>
                      <a:pt x="1100592" y="635707"/>
                      <a:pt x="1100592" y="635707"/>
                    </a:cubicBezTo>
                    <a:cubicBezTo>
                      <a:pt x="1100592" y="659770"/>
                      <a:pt x="1118624" y="671802"/>
                      <a:pt x="1136656" y="671802"/>
                    </a:cubicBezTo>
                    <a:cubicBezTo>
                      <a:pt x="1160698" y="671802"/>
                      <a:pt x="1178732" y="659770"/>
                      <a:pt x="1178732" y="635707"/>
                    </a:cubicBezTo>
                    <a:cubicBezTo>
                      <a:pt x="1178732" y="497345"/>
                      <a:pt x="1178732" y="497345"/>
                      <a:pt x="1178732" y="497345"/>
                    </a:cubicBezTo>
                    <a:cubicBezTo>
                      <a:pt x="1178732" y="419141"/>
                      <a:pt x="1178732" y="419141"/>
                      <a:pt x="1178732" y="419141"/>
                    </a:cubicBezTo>
                    <a:cubicBezTo>
                      <a:pt x="1196764" y="419141"/>
                      <a:pt x="1196764" y="419141"/>
                      <a:pt x="1196764" y="419141"/>
                    </a:cubicBezTo>
                    <a:cubicBezTo>
                      <a:pt x="1196764" y="509376"/>
                      <a:pt x="1196764" y="509376"/>
                      <a:pt x="1196764" y="509376"/>
                    </a:cubicBezTo>
                    <a:cubicBezTo>
                      <a:pt x="1196764" y="653755"/>
                      <a:pt x="1196764" y="653755"/>
                      <a:pt x="1196764" y="653755"/>
                    </a:cubicBezTo>
                    <a:cubicBezTo>
                      <a:pt x="1196764" y="671802"/>
                      <a:pt x="1196764" y="671802"/>
                      <a:pt x="1196764" y="671802"/>
                    </a:cubicBezTo>
                    <a:cubicBezTo>
                      <a:pt x="1196764" y="1032746"/>
                      <a:pt x="1196764" y="1032746"/>
                      <a:pt x="1196764" y="1032746"/>
                    </a:cubicBezTo>
                    <a:cubicBezTo>
                      <a:pt x="1196764" y="1062824"/>
                      <a:pt x="1220808" y="1080871"/>
                      <a:pt x="1250860" y="1080871"/>
                    </a:cubicBezTo>
                    <a:cubicBezTo>
                      <a:pt x="1274904" y="1080871"/>
                      <a:pt x="1292936" y="1062824"/>
                      <a:pt x="1292936" y="1032746"/>
                    </a:cubicBezTo>
                    <a:cubicBezTo>
                      <a:pt x="1292936" y="671802"/>
                      <a:pt x="1292936" y="671802"/>
                      <a:pt x="1292936" y="671802"/>
                    </a:cubicBezTo>
                    <a:cubicBezTo>
                      <a:pt x="1316980" y="671802"/>
                      <a:pt x="1316980" y="671802"/>
                      <a:pt x="1316980" y="671802"/>
                    </a:cubicBezTo>
                    <a:cubicBezTo>
                      <a:pt x="1316980" y="1032746"/>
                      <a:pt x="1316980" y="1032746"/>
                      <a:pt x="1316980" y="1032746"/>
                    </a:cubicBezTo>
                    <a:cubicBezTo>
                      <a:pt x="1316980" y="1062824"/>
                      <a:pt x="1341022" y="1080871"/>
                      <a:pt x="1365066" y="1080871"/>
                    </a:cubicBezTo>
                    <a:cubicBezTo>
                      <a:pt x="1395118" y="1080871"/>
                      <a:pt x="1419162" y="1062824"/>
                      <a:pt x="1419162" y="1032746"/>
                    </a:cubicBezTo>
                    <a:cubicBezTo>
                      <a:pt x="1419162" y="671802"/>
                      <a:pt x="1419162" y="671802"/>
                      <a:pt x="1419162" y="671802"/>
                    </a:cubicBezTo>
                    <a:cubicBezTo>
                      <a:pt x="1419162" y="653755"/>
                      <a:pt x="1419162" y="653755"/>
                      <a:pt x="1419162" y="653755"/>
                    </a:cubicBezTo>
                    <a:cubicBezTo>
                      <a:pt x="1419162" y="509376"/>
                      <a:pt x="1419162" y="509376"/>
                      <a:pt x="1419162" y="509376"/>
                    </a:cubicBezTo>
                    <a:cubicBezTo>
                      <a:pt x="1419162" y="419141"/>
                      <a:pt x="1419162" y="419141"/>
                      <a:pt x="1419162" y="419141"/>
                    </a:cubicBezTo>
                    <a:cubicBezTo>
                      <a:pt x="1437194" y="419141"/>
                      <a:pt x="1437194" y="419141"/>
                      <a:pt x="1437194" y="419141"/>
                    </a:cubicBezTo>
                    <a:cubicBezTo>
                      <a:pt x="1437194" y="497345"/>
                      <a:pt x="1437194" y="497345"/>
                      <a:pt x="1437194" y="497345"/>
                    </a:cubicBezTo>
                    <a:cubicBezTo>
                      <a:pt x="1437194" y="635707"/>
                      <a:pt x="1437194" y="635707"/>
                      <a:pt x="1437194" y="635707"/>
                    </a:cubicBezTo>
                    <a:cubicBezTo>
                      <a:pt x="1437194" y="659770"/>
                      <a:pt x="1455228" y="671802"/>
                      <a:pt x="1479270" y="671802"/>
                    </a:cubicBezTo>
                    <a:cubicBezTo>
                      <a:pt x="1497302" y="671802"/>
                      <a:pt x="1515334" y="659770"/>
                      <a:pt x="1515334" y="635707"/>
                    </a:cubicBezTo>
                    <a:cubicBezTo>
                      <a:pt x="1515334" y="401093"/>
                      <a:pt x="1515334" y="401093"/>
                      <a:pt x="1515334" y="401093"/>
                    </a:cubicBezTo>
                    <a:cubicBezTo>
                      <a:pt x="1515334" y="340937"/>
                      <a:pt x="1461238" y="286794"/>
                      <a:pt x="1395118" y="286794"/>
                    </a:cubicBezTo>
                    <a:cubicBezTo>
                      <a:pt x="1274904" y="286794"/>
                      <a:pt x="1274904" y="286794"/>
                      <a:pt x="1274904" y="286794"/>
                    </a:cubicBezTo>
                    <a:cubicBezTo>
                      <a:pt x="1268892" y="286794"/>
                      <a:pt x="1268892" y="286794"/>
                      <a:pt x="1268892" y="286794"/>
                    </a:cubicBezTo>
                    <a:cubicBezTo>
                      <a:pt x="1220808" y="286794"/>
                      <a:pt x="1220808" y="286794"/>
                      <a:pt x="1220808" y="286794"/>
                    </a:cubicBezTo>
                    <a:close/>
                    <a:moveTo>
                      <a:pt x="712808" y="286794"/>
                    </a:moveTo>
                    <a:cubicBezTo>
                      <a:pt x="646688" y="286794"/>
                      <a:pt x="592592" y="340937"/>
                      <a:pt x="592592" y="401093"/>
                    </a:cubicBezTo>
                    <a:cubicBezTo>
                      <a:pt x="592592" y="635707"/>
                      <a:pt x="592592" y="635707"/>
                      <a:pt x="592592" y="635707"/>
                    </a:cubicBezTo>
                    <a:cubicBezTo>
                      <a:pt x="592592" y="659770"/>
                      <a:pt x="610624" y="671802"/>
                      <a:pt x="628656" y="671802"/>
                    </a:cubicBezTo>
                    <a:cubicBezTo>
                      <a:pt x="652698" y="671802"/>
                      <a:pt x="670732" y="659770"/>
                      <a:pt x="670732" y="635707"/>
                    </a:cubicBezTo>
                    <a:cubicBezTo>
                      <a:pt x="670732" y="497345"/>
                      <a:pt x="670732" y="497345"/>
                      <a:pt x="670732" y="497345"/>
                    </a:cubicBezTo>
                    <a:cubicBezTo>
                      <a:pt x="670732" y="419141"/>
                      <a:pt x="670732" y="419141"/>
                      <a:pt x="670732" y="419141"/>
                    </a:cubicBezTo>
                    <a:cubicBezTo>
                      <a:pt x="688764" y="419141"/>
                      <a:pt x="688764" y="419141"/>
                      <a:pt x="688764" y="419141"/>
                    </a:cubicBezTo>
                    <a:cubicBezTo>
                      <a:pt x="688764" y="509376"/>
                      <a:pt x="688764" y="509376"/>
                      <a:pt x="688764" y="509376"/>
                    </a:cubicBezTo>
                    <a:cubicBezTo>
                      <a:pt x="688764" y="653755"/>
                      <a:pt x="688764" y="653755"/>
                      <a:pt x="688764" y="653755"/>
                    </a:cubicBezTo>
                    <a:cubicBezTo>
                      <a:pt x="688764" y="671802"/>
                      <a:pt x="688764" y="671802"/>
                      <a:pt x="688764" y="671802"/>
                    </a:cubicBezTo>
                    <a:cubicBezTo>
                      <a:pt x="688764" y="1032746"/>
                      <a:pt x="688764" y="1032746"/>
                      <a:pt x="688764" y="1032746"/>
                    </a:cubicBezTo>
                    <a:cubicBezTo>
                      <a:pt x="688764" y="1062824"/>
                      <a:pt x="712808" y="1080871"/>
                      <a:pt x="742860" y="1080871"/>
                    </a:cubicBezTo>
                    <a:cubicBezTo>
                      <a:pt x="766904" y="1080871"/>
                      <a:pt x="784936" y="1062824"/>
                      <a:pt x="784936" y="1032746"/>
                    </a:cubicBezTo>
                    <a:cubicBezTo>
                      <a:pt x="784936" y="671802"/>
                      <a:pt x="784936" y="671802"/>
                      <a:pt x="784936" y="671802"/>
                    </a:cubicBezTo>
                    <a:cubicBezTo>
                      <a:pt x="808980" y="671802"/>
                      <a:pt x="808980" y="671802"/>
                      <a:pt x="808980" y="671802"/>
                    </a:cubicBezTo>
                    <a:cubicBezTo>
                      <a:pt x="808980" y="1032746"/>
                      <a:pt x="808980" y="1032746"/>
                      <a:pt x="808980" y="1032746"/>
                    </a:cubicBezTo>
                    <a:cubicBezTo>
                      <a:pt x="808980" y="1062824"/>
                      <a:pt x="833022" y="1080871"/>
                      <a:pt x="857066" y="1080871"/>
                    </a:cubicBezTo>
                    <a:cubicBezTo>
                      <a:pt x="887118" y="1080871"/>
                      <a:pt x="911162" y="1062824"/>
                      <a:pt x="911162" y="1032746"/>
                    </a:cubicBezTo>
                    <a:cubicBezTo>
                      <a:pt x="911162" y="671802"/>
                      <a:pt x="911162" y="671802"/>
                      <a:pt x="911162" y="671802"/>
                    </a:cubicBezTo>
                    <a:cubicBezTo>
                      <a:pt x="911162" y="653755"/>
                      <a:pt x="911162" y="653755"/>
                      <a:pt x="911162" y="653755"/>
                    </a:cubicBezTo>
                    <a:cubicBezTo>
                      <a:pt x="911162" y="509376"/>
                      <a:pt x="911162" y="509376"/>
                      <a:pt x="911162" y="509376"/>
                    </a:cubicBezTo>
                    <a:cubicBezTo>
                      <a:pt x="911162" y="419141"/>
                      <a:pt x="911162" y="419141"/>
                      <a:pt x="911162" y="419141"/>
                    </a:cubicBezTo>
                    <a:cubicBezTo>
                      <a:pt x="929194" y="419141"/>
                      <a:pt x="929194" y="419141"/>
                      <a:pt x="929194" y="419141"/>
                    </a:cubicBezTo>
                    <a:cubicBezTo>
                      <a:pt x="929194" y="497345"/>
                      <a:pt x="929194" y="497345"/>
                      <a:pt x="929194" y="497345"/>
                    </a:cubicBezTo>
                    <a:cubicBezTo>
                      <a:pt x="929194" y="635707"/>
                      <a:pt x="929194" y="635707"/>
                      <a:pt x="929194" y="635707"/>
                    </a:cubicBezTo>
                    <a:cubicBezTo>
                      <a:pt x="929194" y="659770"/>
                      <a:pt x="947228" y="671802"/>
                      <a:pt x="971270" y="671802"/>
                    </a:cubicBezTo>
                    <a:cubicBezTo>
                      <a:pt x="989302" y="671802"/>
                      <a:pt x="1007334" y="659770"/>
                      <a:pt x="1007334" y="635707"/>
                    </a:cubicBezTo>
                    <a:cubicBezTo>
                      <a:pt x="1007334" y="401093"/>
                      <a:pt x="1007334" y="401093"/>
                      <a:pt x="1007334" y="401093"/>
                    </a:cubicBezTo>
                    <a:cubicBezTo>
                      <a:pt x="1007334" y="340937"/>
                      <a:pt x="953238" y="286794"/>
                      <a:pt x="887118" y="286794"/>
                    </a:cubicBezTo>
                    <a:cubicBezTo>
                      <a:pt x="766904" y="286794"/>
                      <a:pt x="766904" y="286794"/>
                      <a:pt x="766904" y="286794"/>
                    </a:cubicBezTo>
                    <a:cubicBezTo>
                      <a:pt x="760892" y="286794"/>
                      <a:pt x="760892" y="286794"/>
                      <a:pt x="760892" y="286794"/>
                    </a:cubicBezTo>
                    <a:cubicBezTo>
                      <a:pt x="712808" y="286794"/>
                      <a:pt x="712808" y="286794"/>
                      <a:pt x="712808" y="286794"/>
                    </a:cubicBezTo>
                    <a:close/>
                    <a:moveTo>
                      <a:pt x="204808" y="286794"/>
                    </a:moveTo>
                    <a:cubicBezTo>
                      <a:pt x="138688" y="286794"/>
                      <a:pt x="84592" y="340937"/>
                      <a:pt x="84592" y="401093"/>
                    </a:cubicBezTo>
                    <a:cubicBezTo>
                      <a:pt x="84592" y="635707"/>
                      <a:pt x="84592" y="635707"/>
                      <a:pt x="84592" y="635707"/>
                    </a:cubicBezTo>
                    <a:cubicBezTo>
                      <a:pt x="84592" y="659770"/>
                      <a:pt x="102624" y="671802"/>
                      <a:pt x="120656" y="671802"/>
                    </a:cubicBezTo>
                    <a:cubicBezTo>
                      <a:pt x="144698" y="671802"/>
                      <a:pt x="162732" y="659770"/>
                      <a:pt x="162732" y="635707"/>
                    </a:cubicBezTo>
                    <a:cubicBezTo>
                      <a:pt x="162732" y="497345"/>
                      <a:pt x="162732" y="497345"/>
                      <a:pt x="162732" y="497345"/>
                    </a:cubicBezTo>
                    <a:cubicBezTo>
                      <a:pt x="162732" y="419141"/>
                      <a:pt x="162732" y="419141"/>
                      <a:pt x="162732" y="419141"/>
                    </a:cubicBezTo>
                    <a:cubicBezTo>
                      <a:pt x="180764" y="419141"/>
                      <a:pt x="180764" y="419141"/>
                      <a:pt x="180764" y="419141"/>
                    </a:cubicBezTo>
                    <a:cubicBezTo>
                      <a:pt x="180764" y="509376"/>
                      <a:pt x="180764" y="509376"/>
                      <a:pt x="180764" y="509376"/>
                    </a:cubicBezTo>
                    <a:cubicBezTo>
                      <a:pt x="180764" y="653755"/>
                      <a:pt x="180764" y="653755"/>
                      <a:pt x="180764" y="653755"/>
                    </a:cubicBezTo>
                    <a:cubicBezTo>
                      <a:pt x="180764" y="671802"/>
                      <a:pt x="180764" y="671802"/>
                      <a:pt x="180764" y="671802"/>
                    </a:cubicBezTo>
                    <a:cubicBezTo>
                      <a:pt x="180764" y="1032746"/>
                      <a:pt x="180764" y="1032746"/>
                      <a:pt x="180764" y="1032746"/>
                    </a:cubicBezTo>
                    <a:cubicBezTo>
                      <a:pt x="180764" y="1062824"/>
                      <a:pt x="204808" y="1080871"/>
                      <a:pt x="234860" y="1080871"/>
                    </a:cubicBezTo>
                    <a:cubicBezTo>
                      <a:pt x="258904" y="1080871"/>
                      <a:pt x="276936" y="1062824"/>
                      <a:pt x="276936" y="1032746"/>
                    </a:cubicBezTo>
                    <a:cubicBezTo>
                      <a:pt x="276936" y="671802"/>
                      <a:pt x="276936" y="671802"/>
                      <a:pt x="276936" y="671802"/>
                    </a:cubicBezTo>
                    <a:cubicBezTo>
                      <a:pt x="300980" y="671802"/>
                      <a:pt x="300980" y="671802"/>
                      <a:pt x="300980" y="671802"/>
                    </a:cubicBezTo>
                    <a:cubicBezTo>
                      <a:pt x="300980" y="1032746"/>
                      <a:pt x="300980" y="1032746"/>
                      <a:pt x="300980" y="1032746"/>
                    </a:cubicBezTo>
                    <a:cubicBezTo>
                      <a:pt x="300980" y="1062824"/>
                      <a:pt x="325022" y="1080871"/>
                      <a:pt x="349066" y="1080871"/>
                    </a:cubicBezTo>
                    <a:cubicBezTo>
                      <a:pt x="379118" y="1080871"/>
                      <a:pt x="403162" y="1062824"/>
                      <a:pt x="403162" y="1032746"/>
                    </a:cubicBezTo>
                    <a:cubicBezTo>
                      <a:pt x="403162" y="671802"/>
                      <a:pt x="403162" y="671802"/>
                      <a:pt x="403162" y="671802"/>
                    </a:cubicBezTo>
                    <a:cubicBezTo>
                      <a:pt x="403162" y="653755"/>
                      <a:pt x="403162" y="653755"/>
                      <a:pt x="403162" y="653755"/>
                    </a:cubicBezTo>
                    <a:cubicBezTo>
                      <a:pt x="403162" y="509376"/>
                      <a:pt x="403162" y="509376"/>
                      <a:pt x="403162" y="509376"/>
                    </a:cubicBezTo>
                    <a:cubicBezTo>
                      <a:pt x="403162" y="419141"/>
                      <a:pt x="403162" y="419141"/>
                      <a:pt x="403162" y="419141"/>
                    </a:cubicBezTo>
                    <a:cubicBezTo>
                      <a:pt x="421194" y="419141"/>
                      <a:pt x="421194" y="419141"/>
                      <a:pt x="421194" y="419141"/>
                    </a:cubicBezTo>
                    <a:cubicBezTo>
                      <a:pt x="421194" y="497345"/>
                      <a:pt x="421194" y="497345"/>
                      <a:pt x="421194" y="497345"/>
                    </a:cubicBezTo>
                    <a:cubicBezTo>
                      <a:pt x="421194" y="635707"/>
                      <a:pt x="421194" y="635707"/>
                      <a:pt x="421194" y="635707"/>
                    </a:cubicBezTo>
                    <a:cubicBezTo>
                      <a:pt x="421194" y="659770"/>
                      <a:pt x="439228" y="671802"/>
                      <a:pt x="463270" y="671802"/>
                    </a:cubicBezTo>
                    <a:cubicBezTo>
                      <a:pt x="481302" y="671802"/>
                      <a:pt x="499334" y="659770"/>
                      <a:pt x="499334" y="635707"/>
                    </a:cubicBezTo>
                    <a:cubicBezTo>
                      <a:pt x="499334" y="401093"/>
                      <a:pt x="499334" y="401093"/>
                      <a:pt x="499334" y="401093"/>
                    </a:cubicBezTo>
                    <a:cubicBezTo>
                      <a:pt x="499334" y="340937"/>
                      <a:pt x="445238" y="286794"/>
                      <a:pt x="379118" y="286794"/>
                    </a:cubicBezTo>
                    <a:cubicBezTo>
                      <a:pt x="258904" y="286794"/>
                      <a:pt x="258904" y="286794"/>
                      <a:pt x="258904" y="286794"/>
                    </a:cubicBezTo>
                    <a:cubicBezTo>
                      <a:pt x="252892" y="286794"/>
                      <a:pt x="252892" y="286794"/>
                      <a:pt x="252892" y="286794"/>
                    </a:cubicBezTo>
                    <a:cubicBezTo>
                      <a:pt x="204808" y="286794"/>
                      <a:pt x="204808" y="286794"/>
                      <a:pt x="204808" y="286794"/>
                    </a:cubicBezTo>
                    <a:close/>
                    <a:moveTo>
                      <a:pt x="4863964" y="94596"/>
                    </a:moveTo>
                    <a:cubicBezTo>
                      <a:pt x="4816476" y="94596"/>
                      <a:pt x="4777980" y="134790"/>
                      <a:pt x="4777980" y="184373"/>
                    </a:cubicBezTo>
                    <a:cubicBezTo>
                      <a:pt x="4777980" y="233955"/>
                      <a:pt x="4816476" y="274149"/>
                      <a:pt x="4863964" y="274149"/>
                    </a:cubicBezTo>
                    <a:cubicBezTo>
                      <a:pt x="4911452" y="274149"/>
                      <a:pt x="4949948" y="233955"/>
                      <a:pt x="4949948" y="184373"/>
                    </a:cubicBezTo>
                    <a:cubicBezTo>
                      <a:pt x="4949948" y="134790"/>
                      <a:pt x="4911452" y="94596"/>
                      <a:pt x="4863964" y="94596"/>
                    </a:cubicBezTo>
                    <a:close/>
                    <a:moveTo>
                      <a:pt x="4355964" y="94596"/>
                    </a:moveTo>
                    <a:cubicBezTo>
                      <a:pt x="4308476" y="94596"/>
                      <a:pt x="4269980" y="134790"/>
                      <a:pt x="4269980" y="184373"/>
                    </a:cubicBezTo>
                    <a:cubicBezTo>
                      <a:pt x="4269980" y="233955"/>
                      <a:pt x="4308476" y="274149"/>
                      <a:pt x="4355964" y="274149"/>
                    </a:cubicBezTo>
                    <a:cubicBezTo>
                      <a:pt x="4403452" y="274149"/>
                      <a:pt x="4441948" y="233955"/>
                      <a:pt x="4441948" y="184373"/>
                    </a:cubicBezTo>
                    <a:cubicBezTo>
                      <a:pt x="4441948" y="134790"/>
                      <a:pt x="4403452" y="94596"/>
                      <a:pt x="4355964" y="94596"/>
                    </a:cubicBezTo>
                    <a:close/>
                    <a:moveTo>
                      <a:pt x="3847964" y="94596"/>
                    </a:moveTo>
                    <a:cubicBezTo>
                      <a:pt x="3800476" y="94596"/>
                      <a:pt x="3761980" y="134790"/>
                      <a:pt x="3761980" y="184373"/>
                    </a:cubicBezTo>
                    <a:cubicBezTo>
                      <a:pt x="3761980" y="233955"/>
                      <a:pt x="3800476" y="274149"/>
                      <a:pt x="3847964" y="274149"/>
                    </a:cubicBezTo>
                    <a:cubicBezTo>
                      <a:pt x="3895452" y="274149"/>
                      <a:pt x="3933948" y="233955"/>
                      <a:pt x="3933948" y="184373"/>
                    </a:cubicBezTo>
                    <a:cubicBezTo>
                      <a:pt x="3933948" y="134790"/>
                      <a:pt x="3895452" y="94596"/>
                      <a:pt x="3847964" y="94596"/>
                    </a:cubicBezTo>
                    <a:close/>
                    <a:moveTo>
                      <a:pt x="3339964" y="94596"/>
                    </a:moveTo>
                    <a:cubicBezTo>
                      <a:pt x="3292476" y="94596"/>
                      <a:pt x="3253980" y="134790"/>
                      <a:pt x="3253980" y="184373"/>
                    </a:cubicBezTo>
                    <a:cubicBezTo>
                      <a:pt x="3253980" y="233955"/>
                      <a:pt x="3292476" y="274149"/>
                      <a:pt x="3339964" y="274149"/>
                    </a:cubicBezTo>
                    <a:cubicBezTo>
                      <a:pt x="3387452" y="274149"/>
                      <a:pt x="3425948" y="233955"/>
                      <a:pt x="3425948" y="184373"/>
                    </a:cubicBezTo>
                    <a:cubicBezTo>
                      <a:pt x="3425948" y="134790"/>
                      <a:pt x="3387452" y="94596"/>
                      <a:pt x="3339964" y="94596"/>
                    </a:cubicBezTo>
                    <a:close/>
                    <a:moveTo>
                      <a:pt x="2831964" y="94596"/>
                    </a:moveTo>
                    <a:cubicBezTo>
                      <a:pt x="2784476" y="94596"/>
                      <a:pt x="2745980" y="134790"/>
                      <a:pt x="2745980" y="184373"/>
                    </a:cubicBezTo>
                    <a:cubicBezTo>
                      <a:pt x="2745980" y="233955"/>
                      <a:pt x="2784476" y="274149"/>
                      <a:pt x="2831964" y="274149"/>
                    </a:cubicBezTo>
                    <a:cubicBezTo>
                      <a:pt x="2879452" y="274149"/>
                      <a:pt x="2917948" y="233955"/>
                      <a:pt x="2917948" y="184373"/>
                    </a:cubicBezTo>
                    <a:cubicBezTo>
                      <a:pt x="2917948" y="134790"/>
                      <a:pt x="2879452" y="94596"/>
                      <a:pt x="2831964" y="94596"/>
                    </a:cubicBezTo>
                    <a:close/>
                    <a:moveTo>
                      <a:pt x="2323964" y="94596"/>
                    </a:moveTo>
                    <a:cubicBezTo>
                      <a:pt x="2276476" y="94596"/>
                      <a:pt x="2237980" y="134790"/>
                      <a:pt x="2237980" y="184373"/>
                    </a:cubicBezTo>
                    <a:cubicBezTo>
                      <a:pt x="2237980" y="233955"/>
                      <a:pt x="2276476" y="274149"/>
                      <a:pt x="2323964" y="274149"/>
                    </a:cubicBezTo>
                    <a:cubicBezTo>
                      <a:pt x="2371452" y="274149"/>
                      <a:pt x="2409948" y="233955"/>
                      <a:pt x="2409948" y="184373"/>
                    </a:cubicBezTo>
                    <a:cubicBezTo>
                      <a:pt x="2409948" y="134790"/>
                      <a:pt x="2371452" y="94596"/>
                      <a:pt x="2323964" y="94596"/>
                    </a:cubicBezTo>
                    <a:close/>
                    <a:moveTo>
                      <a:pt x="1815964" y="94596"/>
                    </a:moveTo>
                    <a:cubicBezTo>
                      <a:pt x="1768476" y="94596"/>
                      <a:pt x="1729980" y="134790"/>
                      <a:pt x="1729980" y="184373"/>
                    </a:cubicBezTo>
                    <a:cubicBezTo>
                      <a:pt x="1729980" y="233955"/>
                      <a:pt x="1768476" y="274149"/>
                      <a:pt x="1815964" y="274149"/>
                    </a:cubicBezTo>
                    <a:cubicBezTo>
                      <a:pt x="1863452" y="274149"/>
                      <a:pt x="1901948" y="233955"/>
                      <a:pt x="1901948" y="184373"/>
                    </a:cubicBezTo>
                    <a:cubicBezTo>
                      <a:pt x="1901948" y="134790"/>
                      <a:pt x="1863452" y="94596"/>
                      <a:pt x="1815964" y="94596"/>
                    </a:cubicBezTo>
                    <a:close/>
                    <a:moveTo>
                      <a:pt x="1307964" y="94596"/>
                    </a:moveTo>
                    <a:cubicBezTo>
                      <a:pt x="1260476" y="94596"/>
                      <a:pt x="1221980" y="134790"/>
                      <a:pt x="1221980" y="184373"/>
                    </a:cubicBezTo>
                    <a:cubicBezTo>
                      <a:pt x="1221980" y="233955"/>
                      <a:pt x="1260476" y="274149"/>
                      <a:pt x="1307964" y="274149"/>
                    </a:cubicBezTo>
                    <a:cubicBezTo>
                      <a:pt x="1355452" y="274149"/>
                      <a:pt x="1393948" y="233955"/>
                      <a:pt x="1393948" y="184373"/>
                    </a:cubicBezTo>
                    <a:cubicBezTo>
                      <a:pt x="1393948" y="134790"/>
                      <a:pt x="1355452" y="94596"/>
                      <a:pt x="1307964" y="94596"/>
                    </a:cubicBezTo>
                    <a:close/>
                    <a:moveTo>
                      <a:pt x="799964" y="94596"/>
                    </a:moveTo>
                    <a:cubicBezTo>
                      <a:pt x="752476" y="94596"/>
                      <a:pt x="713980" y="134790"/>
                      <a:pt x="713980" y="184373"/>
                    </a:cubicBezTo>
                    <a:cubicBezTo>
                      <a:pt x="713980" y="233955"/>
                      <a:pt x="752476" y="274149"/>
                      <a:pt x="799964" y="274149"/>
                    </a:cubicBezTo>
                    <a:cubicBezTo>
                      <a:pt x="847452" y="274149"/>
                      <a:pt x="885948" y="233955"/>
                      <a:pt x="885948" y="184373"/>
                    </a:cubicBezTo>
                    <a:cubicBezTo>
                      <a:pt x="885948" y="134790"/>
                      <a:pt x="847452" y="94596"/>
                      <a:pt x="799964" y="94596"/>
                    </a:cubicBezTo>
                    <a:close/>
                    <a:moveTo>
                      <a:pt x="291964" y="94596"/>
                    </a:moveTo>
                    <a:cubicBezTo>
                      <a:pt x="244476" y="94596"/>
                      <a:pt x="205980" y="134790"/>
                      <a:pt x="205980" y="184373"/>
                    </a:cubicBezTo>
                    <a:cubicBezTo>
                      <a:pt x="205980" y="233955"/>
                      <a:pt x="244476" y="274149"/>
                      <a:pt x="291964" y="274149"/>
                    </a:cubicBezTo>
                    <a:cubicBezTo>
                      <a:pt x="339452" y="274149"/>
                      <a:pt x="377948" y="233955"/>
                      <a:pt x="377948" y="184373"/>
                    </a:cubicBezTo>
                    <a:cubicBezTo>
                      <a:pt x="377948" y="134790"/>
                      <a:pt x="339452" y="94596"/>
                      <a:pt x="291964" y="94596"/>
                    </a:cubicBezTo>
                    <a:close/>
                    <a:moveTo>
                      <a:pt x="0" y="0"/>
                    </a:moveTo>
                    <a:lnTo>
                      <a:pt x="5176562" y="0"/>
                    </a:lnTo>
                    <a:lnTo>
                      <a:pt x="5176562" y="1177896"/>
                    </a:lnTo>
                    <a:lnTo>
                      <a:pt x="0" y="117789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Poppins Light" pitchFamily="2" charset="77"/>
                </a:endParaRPr>
              </a:p>
            </p:txBody>
          </p:sp>
          <p:sp>
            <p:nvSpPr>
              <p:cNvPr id="91" name="TextBox 90">
                <a:extLst>
                  <a:ext uri="{FF2B5EF4-FFF2-40B4-BE49-F238E27FC236}">
                    <a16:creationId xmlns:a16="http://schemas.microsoft.com/office/drawing/2014/main" id="{6D9BE99C-B723-4AB6-A864-3CBD5B993722}"/>
                  </a:ext>
                </a:extLst>
              </p:cNvPr>
              <p:cNvSpPr txBox="1"/>
              <p:nvPr/>
            </p:nvSpPr>
            <p:spPr>
              <a:xfrm>
                <a:off x="4344340" y="2534699"/>
                <a:ext cx="871927" cy="3693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
                    <a:srgbClr val="3DB7E4"/>
                  </a:buClr>
                  <a:buSzTx/>
                  <a:tabLst/>
                </a:pPr>
                <a:r>
                  <a:rPr lang="en-US" sz="2000">
                    <a:latin typeface="Arial" panose="020B0604020202020204" pitchFamily="34" charset="0"/>
                    <a:cs typeface="Arial" panose="020B0604020202020204" pitchFamily="34" charset="0"/>
                  </a:rPr>
                  <a:t>12</a:t>
                </a:r>
                <a:r>
                  <a:rPr kumimoji="0" lang="en-US"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t>
                </a:r>
              </a:p>
            </p:txBody>
          </p:sp>
        </p:grpSp>
        <p:sp>
          <p:nvSpPr>
            <p:cNvPr id="102" name="Subtitle 2">
              <a:extLst>
                <a:ext uri="{FF2B5EF4-FFF2-40B4-BE49-F238E27FC236}">
                  <a16:creationId xmlns:a16="http://schemas.microsoft.com/office/drawing/2014/main" id="{638E9354-C5B6-45DC-8475-642DB92C5B56}"/>
                </a:ext>
              </a:extLst>
            </p:cNvPr>
            <p:cNvSpPr txBox="1">
              <a:spLocks/>
            </p:cNvSpPr>
            <p:nvPr/>
          </p:nvSpPr>
          <p:spPr>
            <a:xfrm>
              <a:off x="4988139" y="4698658"/>
              <a:ext cx="1735945" cy="27544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25"/>
                </a:lnSpc>
              </a:pPr>
              <a:r>
                <a:rPr lang="en-US" sz="2000">
                  <a:solidFill>
                    <a:schemeClr val="tx1"/>
                  </a:solidFill>
                  <a:latin typeface="+mn-lt"/>
                  <a:ea typeface="Open Sans Light" panose="020B0306030504020204" pitchFamily="34" charset="0"/>
                  <a:cs typeface="Open Sans Light" panose="020B0306030504020204" pitchFamily="34" charset="0"/>
                </a:rPr>
                <a:t>65+</a:t>
              </a:r>
            </a:p>
          </p:txBody>
        </p:sp>
      </p:grpSp>
      <p:grpSp>
        <p:nvGrpSpPr>
          <p:cNvPr id="5" name="Group 4">
            <a:extLst>
              <a:ext uri="{FF2B5EF4-FFF2-40B4-BE49-F238E27FC236}">
                <a16:creationId xmlns:a16="http://schemas.microsoft.com/office/drawing/2014/main" id="{7FB7E625-288A-4E5F-AC7B-AE91301BA3ED}"/>
              </a:ext>
            </a:extLst>
          </p:cNvPr>
          <p:cNvGrpSpPr/>
          <p:nvPr/>
        </p:nvGrpSpPr>
        <p:grpSpPr>
          <a:xfrm>
            <a:off x="4155717" y="2362441"/>
            <a:ext cx="4359633" cy="1077333"/>
            <a:chOff x="4155717" y="2362441"/>
            <a:chExt cx="4359633" cy="1077333"/>
          </a:xfrm>
        </p:grpSpPr>
        <p:grpSp>
          <p:nvGrpSpPr>
            <p:cNvPr id="74" name="Group 73">
              <a:extLst>
                <a:ext uri="{FF2B5EF4-FFF2-40B4-BE49-F238E27FC236}">
                  <a16:creationId xmlns:a16="http://schemas.microsoft.com/office/drawing/2014/main" id="{B83ADF00-2992-422A-9167-DF4C070F148C}"/>
                </a:ext>
              </a:extLst>
            </p:cNvPr>
            <p:cNvGrpSpPr/>
            <p:nvPr/>
          </p:nvGrpSpPr>
          <p:grpSpPr>
            <a:xfrm>
              <a:off x="4155717" y="2433934"/>
              <a:ext cx="4359633" cy="1005840"/>
              <a:chOff x="4155717" y="2204966"/>
              <a:chExt cx="4359633" cy="1005840"/>
            </a:xfrm>
          </p:grpSpPr>
          <p:grpSp>
            <p:nvGrpSpPr>
              <p:cNvPr id="64" name="Group 63">
                <a:extLst>
                  <a:ext uri="{FF2B5EF4-FFF2-40B4-BE49-F238E27FC236}">
                    <a16:creationId xmlns:a16="http://schemas.microsoft.com/office/drawing/2014/main" id="{8E235F8E-66CB-42EA-A5D2-B57B38C75779}"/>
                  </a:ext>
                </a:extLst>
              </p:cNvPr>
              <p:cNvGrpSpPr/>
              <p:nvPr/>
            </p:nvGrpSpPr>
            <p:grpSpPr>
              <a:xfrm>
                <a:off x="4155717" y="2204966"/>
                <a:ext cx="4359633" cy="1005840"/>
                <a:chOff x="3177052" y="1198466"/>
                <a:chExt cx="4359633" cy="1005840"/>
              </a:xfrm>
            </p:grpSpPr>
            <p:sp>
              <p:nvSpPr>
                <p:cNvPr id="69" name="Rectangle: Rounded Corners 68">
                  <a:extLst>
                    <a:ext uri="{FF2B5EF4-FFF2-40B4-BE49-F238E27FC236}">
                      <a16:creationId xmlns:a16="http://schemas.microsoft.com/office/drawing/2014/main" id="{7C4AD783-6B4D-482F-B6D1-42DB4B8D6021}"/>
                    </a:ext>
                  </a:extLst>
                </p:cNvPr>
                <p:cNvSpPr/>
                <p:nvPr/>
              </p:nvSpPr>
              <p:spPr>
                <a:xfrm>
                  <a:off x="3648124" y="1337149"/>
                  <a:ext cx="3888561" cy="728475"/>
                </a:xfrm>
                <a:prstGeom prst="roundRect">
                  <a:avLst>
                    <a:gd name="adj" fmla="val 50000"/>
                  </a:avLst>
                </a:prstGeom>
                <a:solidFill>
                  <a:schemeClr val="bg1"/>
                </a:solidFill>
                <a:ln w="508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7A9EACBC-4269-4F93-820C-522B83A0A5BD}"/>
                    </a:ext>
                  </a:extLst>
                </p:cNvPr>
                <p:cNvSpPr/>
                <p:nvPr/>
              </p:nvSpPr>
              <p:spPr>
                <a:xfrm>
                  <a:off x="3744349" y="1401686"/>
                  <a:ext cx="3696110" cy="599401"/>
                </a:xfrm>
                <a:prstGeom prst="roundRect">
                  <a:avLst>
                    <a:gd name="adj" fmla="val 50000"/>
                  </a:avLst>
                </a:prstGeom>
                <a:solidFill>
                  <a:schemeClr val="bg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71" name="Group 70">
                  <a:extLst>
                    <a:ext uri="{FF2B5EF4-FFF2-40B4-BE49-F238E27FC236}">
                      <a16:creationId xmlns:a16="http://schemas.microsoft.com/office/drawing/2014/main" id="{1C498ECF-C3B4-4210-9393-71177EE58DA2}"/>
                    </a:ext>
                  </a:extLst>
                </p:cNvPr>
                <p:cNvGrpSpPr/>
                <p:nvPr/>
              </p:nvGrpSpPr>
              <p:grpSpPr>
                <a:xfrm>
                  <a:off x="3177052" y="1198466"/>
                  <a:ext cx="1005840" cy="1005840"/>
                  <a:chOff x="3648493" y="431806"/>
                  <a:chExt cx="1005840" cy="1005840"/>
                </a:xfrm>
              </p:grpSpPr>
              <p:sp>
                <p:nvSpPr>
                  <p:cNvPr id="72" name="Oval 71">
                    <a:extLst>
                      <a:ext uri="{FF2B5EF4-FFF2-40B4-BE49-F238E27FC236}">
                        <a16:creationId xmlns:a16="http://schemas.microsoft.com/office/drawing/2014/main" id="{2CC21F48-C46A-4F23-921C-755BAC5ADCA0}"/>
                      </a:ext>
                    </a:extLst>
                  </p:cNvPr>
                  <p:cNvSpPr/>
                  <p:nvPr/>
                </p:nvSpPr>
                <p:spPr>
                  <a:xfrm>
                    <a:off x="3648493" y="431806"/>
                    <a:ext cx="1005840" cy="1005840"/>
                  </a:xfrm>
                  <a:prstGeom prst="ellipse">
                    <a:avLst/>
                  </a:prstGeom>
                  <a:solidFill>
                    <a:schemeClr val="bg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4B52D6CB-F43E-450B-8696-BA1B4C0C4271}"/>
                      </a:ext>
                    </a:extLst>
                  </p:cNvPr>
                  <p:cNvSpPr/>
                  <p:nvPr/>
                </p:nvSpPr>
                <p:spPr>
                  <a:xfrm>
                    <a:off x="3739718" y="523031"/>
                    <a:ext cx="823391" cy="823391"/>
                  </a:xfrm>
                  <a:prstGeom prst="ellipse">
                    <a:avLst/>
                  </a:prstGeom>
                  <a:noFill/>
                  <a:ln w="508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Freeform 37">
                <a:extLst>
                  <a:ext uri="{FF2B5EF4-FFF2-40B4-BE49-F238E27FC236}">
                    <a16:creationId xmlns:a16="http://schemas.microsoft.com/office/drawing/2014/main" id="{4C89CD10-1866-441A-B223-004AC853F4D0}"/>
                  </a:ext>
                </a:extLst>
              </p:cNvPr>
              <p:cNvSpPr>
                <a:spLocks noChangeArrowheads="1"/>
              </p:cNvSpPr>
              <p:nvPr/>
            </p:nvSpPr>
            <p:spPr bwMode="auto">
              <a:xfrm>
                <a:off x="5307336" y="2466920"/>
                <a:ext cx="2499722" cy="494392"/>
              </a:xfrm>
              <a:custGeom>
                <a:avLst/>
                <a:gdLst>
                  <a:gd name="connsiteX0" fmla="*/ 4692216 w 4986742"/>
                  <a:gd name="connsiteY0" fmla="*/ 192198 h 986275"/>
                  <a:gd name="connsiteX1" fmla="*/ 4740300 w 4986742"/>
                  <a:gd name="connsiteY1" fmla="*/ 192198 h 986275"/>
                  <a:gd name="connsiteX2" fmla="*/ 4746312 w 4986742"/>
                  <a:gd name="connsiteY2" fmla="*/ 192198 h 986275"/>
                  <a:gd name="connsiteX3" fmla="*/ 4866526 w 4986742"/>
                  <a:gd name="connsiteY3" fmla="*/ 192198 h 986275"/>
                  <a:gd name="connsiteX4" fmla="*/ 4986742 w 4986742"/>
                  <a:gd name="connsiteY4" fmla="*/ 306497 h 986275"/>
                  <a:gd name="connsiteX5" fmla="*/ 4986742 w 4986742"/>
                  <a:gd name="connsiteY5" fmla="*/ 541111 h 986275"/>
                  <a:gd name="connsiteX6" fmla="*/ 4950678 w 4986742"/>
                  <a:gd name="connsiteY6" fmla="*/ 577206 h 986275"/>
                  <a:gd name="connsiteX7" fmla="*/ 4908602 w 4986742"/>
                  <a:gd name="connsiteY7" fmla="*/ 541111 h 986275"/>
                  <a:gd name="connsiteX8" fmla="*/ 4908602 w 4986742"/>
                  <a:gd name="connsiteY8" fmla="*/ 402749 h 986275"/>
                  <a:gd name="connsiteX9" fmla="*/ 4908602 w 4986742"/>
                  <a:gd name="connsiteY9" fmla="*/ 324545 h 986275"/>
                  <a:gd name="connsiteX10" fmla="*/ 4890570 w 4986742"/>
                  <a:gd name="connsiteY10" fmla="*/ 324545 h 986275"/>
                  <a:gd name="connsiteX11" fmla="*/ 4890570 w 4986742"/>
                  <a:gd name="connsiteY11" fmla="*/ 414780 h 986275"/>
                  <a:gd name="connsiteX12" fmla="*/ 4890570 w 4986742"/>
                  <a:gd name="connsiteY12" fmla="*/ 559159 h 986275"/>
                  <a:gd name="connsiteX13" fmla="*/ 4890570 w 4986742"/>
                  <a:gd name="connsiteY13" fmla="*/ 577206 h 986275"/>
                  <a:gd name="connsiteX14" fmla="*/ 4890570 w 4986742"/>
                  <a:gd name="connsiteY14" fmla="*/ 938150 h 986275"/>
                  <a:gd name="connsiteX15" fmla="*/ 4836474 w 4986742"/>
                  <a:gd name="connsiteY15" fmla="*/ 986275 h 986275"/>
                  <a:gd name="connsiteX16" fmla="*/ 4788388 w 4986742"/>
                  <a:gd name="connsiteY16" fmla="*/ 938150 h 986275"/>
                  <a:gd name="connsiteX17" fmla="*/ 4788388 w 4986742"/>
                  <a:gd name="connsiteY17" fmla="*/ 577206 h 986275"/>
                  <a:gd name="connsiteX18" fmla="*/ 4764344 w 4986742"/>
                  <a:gd name="connsiteY18" fmla="*/ 577206 h 986275"/>
                  <a:gd name="connsiteX19" fmla="*/ 4764344 w 4986742"/>
                  <a:gd name="connsiteY19" fmla="*/ 938150 h 986275"/>
                  <a:gd name="connsiteX20" fmla="*/ 4722268 w 4986742"/>
                  <a:gd name="connsiteY20" fmla="*/ 986275 h 986275"/>
                  <a:gd name="connsiteX21" fmla="*/ 4668172 w 4986742"/>
                  <a:gd name="connsiteY21" fmla="*/ 938150 h 986275"/>
                  <a:gd name="connsiteX22" fmla="*/ 4668172 w 4986742"/>
                  <a:gd name="connsiteY22" fmla="*/ 577206 h 986275"/>
                  <a:gd name="connsiteX23" fmla="*/ 4668172 w 4986742"/>
                  <a:gd name="connsiteY23" fmla="*/ 559159 h 986275"/>
                  <a:gd name="connsiteX24" fmla="*/ 4668172 w 4986742"/>
                  <a:gd name="connsiteY24" fmla="*/ 414780 h 986275"/>
                  <a:gd name="connsiteX25" fmla="*/ 4668172 w 4986742"/>
                  <a:gd name="connsiteY25" fmla="*/ 324545 h 986275"/>
                  <a:gd name="connsiteX26" fmla="*/ 4650140 w 4986742"/>
                  <a:gd name="connsiteY26" fmla="*/ 324545 h 986275"/>
                  <a:gd name="connsiteX27" fmla="*/ 4650140 w 4986742"/>
                  <a:gd name="connsiteY27" fmla="*/ 402749 h 986275"/>
                  <a:gd name="connsiteX28" fmla="*/ 4650140 w 4986742"/>
                  <a:gd name="connsiteY28" fmla="*/ 541111 h 986275"/>
                  <a:gd name="connsiteX29" fmla="*/ 4608064 w 4986742"/>
                  <a:gd name="connsiteY29" fmla="*/ 577206 h 986275"/>
                  <a:gd name="connsiteX30" fmla="*/ 4572000 w 4986742"/>
                  <a:gd name="connsiteY30" fmla="*/ 541111 h 986275"/>
                  <a:gd name="connsiteX31" fmla="*/ 4572000 w 4986742"/>
                  <a:gd name="connsiteY31" fmla="*/ 306497 h 986275"/>
                  <a:gd name="connsiteX32" fmla="*/ 4692216 w 4986742"/>
                  <a:gd name="connsiteY32" fmla="*/ 192198 h 986275"/>
                  <a:gd name="connsiteX33" fmla="*/ 4184216 w 4986742"/>
                  <a:gd name="connsiteY33" fmla="*/ 192198 h 986275"/>
                  <a:gd name="connsiteX34" fmla="*/ 4232300 w 4986742"/>
                  <a:gd name="connsiteY34" fmla="*/ 192198 h 986275"/>
                  <a:gd name="connsiteX35" fmla="*/ 4238312 w 4986742"/>
                  <a:gd name="connsiteY35" fmla="*/ 192198 h 986275"/>
                  <a:gd name="connsiteX36" fmla="*/ 4358526 w 4986742"/>
                  <a:gd name="connsiteY36" fmla="*/ 192198 h 986275"/>
                  <a:gd name="connsiteX37" fmla="*/ 4478742 w 4986742"/>
                  <a:gd name="connsiteY37" fmla="*/ 306497 h 986275"/>
                  <a:gd name="connsiteX38" fmla="*/ 4478742 w 4986742"/>
                  <a:gd name="connsiteY38" fmla="*/ 541111 h 986275"/>
                  <a:gd name="connsiteX39" fmla="*/ 4442678 w 4986742"/>
                  <a:gd name="connsiteY39" fmla="*/ 577206 h 986275"/>
                  <a:gd name="connsiteX40" fmla="*/ 4400602 w 4986742"/>
                  <a:gd name="connsiteY40" fmla="*/ 541111 h 986275"/>
                  <a:gd name="connsiteX41" fmla="*/ 4400602 w 4986742"/>
                  <a:gd name="connsiteY41" fmla="*/ 402749 h 986275"/>
                  <a:gd name="connsiteX42" fmla="*/ 4400602 w 4986742"/>
                  <a:gd name="connsiteY42" fmla="*/ 324545 h 986275"/>
                  <a:gd name="connsiteX43" fmla="*/ 4382570 w 4986742"/>
                  <a:gd name="connsiteY43" fmla="*/ 324545 h 986275"/>
                  <a:gd name="connsiteX44" fmla="*/ 4382570 w 4986742"/>
                  <a:gd name="connsiteY44" fmla="*/ 414780 h 986275"/>
                  <a:gd name="connsiteX45" fmla="*/ 4382570 w 4986742"/>
                  <a:gd name="connsiteY45" fmla="*/ 559159 h 986275"/>
                  <a:gd name="connsiteX46" fmla="*/ 4382570 w 4986742"/>
                  <a:gd name="connsiteY46" fmla="*/ 577206 h 986275"/>
                  <a:gd name="connsiteX47" fmla="*/ 4382570 w 4986742"/>
                  <a:gd name="connsiteY47" fmla="*/ 938150 h 986275"/>
                  <a:gd name="connsiteX48" fmla="*/ 4328474 w 4986742"/>
                  <a:gd name="connsiteY48" fmla="*/ 986275 h 986275"/>
                  <a:gd name="connsiteX49" fmla="*/ 4280388 w 4986742"/>
                  <a:gd name="connsiteY49" fmla="*/ 938150 h 986275"/>
                  <a:gd name="connsiteX50" fmla="*/ 4280388 w 4986742"/>
                  <a:gd name="connsiteY50" fmla="*/ 577206 h 986275"/>
                  <a:gd name="connsiteX51" fmla="*/ 4256344 w 4986742"/>
                  <a:gd name="connsiteY51" fmla="*/ 577206 h 986275"/>
                  <a:gd name="connsiteX52" fmla="*/ 4256344 w 4986742"/>
                  <a:gd name="connsiteY52" fmla="*/ 938150 h 986275"/>
                  <a:gd name="connsiteX53" fmla="*/ 4214268 w 4986742"/>
                  <a:gd name="connsiteY53" fmla="*/ 986275 h 986275"/>
                  <a:gd name="connsiteX54" fmla="*/ 4160172 w 4986742"/>
                  <a:gd name="connsiteY54" fmla="*/ 938150 h 986275"/>
                  <a:gd name="connsiteX55" fmla="*/ 4160172 w 4986742"/>
                  <a:gd name="connsiteY55" fmla="*/ 577206 h 986275"/>
                  <a:gd name="connsiteX56" fmla="*/ 4160172 w 4986742"/>
                  <a:gd name="connsiteY56" fmla="*/ 559159 h 986275"/>
                  <a:gd name="connsiteX57" fmla="*/ 4160172 w 4986742"/>
                  <a:gd name="connsiteY57" fmla="*/ 414780 h 986275"/>
                  <a:gd name="connsiteX58" fmla="*/ 4160172 w 4986742"/>
                  <a:gd name="connsiteY58" fmla="*/ 324545 h 986275"/>
                  <a:gd name="connsiteX59" fmla="*/ 4142140 w 4986742"/>
                  <a:gd name="connsiteY59" fmla="*/ 324545 h 986275"/>
                  <a:gd name="connsiteX60" fmla="*/ 4142140 w 4986742"/>
                  <a:gd name="connsiteY60" fmla="*/ 402749 h 986275"/>
                  <a:gd name="connsiteX61" fmla="*/ 4142140 w 4986742"/>
                  <a:gd name="connsiteY61" fmla="*/ 541111 h 986275"/>
                  <a:gd name="connsiteX62" fmla="*/ 4100064 w 4986742"/>
                  <a:gd name="connsiteY62" fmla="*/ 577206 h 986275"/>
                  <a:gd name="connsiteX63" fmla="*/ 4064000 w 4986742"/>
                  <a:gd name="connsiteY63" fmla="*/ 541111 h 986275"/>
                  <a:gd name="connsiteX64" fmla="*/ 4064000 w 4986742"/>
                  <a:gd name="connsiteY64" fmla="*/ 306497 h 986275"/>
                  <a:gd name="connsiteX65" fmla="*/ 4184216 w 4986742"/>
                  <a:gd name="connsiteY65" fmla="*/ 192198 h 986275"/>
                  <a:gd name="connsiteX66" fmla="*/ 3676216 w 4986742"/>
                  <a:gd name="connsiteY66" fmla="*/ 192198 h 986275"/>
                  <a:gd name="connsiteX67" fmla="*/ 3724300 w 4986742"/>
                  <a:gd name="connsiteY67" fmla="*/ 192198 h 986275"/>
                  <a:gd name="connsiteX68" fmla="*/ 3730312 w 4986742"/>
                  <a:gd name="connsiteY68" fmla="*/ 192198 h 986275"/>
                  <a:gd name="connsiteX69" fmla="*/ 3850526 w 4986742"/>
                  <a:gd name="connsiteY69" fmla="*/ 192198 h 986275"/>
                  <a:gd name="connsiteX70" fmla="*/ 3970742 w 4986742"/>
                  <a:gd name="connsiteY70" fmla="*/ 306497 h 986275"/>
                  <a:gd name="connsiteX71" fmla="*/ 3970742 w 4986742"/>
                  <a:gd name="connsiteY71" fmla="*/ 541111 h 986275"/>
                  <a:gd name="connsiteX72" fmla="*/ 3934678 w 4986742"/>
                  <a:gd name="connsiteY72" fmla="*/ 577206 h 986275"/>
                  <a:gd name="connsiteX73" fmla="*/ 3892602 w 4986742"/>
                  <a:gd name="connsiteY73" fmla="*/ 541111 h 986275"/>
                  <a:gd name="connsiteX74" fmla="*/ 3892602 w 4986742"/>
                  <a:gd name="connsiteY74" fmla="*/ 402749 h 986275"/>
                  <a:gd name="connsiteX75" fmla="*/ 3892602 w 4986742"/>
                  <a:gd name="connsiteY75" fmla="*/ 324545 h 986275"/>
                  <a:gd name="connsiteX76" fmla="*/ 3874570 w 4986742"/>
                  <a:gd name="connsiteY76" fmla="*/ 324545 h 986275"/>
                  <a:gd name="connsiteX77" fmla="*/ 3874570 w 4986742"/>
                  <a:gd name="connsiteY77" fmla="*/ 414780 h 986275"/>
                  <a:gd name="connsiteX78" fmla="*/ 3874570 w 4986742"/>
                  <a:gd name="connsiteY78" fmla="*/ 559159 h 986275"/>
                  <a:gd name="connsiteX79" fmla="*/ 3874570 w 4986742"/>
                  <a:gd name="connsiteY79" fmla="*/ 577206 h 986275"/>
                  <a:gd name="connsiteX80" fmla="*/ 3874570 w 4986742"/>
                  <a:gd name="connsiteY80" fmla="*/ 938150 h 986275"/>
                  <a:gd name="connsiteX81" fmla="*/ 3820474 w 4986742"/>
                  <a:gd name="connsiteY81" fmla="*/ 986275 h 986275"/>
                  <a:gd name="connsiteX82" fmla="*/ 3772388 w 4986742"/>
                  <a:gd name="connsiteY82" fmla="*/ 938150 h 986275"/>
                  <a:gd name="connsiteX83" fmla="*/ 3772388 w 4986742"/>
                  <a:gd name="connsiteY83" fmla="*/ 577206 h 986275"/>
                  <a:gd name="connsiteX84" fmla="*/ 3748344 w 4986742"/>
                  <a:gd name="connsiteY84" fmla="*/ 577206 h 986275"/>
                  <a:gd name="connsiteX85" fmla="*/ 3748344 w 4986742"/>
                  <a:gd name="connsiteY85" fmla="*/ 938150 h 986275"/>
                  <a:gd name="connsiteX86" fmla="*/ 3706268 w 4986742"/>
                  <a:gd name="connsiteY86" fmla="*/ 986275 h 986275"/>
                  <a:gd name="connsiteX87" fmla="*/ 3652172 w 4986742"/>
                  <a:gd name="connsiteY87" fmla="*/ 938150 h 986275"/>
                  <a:gd name="connsiteX88" fmla="*/ 3652172 w 4986742"/>
                  <a:gd name="connsiteY88" fmla="*/ 577206 h 986275"/>
                  <a:gd name="connsiteX89" fmla="*/ 3652172 w 4986742"/>
                  <a:gd name="connsiteY89" fmla="*/ 559159 h 986275"/>
                  <a:gd name="connsiteX90" fmla="*/ 3652172 w 4986742"/>
                  <a:gd name="connsiteY90" fmla="*/ 414780 h 986275"/>
                  <a:gd name="connsiteX91" fmla="*/ 3652172 w 4986742"/>
                  <a:gd name="connsiteY91" fmla="*/ 324545 h 986275"/>
                  <a:gd name="connsiteX92" fmla="*/ 3634140 w 4986742"/>
                  <a:gd name="connsiteY92" fmla="*/ 324545 h 986275"/>
                  <a:gd name="connsiteX93" fmla="*/ 3634140 w 4986742"/>
                  <a:gd name="connsiteY93" fmla="*/ 402749 h 986275"/>
                  <a:gd name="connsiteX94" fmla="*/ 3634140 w 4986742"/>
                  <a:gd name="connsiteY94" fmla="*/ 541111 h 986275"/>
                  <a:gd name="connsiteX95" fmla="*/ 3592064 w 4986742"/>
                  <a:gd name="connsiteY95" fmla="*/ 577206 h 986275"/>
                  <a:gd name="connsiteX96" fmla="*/ 3556000 w 4986742"/>
                  <a:gd name="connsiteY96" fmla="*/ 541111 h 986275"/>
                  <a:gd name="connsiteX97" fmla="*/ 3556000 w 4986742"/>
                  <a:gd name="connsiteY97" fmla="*/ 306497 h 986275"/>
                  <a:gd name="connsiteX98" fmla="*/ 3676216 w 4986742"/>
                  <a:gd name="connsiteY98" fmla="*/ 192198 h 986275"/>
                  <a:gd name="connsiteX99" fmla="*/ 3168216 w 4986742"/>
                  <a:gd name="connsiteY99" fmla="*/ 192198 h 986275"/>
                  <a:gd name="connsiteX100" fmla="*/ 3216300 w 4986742"/>
                  <a:gd name="connsiteY100" fmla="*/ 192198 h 986275"/>
                  <a:gd name="connsiteX101" fmla="*/ 3222312 w 4986742"/>
                  <a:gd name="connsiteY101" fmla="*/ 192198 h 986275"/>
                  <a:gd name="connsiteX102" fmla="*/ 3342526 w 4986742"/>
                  <a:gd name="connsiteY102" fmla="*/ 192198 h 986275"/>
                  <a:gd name="connsiteX103" fmla="*/ 3462742 w 4986742"/>
                  <a:gd name="connsiteY103" fmla="*/ 306497 h 986275"/>
                  <a:gd name="connsiteX104" fmla="*/ 3462742 w 4986742"/>
                  <a:gd name="connsiteY104" fmla="*/ 541111 h 986275"/>
                  <a:gd name="connsiteX105" fmla="*/ 3426678 w 4986742"/>
                  <a:gd name="connsiteY105" fmla="*/ 577206 h 986275"/>
                  <a:gd name="connsiteX106" fmla="*/ 3384602 w 4986742"/>
                  <a:gd name="connsiteY106" fmla="*/ 541111 h 986275"/>
                  <a:gd name="connsiteX107" fmla="*/ 3384602 w 4986742"/>
                  <a:gd name="connsiteY107" fmla="*/ 402749 h 986275"/>
                  <a:gd name="connsiteX108" fmla="*/ 3384602 w 4986742"/>
                  <a:gd name="connsiteY108" fmla="*/ 324545 h 986275"/>
                  <a:gd name="connsiteX109" fmla="*/ 3366570 w 4986742"/>
                  <a:gd name="connsiteY109" fmla="*/ 324545 h 986275"/>
                  <a:gd name="connsiteX110" fmla="*/ 3366570 w 4986742"/>
                  <a:gd name="connsiteY110" fmla="*/ 414780 h 986275"/>
                  <a:gd name="connsiteX111" fmla="*/ 3366570 w 4986742"/>
                  <a:gd name="connsiteY111" fmla="*/ 559159 h 986275"/>
                  <a:gd name="connsiteX112" fmla="*/ 3366570 w 4986742"/>
                  <a:gd name="connsiteY112" fmla="*/ 577206 h 986275"/>
                  <a:gd name="connsiteX113" fmla="*/ 3366570 w 4986742"/>
                  <a:gd name="connsiteY113" fmla="*/ 938150 h 986275"/>
                  <a:gd name="connsiteX114" fmla="*/ 3312474 w 4986742"/>
                  <a:gd name="connsiteY114" fmla="*/ 986275 h 986275"/>
                  <a:gd name="connsiteX115" fmla="*/ 3264388 w 4986742"/>
                  <a:gd name="connsiteY115" fmla="*/ 938150 h 986275"/>
                  <a:gd name="connsiteX116" fmla="*/ 3264388 w 4986742"/>
                  <a:gd name="connsiteY116" fmla="*/ 577206 h 986275"/>
                  <a:gd name="connsiteX117" fmla="*/ 3240344 w 4986742"/>
                  <a:gd name="connsiteY117" fmla="*/ 577206 h 986275"/>
                  <a:gd name="connsiteX118" fmla="*/ 3240344 w 4986742"/>
                  <a:gd name="connsiteY118" fmla="*/ 938150 h 986275"/>
                  <a:gd name="connsiteX119" fmla="*/ 3198268 w 4986742"/>
                  <a:gd name="connsiteY119" fmla="*/ 986275 h 986275"/>
                  <a:gd name="connsiteX120" fmla="*/ 3144172 w 4986742"/>
                  <a:gd name="connsiteY120" fmla="*/ 938150 h 986275"/>
                  <a:gd name="connsiteX121" fmla="*/ 3144172 w 4986742"/>
                  <a:gd name="connsiteY121" fmla="*/ 577206 h 986275"/>
                  <a:gd name="connsiteX122" fmla="*/ 3144172 w 4986742"/>
                  <a:gd name="connsiteY122" fmla="*/ 559159 h 986275"/>
                  <a:gd name="connsiteX123" fmla="*/ 3144172 w 4986742"/>
                  <a:gd name="connsiteY123" fmla="*/ 414780 h 986275"/>
                  <a:gd name="connsiteX124" fmla="*/ 3144172 w 4986742"/>
                  <a:gd name="connsiteY124" fmla="*/ 324545 h 986275"/>
                  <a:gd name="connsiteX125" fmla="*/ 3126140 w 4986742"/>
                  <a:gd name="connsiteY125" fmla="*/ 324545 h 986275"/>
                  <a:gd name="connsiteX126" fmla="*/ 3126140 w 4986742"/>
                  <a:gd name="connsiteY126" fmla="*/ 402749 h 986275"/>
                  <a:gd name="connsiteX127" fmla="*/ 3126140 w 4986742"/>
                  <a:gd name="connsiteY127" fmla="*/ 541111 h 986275"/>
                  <a:gd name="connsiteX128" fmla="*/ 3084064 w 4986742"/>
                  <a:gd name="connsiteY128" fmla="*/ 577206 h 986275"/>
                  <a:gd name="connsiteX129" fmla="*/ 3048000 w 4986742"/>
                  <a:gd name="connsiteY129" fmla="*/ 541111 h 986275"/>
                  <a:gd name="connsiteX130" fmla="*/ 3048000 w 4986742"/>
                  <a:gd name="connsiteY130" fmla="*/ 306497 h 986275"/>
                  <a:gd name="connsiteX131" fmla="*/ 3168216 w 4986742"/>
                  <a:gd name="connsiteY131" fmla="*/ 192198 h 986275"/>
                  <a:gd name="connsiteX132" fmla="*/ 2660216 w 4986742"/>
                  <a:gd name="connsiteY132" fmla="*/ 192198 h 986275"/>
                  <a:gd name="connsiteX133" fmla="*/ 2708300 w 4986742"/>
                  <a:gd name="connsiteY133" fmla="*/ 192198 h 986275"/>
                  <a:gd name="connsiteX134" fmla="*/ 2714312 w 4986742"/>
                  <a:gd name="connsiteY134" fmla="*/ 192198 h 986275"/>
                  <a:gd name="connsiteX135" fmla="*/ 2834526 w 4986742"/>
                  <a:gd name="connsiteY135" fmla="*/ 192198 h 986275"/>
                  <a:gd name="connsiteX136" fmla="*/ 2954742 w 4986742"/>
                  <a:gd name="connsiteY136" fmla="*/ 306497 h 986275"/>
                  <a:gd name="connsiteX137" fmla="*/ 2954742 w 4986742"/>
                  <a:gd name="connsiteY137" fmla="*/ 541111 h 986275"/>
                  <a:gd name="connsiteX138" fmla="*/ 2918678 w 4986742"/>
                  <a:gd name="connsiteY138" fmla="*/ 577206 h 986275"/>
                  <a:gd name="connsiteX139" fmla="*/ 2876602 w 4986742"/>
                  <a:gd name="connsiteY139" fmla="*/ 541111 h 986275"/>
                  <a:gd name="connsiteX140" fmla="*/ 2876602 w 4986742"/>
                  <a:gd name="connsiteY140" fmla="*/ 402749 h 986275"/>
                  <a:gd name="connsiteX141" fmla="*/ 2876602 w 4986742"/>
                  <a:gd name="connsiteY141" fmla="*/ 324545 h 986275"/>
                  <a:gd name="connsiteX142" fmla="*/ 2858570 w 4986742"/>
                  <a:gd name="connsiteY142" fmla="*/ 324545 h 986275"/>
                  <a:gd name="connsiteX143" fmla="*/ 2858570 w 4986742"/>
                  <a:gd name="connsiteY143" fmla="*/ 414780 h 986275"/>
                  <a:gd name="connsiteX144" fmla="*/ 2858570 w 4986742"/>
                  <a:gd name="connsiteY144" fmla="*/ 559159 h 986275"/>
                  <a:gd name="connsiteX145" fmla="*/ 2858570 w 4986742"/>
                  <a:gd name="connsiteY145" fmla="*/ 577206 h 986275"/>
                  <a:gd name="connsiteX146" fmla="*/ 2858570 w 4986742"/>
                  <a:gd name="connsiteY146" fmla="*/ 938150 h 986275"/>
                  <a:gd name="connsiteX147" fmla="*/ 2804474 w 4986742"/>
                  <a:gd name="connsiteY147" fmla="*/ 986275 h 986275"/>
                  <a:gd name="connsiteX148" fmla="*/ 2756388 w 4986742"/>
                  <a:gd name="connsiteY148" fmla="*/ 938150 h 986275"/>
                  <a:gd name="connsiteX149" fmla="*/ 2756388 w 4986742"/>
                  <a:gd name="connsiteY149" fmla="*/ 577206 h 986275"/>
                  <a:gd name="connsiteX150" fmla="*/ 2732344 w 4986742"/>
                  <a:gd name="connsiteY150" fmla="*/ 577206 h 986275"/>
                  <a:gd name="connsiteX151" fmla="*/ 2732344 w 4986742"/>
                  <a:gd name="connsiteY151" fmla="*/ 938150 h 986275"/>
                  <a:gd name="connsiteX152" fmla="*/ 2690268 w 4986742"/>
                  <a:gd name="connsiteY152" fmla="*/ 986275 h 986275"/>
                  <a:gd name="connsiteX153" fmla="*/ 2636172 w 4986742"/>
                  <a:gd name="connsiteY153" fmla="*/ 938150 h 986275"/>
                  <a:gd name="connsiteX154" fmla="*/ 2636172 w 4986742"/>
                  <a:gd name="connsiteY154" fmla="*/ 577206 h 986275"/>
                  <a:gd name="connsiteX155" fmla="*/ 2636172 w 4986742"/>
                  <a:gd name="connsiteY155" fmla="*/ 559159 h 986275"/>
                  <a:gd name="connsiteX156" fmla="*/ 2636172 w 4986742"/>
                  <a:gd name="connsiteY156" fmla="*/ 414780 h 986275"/>
                  <a:gd name="connsiteX157" fmla="*/ 2636172 w 4986742"/>
                  <a:gd name="connsiteY157" fmla="*/ 324545 h 986275"/>
                  <a:gd name="connsiteX158" fmla="*/ 2618140 w 4986742"/>
                  <a:gd name="connsiteY158" fmla="*/ 324545 h 986275"/>
                  <a:gd name="connsiteX159" fmla="*/ 2618140 w 4986742"/>
                  <a:gd name="connsiteY159" fmla="*/ 402749 h 986275"/>
                  <a:gd name="connsiteX160" fmla="*/ 2618140 w 4986742"/>
                  <a:gd name="connsiteY160" fmla="*/ 541111 h 986275"/>
                  <a:gd name="connsiteX161" fmla="*/ 2576064 w 4986742"/>
                  <a:gd name="connsiteY161" fmla="*/ 577206 h 986275"/>
                  <a:gd name="connsiteX162" fmla="*/ 2540000 w 4986742"/>
                  <a:gd name="connsiteY162" fmla="*/ 541111 h 986275"/>
                  <a:gd name="connsiteX163" fmla="*/ 2540000 w 4986742"/>
                  <a:gd name="connsiteY163" fmla="*/ 306497 h 986275"/>
                  <a:gd name="connsiteX164" fmla="*/ 2660216 w 4986742"/>
                  <a:gd name="connsiteY164" fmla="*/ 192198 h 986275"/>
                  <a:gd name="connsiteX165" fmla="*/ 2152216 w 4986742"/>
                  <a:gd name="connsiteY165" fmla="*/ 192198 h 986275"/>
                  <a:gd name="connsiteX166" fmla="*/ 2200300 w 4986742"/>
                  <a:gd name="connsiteY166" fmla="*/ 192198 h 986275"/>
                  <a:gd name="connsiteX167" fmla="*/ 2206312 w 4986742"/>
                  <a:gd name="connsiteY167" fmla="*/ 192198 h 986275"/>
                  <a:gd name="connsiteX168" fmla="*/ 2326526 w 4986742"/>
                  <a:gd name="connsiteY168" fmla="*/ 192198 h 986275"/>
                  <a:gd name="connsiteX169" fmla="*/ 2446742 w 4986742"/>
                  <a:gd name="connsiteY169" fmla="*/ 306497 h 986275"/>
                  <a:gd name="connsiteX170" fmla="*/ 2446742 w 4986742"/>
                  <a:gd name="connsiteY170" fmla="*/ 541111 h 986275"/>
                  <a:gd name="connsiteX171" fmla="*/ 2410678 w 4986742"/>
                  <a:gd name="connsiteY171" fmla="*/ 577206 h 986275"/>
                  <a:gd name="connsiteX172" fmla="*/ 2368602 w 4986742"/>
                  <a:gd name="connsiteY172" fmla="*/ 541111 h 986275"/>
                  <a:gd name="connsiteX173" fmla="*/ 2368602 w 4986742"/>
                  <a:gd name="connsiteY173" fmla="*/ 402749 h 986275"/>
                  <a:gd name="connsiteX174" fmla="*/ 2368602 w 4986742"/>
                  <a:gd name="connsiteY174" fmla="*/ 324545 h 986275"/>
                  <a:gd name="connsiteX175" fmla="*/ 2350570 w 4986742"/>
                  <a:gd name="connsiteY175" fmla="*/ 324545 h 986275"/>
                  <a:gd name="connsiteX176" fmla="*/ 2350570 w 4986742"/>
                  <a:gd name="connsiteY176" fmla="*/ 414780 h 986275"/>
                  <a:gd name="connsiteX177" fmla="*/ 2350570 w 4986742"/>
                  <a:gd name="connsiteY177" fmla="*/ 559159 h 986275"/>
                  <a:gd name="connsiteX178" fmla="*/ 2350570 w 4986742"/>
                  <a:gd name="connsiteY178" fmla="*/ 577206 h 986275"/>
                  <a:gd name="connsiteX179" fmla="*/ 2350570 w 4986742"/>
                  <a:gd name="connsiteY179" fmla="*/ 938150 h 986275"/>
                  <a:gd name="connsiteX180" fmla="*/ 2296474 w 4986742"/>
                  <a:gd name="connsiteY180" fmla="*/ 986275 h 986275"/>
                  <a:gd name="connsiteX181" fmla="*/ 2248388 w 4986742"/>
                  <a:gd name="connsiteY181" fmla="*/ 938150 h 986275"/>
                  <a:gd name="connsiteX182" fmla="*/ 2248388 w 4986742"/>
                  <a:gd name="connsiteY182" fmla="*/ 577206 h 986275"/>
                  <a:gd name="connsiteX183" fmla="*/ 2224344 w 4986742"/>
                  <a:gd name="connsiteY183" fmla="*/ 577206 h 986275"/>
                  <a:gd name="connsiteX184" fmla="*/ 2224344 w 4986742"/>
                  <a:gd name="connsiteY184" fmla="*/ 938150 h 986275"/>
                  <a:gd name="connsiteX185" fmla="*/ 2182268 w 4986742"/>
                  <a:gd name="connsiteY185" fmla="*/ 986275 h 986275"/>
                  <a:gd name="connsiteX186" fmla="*/ 2128172 w 4986742"/>
                  <a:gd name="connsiteY186" fmla="*/ 938150 h 986275"/>
                  <a:gd name="connsiteX187" fmla="*/ 2128172 w 4986742"/>
                  <a:gd name="connsiteY187" fmla="*/ 577206 h 986275"/>
                  <a:gd name="connsiteX188" fmla="*/ 2128172 w 4986742"/>
                  <a:gd name="connsiteY188" fmla="*/ 559159 h 986275"/>
                  <a:gd name="connsiteX189" fmla="*/ 2128172 w 4986742"/>
                  <a:gd name="connsiteY189" fmla="*/ 414780 h 986275"/>
                  <a:gd name="connsiteX190" fmla="*/ 2128172 w 4986742"/>
                  <a:gd name="connsiteY190" fmla="*/ 324545 h 986275"/>
                  <a:gd name="connsiteX191" fmla="*/ 2110140 w 4986742"/>
                  <a:gd name="connsiteY191" fmla="*/ 324545 h 986275"/>
                  <a:gd name="connsiteX192" fmla="*/ 2110140 w 4986742"/>
                  <a:gd name="connsiteY192" fmla="*/ 402749 h 986275"/>
                  <a:gd name="connsiteX193" fmla="*/ 2110140 w 4986742"/>
                  <a:gd name="connsiteY193" fmla="*/ 541111 h 986275"/>
                  <a:gd name="connsiteX194" fmla="*/ 2068064 w 4986742"/>
                  <a:gd name="connsiteY194" fmla="*/ 577206 h 986275"/>
                  <a:gd name="connsiteX195" fmla="*/ 2032000 w 4986742"/>
                  <a:gd name="connsiteY195" fmla="*/ 541111 h 986275"/>
                  <a:gd name="connsiteX196" fmla="*/ 2032000 w 4986742"/>
                  <a:gd name="connsiteY196" fmla="*/ 306497 h 986275"/>
                  <a:gd name="connsiteX197" fmla="*/ 2152216 w 4986742"/>
                  <a:gd name="connsiteY197" fmla="*/ 192198 h 986275"/>
                  <a:gd name="connsiteX198" fmla="*/ 1644216 w 4986742"/>
                  <a:gd name="connsiteY198" fmla="*/ 192198 h 986275"/>
                  <a:gd name="connsiteX199" fmla="*/ 1692300 w 4986742"/>
                  <a:gd name="connsiteY199" fmla="*/ 192198 h 986275"/>
                  <a:gd name="connsiteX200" fmla="*/ 1698312 w 4986742"/>
                  <a:gd name="connsiteY200" fmla="*/ 192198 h 986275"/>
                  <a:gd name="connsiteX201" fmla="*/ 1818526 w 4986742"/>
                  <a:gd name="connsiteY201" fmla="*/ 192198 h 986275"/>
                  <a:gd name="connsiteX202" fmla="*/ 1938742 w 4986742"/>
                  <a:gd name="connsiteY202" fmla="*/ 306497 h 986275"/>
                  <a:gd name="connsiteX203" fmla="*/ 1938742 w 4986742"/>
                  <a:gd name="connsiteY203" fmla="*/ 541111 h 986275"/>
                  <a:gd name="connsiteX204" fmla="*/ 1902678 w 4986742"/>
                  <a:gd name="connsiteY204" fmla="*/ 577206 h 986275"/>
                  <a:gd name="connsiteX205" fmla="*/ 1860602 w 4986742"/>
                  <a:gd name="connsiteY205" fmla="*/ 541111 h 986275"/>
                  <a:gd name="connsiteX206" fmla="*/ 1860602 w 4986742"/>
                  <a:gd name="connsiteY206" fmla="*/ 402749 h 986275"/>
                  <a:gd name="connsiteX207" fmla="*/ 1860602 w 4986742"/>
                  <a:gd name="connsiteY207" fmla="*/ 324545 h 986275"/>
                  <a:gd name="connsiteX208" fmla="*/ 1842570 w 4986742"/>
                  <a:gd name="connsiteY208" fmla="*/ 324545 h 986275"/>
                  <a:gd name="connsiteX209" fmla="*/ 1842570 w 4986742"/>
                  <a:gd name="connsiteY209" fmla="*/ 414780 h 986275"/>
                  <a:gd name="connsiteX210" fmla="*/ 1842570 w 4986742"/>
                  <a:gd name="connsiteY210" fmla="*/ 559159 h 986275"/>
                  <a:gd name="connsiteX211" fmla="*/ 1842570 w 4986742"/>
                  <a:gd name="connsiteY211" fmla="*/ 577206 h 986275"/>
                  <a:gd name="connsiteX212" fmla="*/ 1842570 w 4986742"/>
                  <a:gd name="connsiteY212" fmla="*/ 938150 h 986275"/>
                  <a:gd name="connsiteX213" fmla="*/ 1788474 w 4986742"/>
                  <a:gd name="connsiteY213" fmla="*/ 986275 h 986275"/>
                  <a:gd name="connsiteX214" fmla="*/ 1740388 w 4986742"/>
                  <a:gd name="connsiteY214" fmla="*/ 938150 h 986275"/>
                  <a:gd name="connsiteX215" fmla="*/ 1740388 w 4986742"/>
                  <a:gd name="connsiteY215" fmla="*/ 577206 h 986275"/>
                  <a:gd name="connsiteX216" fmla="*/ 1716344 w 4986742"/>
                  <a:gd name="connsiteY216" fmla="*/ 577206 h 986275"/>
                  <a:gd name="connsiteX217" fmla="*/ 1716344 w 4986742"/>
                  <a:gd name="connsiteY217" fmla="*/ 938150 h 986275"/>
                  <a:gd name="connsiteX218" fmla="*/ 1674268 w 4986742"/>
                  <a:gd name="connsiteY218" fmla="*/ 986275 h 986275"/>
                  <a:gd name="connsiteX219" fmla="*/ 1620172 w 4986742"/>
                  <a:gd name="connsiteY219" fmla="*/ 938150 h 986275"/>
                  <a:gd name="connsiteX220" fmla="*/ 1620172 w 4986742"/>
                  <a:gd name="connsiteY220" fmla="*/ 577206 h 986275"/>
                  <a:gd name="connsiteX221" fmla="*/ 1620172 w 4986742"/>
                  <a:gd name="connsiteY221" fmla="*/ 559159 h 986275"/>
                  <a:gd name="connsiteX222" fmla="*/ 1620172 w 4986742"/>
                  <a:gd name="connsiteY222" fmla="*/ 414780 h 986275"/>
                  <a:gd name="connsiteX223" fmla="*/ 1620172 w 4986742"/>
                  <a:gd name="connsiteY223" fmla="*/ 324545 h 986275"/>
                  <a:gd name="connsiteX224" fmla="*/ 1602140 w 4986742"/>
                  <a:gd name="connsiteY224" fmla="*/ 324545 h 986275"/>
                  <a:gd name="connsiteX225" fmla="*/ 1602140 w 4986742"/>
                  <a:gd name="connsiteY225" fmla="*/ 402749 h 986275"/>
                  <a:gd name="connsiteX226" fmla="*/ 1602140 w 4986742"/>
                  <a:gd name="connsiteY226" fmla="*/ 541111 h 986275"/>
                  <a:gd name="connsiteX227" fmla="*/ 1560064 w 4986742"/>
                  <a:gd name="connsiteY227" fmla="*/ 577206 h 986275"/>
                  <a:gd name="connsiteX228" fmla="*/ 1524000 w 4986742"/>
                  <a:gd name="connsiteY228" fmla="*/ 541111 h 986275"/>
                  <a:gd name="connsiteX229" fmla="*/ 1524000 w 4986742"/>
                  <a:gd name="connsiteY229" fmla="*/ 306497 h 986275"/>
                  <a:gd name="connsiteX230" fmla="*/ 1644216 w 4986742"/>
                  <a:gd name="connsiteY230" fmla="*/ 192198 h 986275"/>
                  <a:gd name="connsiteX231" fmla="*/ 1136216 w 4986742"/>
                  <a:gd name="connsiteY231" fmla="*/ 192198 h 986275"/>
                  <a:gd name="connsiteX232" fmla="*/ 1184300 w 4986742"/>
                  <a:gd name="connsiteY232" fmla="*/ 192198 h 986275"/>
                  <a:gd name="connsiteX233" fmla="*/ 1190312 w 4986742"/>
                  <a:gd name="connsiteY233" fmla="*/ 192198 h 986275"/>
                  <a:gd name="connsiteX234" fmla="*/ 1310526 w 4986742"/>
                  <a:gd name="connsiteY234" fmla="*/ 192198 h 986275"/>
                  <a:gd name="connsiteX235" fmla="*/ 1430742 w 4986742"/>
                  <a:gd name="connsiteY235" fmla="*/ 306497 h 986275"/>
                  <a:gd name="connsiteX236" fmla="*/ 1430742 w 4986742"/>
                  <a:gd name="connsiteY236" fmla="*/ 541111 h 986275"/>
                  <a:gd name="connsiteX237" fmla="*/ 1394678 w 4986742"/>
                  <a:gd name="connsiteY237" fmla="*/ 577206 h 986275"/>
                  <a:gd name="connsiteX238" fmla="*/ 1352602 w 4986742"/>
                  <a:gd name="connsiteY238" fmla="*/ 541111 h 986275"/>
                  <a:gd name="connsiteX239" fmla="*/ 1352602 w 4986742"/>
                  <a:gd name="connsiteY239" fmla="*/ 402749 h 986275"/>
                  <a:gd name="connsiteX240" fmla="*/ 1352602 w 4986742"/>
                  <a:gd name="connsiteY240" fmla="*/ 324545 h 986275"/>
                  <a:gd name="connsiteX241" fmla="*/ 1334570 w 4986742"/>
                  <a:gd name="connsiteY241" fmla="*/ 324545 h 986275"/>
                  <a:gd name="connsiteX242" fmla="*/ 1334570 w 4986742"/>
                  <a:gd name="connsiteY242" fmla="*/ 414780 h 986275"/>
                  <a:gd name="connsiteX243" fmla="*/ 1334570 w 4986742"/>
                  <a:gd name="connsiteY243" fmla="*/ 559159 h 986275"/>
                  <a:gd name="connsiteX244" fmla="*/ 1334570 w 4986742"/>
                  <a:gd name="connsiteY244" fmla="*/ 577206 h 986275"/>
                  <a:gd name="connsiteX245" fmla="*/ 1334570 w 4986742"/>
                  <a:gd name="connsiteY245" fmla="*/ 938150 h 986275"/>
                  <a:gd name="connsiteX246" fmla="*/ 1280474 w 4986742"/>
                  <a:gd name="connsiteY246" fmla="*/ 986275 h 986275"/>
                  <a:gd name="connsiteX247" fmla="*/ 1232388 w 4986742"/>
                  <a:gd name="connsiteY247" fmla="*/ 938150 h 986275"/>
                  <a:gd name="connsiteX248" fmla="*/ 1232388 w 4986742"/>
                  <a:gd name="connsiteY248" fmla="*/ 577206 h 986275"/>
                  <a:gd name="connsiteX249" fmla="*/ 1208344 w 4986742"/>
                  <a:gd name="connsiteY249" fmla="*/ 577206 h 986275"/>
                  <a:gd name="connsiteX250" fmla="*/ 1208344 w 4986742"/>
                  <a:gd name="connsiteY250" fmla="*/ 938150 h 986275"/>
                  <a:gd name="connsiteX251" fmla="*/ 1166268 w 4986742"/>
                  <a:gd name="connsiteY251" fmla="*/ 986275 h 986275"/>
                  <a:gd name="connsiteX252" fmla="*/ 1112172 w 4986742"/>
                  <a:gd name="connsiteY252" fmla="*/ 938150 h 986275"/>
                  <a:gd name="connsiteX253" fmla="*/ 1112172 w 4986742"/>
                  <a:gd name="connsiteY253" fmla="*/ 577206 h 986275"/>
                  <a:gd name="connsiteX254" fmla="*/ 1112172 w 4986742"/>
                  <a:gd name="connsiteY254" fmla="*/ 559159 h 986275"/>
                  <a:gd name="connsiteX255" fmla="*/ 1112172 w 4986742"/>
                  <a:gd name="connsiteY255" fmla="*/ 414780 h 986275"/>
                  <a:gd name="connsiteX256" fmla="*/ 1112172 w 4986742"/>
                  <a:gd name="connsiteY256" fmla="*/ 324545 h 986275"/>
                  <a:gd name="connsiteX257" fmla="*/ 1094140 w 4986742"/>
                  <a:gd name="connsiteY257" fmla="*/ 324545 h 986275"/>
                  <a:gd name="connsiteX258" fmla="*/ 1094140 w 4986742"/>
                  <a:gd name="connsiteY258" fmla="*/ 402749 h 986275"/>
                  <a:gd name="connsiteX259" fmla="*/ 1094140 w 4986742"/>
                  <a:gd name="connsiteY259" fmla="*/ 541111 h 986275"/>
                  <a:gd name="connsiteX260" fmla="*/ 1052064 w 4986742"/>
                  <a:gd name="connsiteY260" fmla="*/ 577206 h 986275"/>
                  <a:gd name="connsiteX261" fmla="*/ 1016000 w 4986742"/>
                  <a:gd name="connsiteY261" fmla="*/ 541111 h 986275"/>
                  <a:gd name="connsiteX262" fmla="*/ 1016000 w 4986742"/>
                  <a:gd name="connsiteY262" fmla="*/ 306497 h 986275"/>
                  <a:gd name="connsiteX263" fmla="*/ 1136216 w 4986742"/>
                  <a:gd name="connsiteY263" fmla="*/ 192198 h 986275"/>
                  <a:gd name="connsiteX264" fmla="*/ 628216 w 4986742"/>
                  <a:gd name="connsiteY264" fmla="*/ 192198 h 986275"/>
                  <a:gd name="connsiteX265" fmla="*/ 676300 w 4986742"/>
                  <a:gd name="connsiteY265" fmla="*/ 192198 h 986275"/>
                  <a:gd name="connsiteX266" fmla="*/ 682312 w 4986742"/>
                  <a:gd name="connsiteY266" fmla="*/ 192198 h 986275"/>
                  <a:gd name="connsiteX267" fmla="*/ 802526 w 4986742"/>
                  <a:gd name="connsiteY267" fmla="*/ 192198 h 986275"/>
                  <a:gd name="connsiteX268" fmla="*/ 922742 w 4986742"/>
                  <a:gd name="connsiteY268" fmla="*/ 306497 h 986275"/>
                  <a:gd name="connsiteX269" fmla="*/ 922742 w 4986742"/>
                  <a:gd name="connsiteY269" fmla="*/ 541111 h 986275"/>
                  <a:gd name="connsiteX270" fmla="*/ 886678 w 4986742"/>
                  <a:gd name="connsiteY270" fmla="*/ 577206 h 986275"/>
                  <a:gd name="connsiteX271" fmla="*/ 844602 w 4986742"/>
                  <a:gd name="connsiteY271" fmla="*/ 541111 h 986275"/>
                  <a:gd name="connsiteX272" fmla="*/ 844602 w 4986742"/>
                  <a:gd name="connsiteY272" fmla="*/ 402749 h 986275"/>
                  <a:gd name="connsiteX273" fmla="*/ 844602 w 4986742"/>
                  <a:gd name="connsiteY273" fmla="*/ 324545 h 986275"/>
                  <a:gd name="connsiteX274" fmla="*/ 826570 w 4986742"/>
                  <a:gd name="connsiteY274" fmla="*/ 324545 h 986275"/>
                  <a:gd name="connsiteX275" fmla="*/ 826570 w 4986742"/>
                  <a:gd name="connsiteY275" fmla="*/ 414780 h 986275"/>
                  <a:gd name="connsiteX276" fmla="*/ 826570 w 4986742"/>
                  <a:gd name="connsiteY276" fmla="*/ 559159 h 986275"/>
                  <a:gd name="connsiteX277" fmla="*/ 826570 w 4986742"/>
                  <a:gd name="connsiteY277" fmla="*/ 577206 h 986275"/>
                  <a:gd name="connsiteX278" fmla="*/ 826570 w 4986742"/>
                  <a:gd name="connsiteY278" fmla="*/ 938150 h 986275"/>
                  <a:gd name="connsiteX279" fmla="*/ 772474 w 4986742"/>
                  <a:gd name="connsiteY279" fmla="*/ 986275 h 986275"/>
                  <a:gd name="connsiteX280" fmla="*/ 724388 w 4986742"/>
                  <a:gd name="connsiteY280" fmla="*/ 938150 h 986275"/>
                  <a:gd name="connsiteX281" fmla="*/ 724388 w 4986742"/>
                  <a:gd name="connsiteY281" fmla="*/ 577206 h 986275"/>
                  <a:gd name="connsiteX282" fmla="*/ 700344 w 4986742"/>
                  <a:gd name="connsiteY282" fmla="*/ 577206 h 986275"/>
                  <a:gd name="connsiteX283" fmla="*/ 700344 w 4986742"/>
                  <a:gd name="connsiteY283" fmla="*/ 938150 h 986275"/>
                  <a:gd name="connsiteX284" fmla="*/ 658268 w 4986742"/>
                  <a:gd name="connsiteY284" fmla="*/ 986275 h 986275"/>
                  <a:gd name="connsiteX285" fmla="*/ 604172 w 4986742"/>
                  <a:gd name="connsiteY285" fmla="*/ 938150 h 986275"/>
                  <a:gd name="connsiteX286" fmla="*/ 604172 w 4986742"/>
                  <a:gd name="connsiteY286" fmla="*/ 577206 h 986275"/>
                  <a:gd name="connsiteX287" fmla="*/ 604172 w 4986742"/>
                  <a:gd name="connsiteY287" fmla="*/ 559159 h 986275"/>
                  <a:gd name="connsiteX288" fmla="*/ 604172 w 4986742"/>
                  <a:gd name="connsiteY288" fmla="*/ 414780 h 986275"/>
                  <a:gd name="connsiteX289" fmla="*/ 604172 w 4986742"/>
                  <a:gd name="connsiteY289" fmla="*/ 324545 h 986275"/>
                  <a:gd name="connsiteX290" fmla="*/ 586140 w 4986742"/>
                  <a:gd name="connsiteY290" fmla="*/ 324545 h 986275"/>
                  <a:gd name="connsiteX291" fmla="*/ 586140 w 4986742"/>
                  <a:gd name="connsiteY291" fmla="*/ 402749 h 986275"/>
                  <a:gd name="connsiteX292" fmla="*/ 586140 w 4986742"/>
                  <a:gd name="connsiteY292" fmla="*/ 541111 h 986275"/>
                  <a:gd name="connsiteX293" fmla="*/ 544064 w 4986742"/>
                  <a:gd name="connsiteY293" fmla="*/ 577206 h 986275"/>
                  <a:gd name="connsiteX294" fmla="*/ 508000 w 4986742"/>
                  <a:gd name="connsiteY294" fmla="*/ 541111 h 986275"/>
                  <a:gd name="connsiteX295" fmla="*/ 508000 w 4986742"/>
                  <a:gd name="connsiteY295" fmla="*/ 306497 h 986275"/>
                  <a:gd name="connsiteX296" fmla="*/ 628216 w 4986742"/>
                  <a:gd name="connsiteY296" fmla="*/ 192198 h 986275"/>
                  <a:gd name="connsiteX297" fmla="*/ 120216 w 4986742"/>
                  <a:gd name="connsiteY297" fmla="*/ 192198 h 986275"/>
                  <a:gd name="connsiteX298" fmla="*/ 168300 w 4986742"/>
                  <a:gd name="connsiteY298" fmla="*/ 192198 h 986275"/>
                  <a:gd name="connsiteX299" fmla="*/ 174312 w 4986742"/>
                  <a:gd name="connsiteY299" fmla="*/ 192198 h 986275"/>
                  <a:gd name="connsiteX300" fmla="*/ 294526 w 4986742"/>
                  <a:gd name="connsiteY300" fmla="*/ 192198 h 986275"/>
                  <a:gd name="connsiteX301" fmla="*/ 414742 w 4986742"/>
                  <a:gd name="connsiteY301" fmla="*/ 306497 h 986275"/>
                  <a:gd name="connsiteX302" fmla="*/ 414742 w 4986742"/>
                  <a:gd name="connsiteY302" fmla="*/ 541111 h 986275"/>
                  <a:gd name="connsiteX303" fmla="*/ 378678 w 4986742"/>
                  <a:gd name="connsiteY303" fmla="*/ 577206 h 986275"/>
                  <a:gd name="connsiteX304" fmla="*/ 336602 w 4986742"/>
                  <a:gd name="connsiteY304" fmla="*/ 541111 h 986275"/>
                  <a:gd name="connsiteX305" fmla="*/ 336602 w 4986742"/>
                  <a:gd name="connsiteY305" fmla="*/ 402749 h 986275"/>
                  <a:gd name="connsiteX306" fmla="*/ 336602 w 4986742"/>
                  <a:gd name="connsiteY306" fmla="*/ 324545 h 986275"/>
                  <a:gd name="connsiteX307" fmla="*/ 318570 w 4986742"/>
                  <a:gd name="connsiteY307" fmla="*/ 324545 h 986275"/>
                  <a:gd name="connsiteX308" fmla="*/ 318570 w 4986742"/>
                  <a:gd name="connsiteY308" fmla="*/ 414780 h 986275"/>
                  <a:gd name="connsiteX309" fmla="*/ 318570 w 4986742"/>
                  <a:gd name="connsiteY309" fmla="*/ 559159 h 986275"/>
                  <a:gd name="connsiteX310" fmla="*/ 318570 w 4986742"/>
                  <a:gd name="connsiteY310" fmla="*/ 577206 h 986275"/>
                  <a:gd name="connsiteX311" fmla="*/ 318570 w 4986742"/>
                  <a:gd name="connsiteY311" fmla="*/ 938150 h 986275"/>
                  <a:gd name="connsiteX312" fmla="*/ 264474 w 4986742"/>
                  <a:gd name="connsiteY312" fmla="*/ 986275 h 986275"/>
                  <a:gd name="connsiteX313" fmla="*/ 216388 w 4986742"/>
                  <a:gd name="connsiteY313" fmla="*/ 938150 h 986275"/>
                  <a:gd name="connsiteX314" fmla="*/ 216388 w 4986742"/>
                  <a:gd name="connsiteY314" fmla="*/ 577206 h 986275"/>
                  <a:gd name="connsiteX315" fmla="*/ 192344 w 4986742"/>
                  <a:gd name="connsiteY315" fmla="*/ 577206 h 986275"/>
                  <a:gd name="connsiteX316" fmla="*/ 192344 w 4986742"/>
                  <a:gd name="connsiteY316" fmla="*/ 938150 h 986275"/>
                  <a:gd name="connsiteX317" fmla="*/ 150268 w 4986742"/>
                  <a:gd name="connsiteY317" fmla="*/ 986275 h 986275"/>
                  <a:gd name="connsiteX318" fmla="*/ 96172 w 4986742"/>
                  <a:gd name="connsiteY318" fmla="*/ 938150 h 986275"/>
                  <a:gd name="connsiteX319" fmla="*/ 96172 w 4986742"/>
                  <a:gd name="connsiteY319" fmla="*/ 577206 h 986275"/>
                  <a:gd name="connsiteX320" fmla="*/ 96172 w 4986742"/>
                  <a:gd name="connsiteY320" fmla="*/ 559159 h 986275"/>
                  <a:gd name="connsiteX321" fmla="*/ 96172 w 4986742"/>
                  <a:gd name="connsiteY321" fmla="*/ 414780 h 986275"/>
                  <a:gd name="connsiteX322" fmla="*/ 96172 w 4986742"/>
                  <a:gd name="connsiteY322" fmla="*/ 324545 h 986275"/>
                  <a:gd name="connsiteX323" fmla="*/ 78140 w 4986742"/>
                  <a:gd name="connsiteY323" fmla="*/ 324545 h 986275"/>
                  <a:gd name="connsiteX324" fmla="*/ 78140 w 4986742"/>
                  <a:gd name="connsiteY324" fmla="*/ 402749 h 986275"/>
                  <a:gd name="connsiteX325" fmla="*/ 78140 w 4986742"/>
                  <a:gd name="connsiteY325" fmla="*/ 541111 h 986275"/>
                  <a:gd name="connsiteX326" fmla="*/ 36064 w 4986742"/>
                  <a:gd name="connsiteY326" fmla="*/ 577206 h 986275"/>
                  <a:gd name="connsiteX327" fmla="*/ 0 w 4986742"/>
                  <a:gd name="connsiteY327" fmla="*/ 541111 h 986275"/>
                  <a:gd name="connsiteX328" fmla="*/ 0 w 4986742"/>
                  <a:gd name="connsiteY328" fmla="*/ 306497 h 986275"/>
                  <a:gd name="connsiteX329" fmla="*/ 120216 w 4986742"/>
                  <a:gd name="connsiteY329" fmla="*/ 192198 h 986275"/>
                  <a:gd name="connsiteX330" fmla="*/ 4779372 w 4986742"/>
                  <a:gd name="connsiteY330" fmla="*/ 0 h 986275"/>
                  <a:gd name="connsiteX331" fmla="*/ 4865356 w 4986742"/>
                  <a:gd name="connsiteY331" fmla="*/ 89777 h 986275"/>
                  <a:gd name="connsiteX332" fmla="*/ 4779372 w 4986742"/>
                  <a:gd name="connsiteY332" fmla="*/ 179553 h 986275"/>
                  <a:gd name="connsiteX333" fmla="*/ 4693388 w 4986742"/>
                  <a:gd name="connsiteY333" fmla="*/ 89777 h 986275"/>
                  <a:gd name="connsiteX334" fmla="*/ 4779372 w 4986742"/>
                  <a:gd name="connsiteY334" fmla="*/ 0 h 986275"/>
                  <a:gd name="connsiteX335" fmla="*/ 4271372 w 4986742"/>
                  <a:gd name="connsiteY335" fmla="*/ 0 h 986275"/>
                  <a:gd name="connsiteX336" fmla="*/ 4357356 w 4986742"/>
                  <a:gd name="connsiteY336" fmla="*/ 89777 h 986275"/>
                  <a:gd name="connsiteX337" fmla="*/ 4271372 w 4986742"/>
                  <a:gd name="connsiteY337" fmla="*/ 179553 h 986275"/>
                  <a:gd name="connsiteX338" fmla="*/ 4185388 w 4986742"/>
                  <a:gd name="connsiteY338" fmla="*/ 89777 h 986275"/>
                  <a:gd name="connsiteX339" fmla="*/ 4271372 w 4986742"/>
                  <a:gd name="connsiteY339" fmla="*/ 0 h 986275"/>
                  <a:gd name="connsiteX340" fmla="*/ 3763372 w 4986742"/>
                  <a:gd name="connsiteY340" fmla="*/ 0 h 986275"/>
                  <a:gd name="connsiteX341" fmla="*/ 3849356 w 4986742"/>
                  <a:gd name="connsiteY341" fmla="*/ 89777 h 986275"/>
                  <a:gd name="connsiteX342" fmla="*/ 3763372 w 4986742"/>
                  <a:gd name="connsiteY342" fmla="*/ 179553 h 986275"/>
                  <a:gd name="connsiteX343" fmla="*/ 3677388 w 4986742"/>
                  <a:gd name="connsiteY343" fmla="*/ 89777 h 986275"/>
                  <a:gd name="connsiteX344" fmla="*/ 3763372 w 4986742"/>
                  <a:gd name="connsiteY344" fmla="*/ 0 h 986275"/>
                  <a:gd name="connsiteX345" fmla="*/ 3255372 w 4986742"/>
                  <a:gd name="connsiteY345" fmla="*/ 0 h 986275"/>
                  <a:gd name="connsiteX346" fmla="*/ 3341356 w 4986742"/>
                  <a:gd name="connsiteY346" fmla="*/ 89777 h 986275"/>
                  <a:gd name="connsiteX347" fmla="*/ 3255372 w 4986742"/>
                  <a:gd name="connsiteY347" fmla="*/ 179553 h 986275"/>
                  <a:gd name="connsiteX348" fmla="*/ 3169388 w 4986742"/>
                  <a:gd name="connsiteY348" fmla="*/ 89777 h 986275"/>
                  <a:gd name="connsiteX349" fmla="*/ 3255372 w 4986742"/>
                  <a:gd name="connsiteY349" fmla="*/ 0 h 986275"/>
                  <a:gd name="connsiteX350" fmla="*/ 2747372 w 4986742"/>
                  <a:gd name="connsiteY350" fmla="*/ 0 h 986275"/>
                  <a:gd name="connsiteX351" fmla="*/ 2833356 w 4986742"/>
                  <a:gd name="connsiteY351" fmla="*/ 89777 h 986275"/>
                  <a:gd name="connsiteX352" fmla="*/ 2747372 w 4986742"/>
                  <a:gd name="connsiteY352" fmla="*/ 179553 h 986275"/>
                  <a:gd name="connsiteX353" fmla="*/ 2661388 w 4986742"/>
                  <a:gd name="connsiteY353" fmla="*/ 89777 h 986275"/>
                  <a:gd name="connsiteX354" fmla="*/ 2747372 w 4986742"/>
                  <a:gd name="connsiteY354" fmla="*/ 0 h 986275"/>
                  <a:gd name="connsiteX355" fmla="*/ 2239372 w 4986742"/>
                  <a:gd name="connsiteY355" fmla="*/ 0 h 986275"/>
                  <a:gd name="connsiteX356" fmla="*/ 2325356 w 4986742"/>
                  <a:gd name="connsiteY356" fmla="*/ 89777 h 986275"/>
                  <a:gd name="connsiteX357" fmla="*/ 2239372 w 4986742"/>
                  <a:gd name="connsiteY357" fmla="*/ 179553 h 986275"/>
                  <a:gd name="connsiteX358" fmla="*/ 2153388 w 4986742"/>
                  <a:gd name="connsiteY358" fmla="*/ 89777 h 986275"/>
                  <a:gd name="connsiteX359" fmla="*/ 2239372 w 4986742"/>
                  <a:gd name="connsiteY359" fmla="*/ 0 h 986275"/>
                  <a:gd name="connsiteX360" fmla="*/ 1731372 w 4986742"/>
                  <a:gd name="connsiteY360" fmla="*/ 0 h 986275"/>
                  <a:gd name="connsiteX361" fmla="*/ 1817356 w 4986742"/>
                  <a:gd name="connsiteY361" fmla="*/ 89777 h 986275"/>
                  <a:gd name="connsiteX362" fmla="*/ 1731372 w 4986742"/>
                  <a:gd name="connsiteY362" fmla="*/ 179553 h 986275"/>
                  <a:gd name="connsiteX363" fmla="*/ 1645388 w 4986742"/>
                  <a:gd name="connsiteY363" fmla="*/ 89777 h 986275"/>
                  <a:gd name="connsiteX364" fmla="*/ 1731372 w 4986742"/>
                  <a:gd name="connsiteY364" fmla="*/ 0 h 986275"/>
                  <a:gd name="connsiteX365" fmla="*/ 1223372 w 4986742"/>
                  <a:gd name="connsiteY365" fmla="*/ 0 h 986275"/>
                  <a:gd name="connsiteX366" fmla="*/ 1309356 w 4986742"/>
                  <a:gd name="connsiteY366" fmla="*/ 89777 h 986275"/>
                  <a:gd name="connsiteX367" fmla="*/ 1223372 w 4986742"/>
                  <a:gd name="connsiteY367" fmla="*/ 179553 h 986275"/>
                  <a:gd name="connsiteX368" fmla="*/ 1137388 w 4986742"/>
                  <a:gd name="connsiteY368" fmla="*/ 89777 h 986275"/>
                  <a:gd name="connsiteX369" fmla="*/ 1223372 w 4986742"/>
                  <a:gd name="connsiteY369" fmla="*/ 0 h 986275"/>
                  <a:gd name="connsiteX370" fmla="*/ 715372 w 4986742"/>
                  <a:gd name="connsiteY370" fmla="*/ 0 h 986275"/>
                  <a:gd name="connsiteX371" fmla="*/ 801356 w 4986742"/>
                  <a:gd name="connsiteY371" fmla="*/ 89777 h 986275"/>
                  <a:gd name="connsiteX372" fmla="*/ 715372 w 4986742"/>
                  <a:gd name="connsiteY372" fmla="*/ 179553 h 986275"/>
                  <a:gd name="connsiteX373" fmla="*/ 629388 w 4986742"/>
                  <a:gd name="connsiteY373" fmla="*/ 89777 h 986275"/>
                  <a:gd name="connsiteX374" fmla="*/ 715372 w 4986742"/>
                  <a:gd name="connsiteY374" fmla="*/ 0 h 986275"/>
                  <a:gd name="connsiteX375" fmla="*/ 207372 w 4986742"/>
                  <a:gd name="connsiteY375" fmla="*/ 0 h 986275"/>
                  <a:gd name="connsiteX376" fmla="*/ 293356 w 4986742"/>
                  <a:gd name="connsiteY376" fmla="*/ 89777 h 986275"/>
                  <a:gd name="connsiteX377" fmla="*/ 207372 w 4986742"/>
                  <a:gd name="connsiteY377" fmla="*/ 179553 h 986275"/>
                  <a:gd name="connsiteX378" fmla="*/ 121388 w 4986742"/>
                  <a:gd name="connsiteY378" fmla="*/ 89777 h 986275"/>
                  <a:gd name="connsiteX379" fmla="*/ 207372 w 4986742"/>
                  <a:gd name="connsiteY379" fmla="*/ 0 h 98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4986742" h="986275">
                    <a:moveTo>
                      <a:pt x="4692216" y="192198"/>
                    </a:moveTo>
                    <a:cubicBezTo>
                      <a:pt x="4692216" y="192198"/>
                      <a:pt x="4692216" y="192198"/>
                      <a:pt x="4740300" y="192198"/>
                    </a:cubicBezTo>
                    <a:cubicBezTo>
                      <a:pt x="4740300" y="192198"/>
                      <a:pt x="4740300" y="192198"/>
                      <a:pt x="4746312" y="192198"/>
                    </a:cubicBezTo>
                    <a:cubicBezTo>
                      <a:pt x="4746312" y="192198"/>
                      <a:pt x="4746312" y="192198"/>
                      <a:pt x="4866526" y="192198"/>
                    </a:cubicBezTo>
                    <a:cubicBezTo>
                      <a:pt x="4932646" y="192198"/>
                      <a:pt x="4986742" y="246341"/>
                      <a:pt x="4986742" y="306497"/>
                    </a:cubicBezTo>
                    <a:cubicBezTo>
                      <a:pt x="4986742" y="306497"/>
                      <a:pt x="4986742" y="306497"/>
                      <a:pt x="4986742" y="541111"/>
                    </a:cubicBezTo>
                    <a:cubicBezTo>
                      <a:pt x="4986742" y="565174"/>
                      <a:pt x="4968710" y="577206"/>
                      <a:pt x="4950678" y="577206"/>
                    </a:cubicBezTo>
                    <a:cubicBezTo>
                      <a:pt x="4926636" y="577206"/>
                      <a:pt x="4908602" y="565174"/>
                      <a:pt x="4908602" y="541111"/>
                    </a:cubicBezTo>
                    <a:cubicBezTo>
                      <a:pt x="4908602" y="541111"/>
                      <a:pt x="4908602" y="541111"/>
                      <a:pt x="4908602" y="402749"/>
                    </a:cubicBezTo>
                    <a:cubicBezTo>
                      <a:pt x="4908602" y="402749"/>
                      <a:pt x="4908602" y="402749"/>
                      <a:pt x="4908602" y="324545"/>
                    </a:cubicBezTo>
                    <a:cubicBezTo>
                      <a:pt x="4908602" y="324545"/>
                      <a:pt x="4908602" y="324545"/>
                      <a:pt x="4890570" y="324545"/>
                    </a:cubicBezTo>
                    <a:cubicBezTo>
                      <a:pt x="4890570" y="324545"/>
                      <a:pt x="4890570" y="324545"/>
                      <a:pt x="4890570" y="414780"/>
                    </a:cubicBezTo>
                    <a:cubicBezTo>
                      <a:pt x="4890570" y="414780"/>
                      <a:pt x="4890570" y="414780"/>
                      <a:pt x="4890570" y="559159"/>
                    </a:cubicBezTo>
                    <a:cubicBezTo>
                      <a:pt x="4890570" y="559159"/>
                      <a:pt x="4890570" y="559159"/>
                      <a:pt x="4890570" y="577206"/>
                    </a:cubicBezTo>
                    <a:cubicBezTo>
                      <a:pt x="4890570" y="577206"/>
                      <a:pt x="4890570" y="577206"/>
                      <a:pt x="4890570" y="938150"/>
                    </a:cubicBezTo>
                    <a:cubicBezTo>
                      <a:pt x="4890570" y="968228"/>
                      <a:pt x="4866526" y="986275"/>
                      <a:pt x="4836474" y="986275"/>
                    </a:cubicBezTo>
                    <a:cubicBezTo>
                      <a:pt x="4812430" y="986275"/>
                      <a:pt x="4788388" y="968228"/>
                      <a:pt x="4788388" y="938150"/>
                    </a:cubicBezTo>
                    <a:cubicBezTo>
                      <a:pt x="4788388" y="938150"/>
                      <a:pt x="4788388" y="938150"/>
                      <a:pt x="4788388" y="577206"/>
                    </a:cubicBezTo>
                    <a:cubicBezTo>
                      <a:pt x="4788388" y="577206"/>
                      <a:pt x="4788388" y="577206"/>
                      <a:pt x="4764344" y="577206"/>
                    </a:cubicBezTo>
                    <a:cubicBezTo>
                      <a:pt x="4764344" y="577206"/>
                      <a:pt x="4764344" y="577206"/>
                      <a:pt x="4764344" y="938150"/>
                    </a:cubicBezTo>
                    <a:cubicBezTo>
                      <a:pt x="4764344" y="968228"/>
                      <a:pt x="4746312" y="986275"/>
                      <a:pt x="4722268" y="986275"/>
                    </a:cubicBezTo>
                    <a:cubicBezTo>
                      <a:pt x="4692216" y="986275"/>
                      <a:pt x="4668172" y="968228"/>
                      <a:pt x="4668172" y="938150"/>
                    </a:cubicBezTo>
                    <a:cubicBezTo>
                      <a:pt x="4668172" y="938150"/>
                      <a:pt x="4668172" y="938150"/>
                      <a:pt x="4668172" y="577206"/>
                    </a:cubicBezTo>
                    <a:cubicBezTo>
                      <a:pt x="4668172" y="577206"/>
                      <a:pt x="4668172" y="577206"/>
                      <a:pt x="4668172" y="559159"/>
                    </a:cubicBezTo>
                    <a:cubicBezTo>
                      <a:pt x="4668172" y="559159"/>
                      <a:pt x="4668172" y="559159"/>
                      <a:pt x="4668172" y="414780"/>
                    </a:cubicBezTo>
                    <a:cubicBezTo>
                      <a:pt x="4668172" y="414780"/>
                      <a:pt x="4668172" y="414780"/>
                      <a:pt x="4668172" y="324545"/>
                    </a:cubicBezTo>
                    <a:cubicBezTo>
                      <a:pt x="4668172" y="324545"/>
                      <a:pt x="4668172" y="324545"/>
                      <a:pt x="4650140" y="324545"/>
                    </a:cubicBezTo>
                    <a:cubicBezTo>
                      <a:pt x="4650140" y="324545"/>
                      <a:pt x="4650140" y="324545"/>
                      <a:pt x="4650140" y="402749"/>
                    </a:cubicBezTo>
                    <a:cubicBezTo>
                      <a:pt x="4650140" y="402749"/>
                      <a:pt x="4650140" y="402749"/>
                      <a:pt x="4650140" y="541111"/>
                    </a:cubicBezTo>
                    <a:cubicBezTo>
                      <a:pt x="4650140" y="565174"/>
                      <a:pt x="4632106" y="577206"/>
                      <a:pt x="4608064" y="577206"/>
                    </a:cubicBezTo>
                    <a:cubicBezTo>
                      <a:pt x="4590032" y="577206"/>
                      <a:pt x="4572000" y="565174"/>
                      <a:pt x="4572000" y="541111"/>
                    </a:cubicBezTo>
                    <a:cubicBezTo>
                      <a:pt x="4572000" y="541111"/>
                      <a:pt x="4572000" y="541111"/>
                      <a:pt x="4572000" y="306497"/>
                    </a:cubicBezTo>
                    <a:cubicBezTo>
                      <a:pt x="4572000" y="246341"/>
                      <a:pt x="4626096" y="192198"/>
                      <a:pt x="4692216" y="192198"/>
                    </a:cubicBezTo>
                    <a:close/>
                    <a:moveTo>
                      <a:pt x="4184216" y="192198"/>
                    </a:moveTo>
                    <a:cubicBezTo>
                      <a:pt x="4184216" y="192198"/>
                      <a:pt x="4184216" y="192198"/>
                      <a:pt x="4232300" y="192198"/>
                    </a:cubicBezTo>
                    <a:cubicBezTo>
                      <a:pt x="4232300" y="192198"/>
                      <a:pt x="4232300" y="192198"/>
                      <a:pt x="4238312" y="192198"/>
                    </a:cubicBezTo>
                    <a:cubicBezTo>
                      <a:pt x="4238312" y="192198"/>
                      <a:pt x="4238312" y="192198"/>
                      <a:pt x="4358526" y="192198"/>
                    </a:cubicBezTo>
                    <a:cubicBezTo>
                      <a:pt x="4424646" y="192198"/>
                      <a:pt x="4478742" y="246341"/>
                      <a:pt x="4478742" y="306497"/>
                    </a:cubicBezTo>
                    <a:cubicBezTo>
                      <a:pt x="4478742" y="306497"/>
                      <a:pt x="4478742" y="306497"/>
                      <a:pt x="4478742" y="541111"/>
                    </a:cubicBezTo>
                    <a:cubicBezTo>
                      <a:pt x="4478742" y="565174"/>
                      <a:pt x="4460710" y="577206"/>
                      <a:pt x="4442678" y="577206"/>
                    </a:cubicBezTo>
                    <a:cubicBezTo>
                      <a:pt x="4418636" y="577206"/>
                      <a:pt x="4400602" y="565174"/>
                      <a:pt x="4400602" y="541111"/>
                    </a:cubicBezTo>
                    <a:cubicBezTo>
                      <a:pt x="4400602" y="541111"/>
                      <a:pt x="4400602" y="541111"/>
                      <a:pt x="4400602" y="402749"/>
                    </a:cubicBezTo>
                    <a:cubicBezTo>
                      <a:pt x="4400602" y="402749"/>
                      <a:pt x="4400602" y="402749"/>
                      <a:pt x="4400602" y="324545"/>
                    </a:cubicBezTo>
                    <a:cubicBezTo>
                      <a:pt x="4400602" y="324545"/>
                      <a:pt x="4400602" y="324545"/>
                      <a:pt x="4382570" y="324545"/>
                    </a:cubicBezTo>
                    <a:cubicBezTo>
                      <a:pt x="4382570" y="324545"/>
                      <a:pt x="4382570" y="324545"/>
                      <a:pt x="4382570" y="414780"/>
                    </a:cubicBezTo>
                    <a:cubicBezTo>
                      <a:pt x="4382570" y="414780"/>
                      <a:pt x="4382570" y="414780"/>
                      <a:pt x="4382570" y="559159"/>
                    </a:cubicBezTo>
                    <a:cubicBezTo>
                      <a:pt x="4382570" y="559159"/>
                      <a:pt x="4382570" y="559159"/>
                      <a:pt x="4382570" y="577206"/>
                    </a:cubicBezTo>
                    <a:cubicBezTo>
                      <a:pt x="4382570" y="577206"/>
                      <a:pt x="4382570" y="577206"/>
                      <a:pt x="4382570" y="938150"/>
                    </a:cubicBezTo>
                    <a:cubicBezTo>
                      <a:pt x="4382570" y="968228"/>
                      <a:pt x="4358526" y="986275"/>
                      <a:pt x="4328474" y="986275"/>
                    </a:cubicBezTo>
                    <a:cubicBezTo>
                      <a:pt x="4304430" y="986275"/>
                      <a:pt x="4280388" y="968228"/>
                      <a:pt x="4280388" y="938150"/>
                    </a:cubicBezTo>
                    <a:cubicBezTo>
                      <a:pt x="4280388" y="938150"/>
                      <a:pt x="4280388" y="938150"/>
                      <a:pt x="4280388" y="577206"/>
                    </a:cubicBezTo>
                    <a:cubicBezTo>
                      <a:pt x="4280388" y="577206"/>
                      <a:pt x="4280388" y="577206"/>
                      <a:pt x="4256344" y="577206"/>
                    </a:cubicBezTo>
                    <a:cubicBezTo>
                      <a:pt x="4256344" y="577206"/>
                      <a:pt x="4256344" y="577206"/>
                      <a:pt x="4256344" y="938150"/>
                    </a:cubicBezTo>
                    <a:cubicBezTo>
                      <a:pt x="4256344" y="968228"/>
                      <a:pt x="4238312" y="986275"/>
                      <a:pt x="4214268" y="986275"/>
                    </a:cubicBezTo>
                    <a:cubicBezTo>
                      <a:pt x="4184216" y="986275"/>
                      <a:pt x="4160172" y="968228"/>
                      <a:pt x="4160172" y="938150"/>
                    </a:cubicBezTo>
                    <a:cubicBezTo>
                      <a:pt x="4160172" y="938150"/>
                      <a:pt x="4160172" y="938150"/>
                      <a:pt x="4160172" y="577206"/>
                    </a:cubicBezTo>
                    <a:cubicBezTo>
                      <a:pt x="4160172" y="577206"/>
                      <a:pt x="4160172" y="577206"/>
                      <a:pt x="4160172" y="559159"/>
                    </a:cubicBezTo>
                    <a:cubicBezTo>
                      <a:pt x="4160172" y="559159"/>
                      <a:pt x="4160172" y="559159"/>
                      <a:pt x="4160172" y="414780"/>
                    </a:cubicBezTo>
                    <a:cubicBezTo>
                      <a:pt x="4160172" y="414780"/>
                      <a:pt x="4160172" y="414780"/>
                      <a:pt x="4160172" y="324545"/>
                    </a:cubicBezTo>
                    <a:cubicBezTo>
                      <a:pt x="4160172" y="324545"/>
                      <a:pt x="4160172" y="324545"/>
                      <a:pt x="4142140" y="324545"/>
                    </a:cubicBezTo>
                    <a:cubicBezTo>
                      <a:pt x="4142140" y="324545"/>
                      <a:pt x="4142140" y="324545"/>
                      <a:pt x="4142140" y="402749"/>
                    </a:cubicBezTo>
                    <a:cubicBezTo>
                      <a:pt x="4142140" y="402749"/>
                      <a:pt x="4142140" y="402749"/>
                      <a:pt x="4142140" y="541111"/>
                    </a:cubicBezTo>
                    <a:cubicBezTo>
                      <a:pt x="4142140" y="565174"/>
                      <a:pt x="4124106" y="577206"/>
                      <a:pt x="4100064" y="577206"/>
                    </a:cubicBezTo>
                    <a:cubicBezTo>
                      <a:pt x="4082032" y="577206"/>
                      <a:pt x="4064000" y="565174"/>
                      <a:pt x="4064000" y="541111"/>
                    </a:cubicBezTo>
                    <a:cubicBezTo>
                      <a:pt x="4064000" y="541111"/>
                      <a:pt x="4064000" y="541111"/>
                      <a:pt x="4064000" y="306497"/>
                    </a:cubicBezTo>
                    <a:cubicBezTo>
                      <a:pt x="4064000" y="246341"/>
                      <a:pt x="4118096" y="192198"/>
                      <a:pt x="4184216" y="192198"/>
                    </a:cubicBezTo>
                    <a:close/>
                    <a:moveTo>
                      <a:pt x="3676216" y="192198"/>
                    </a:moveTo>
                    <a:cubicBezTo>
                      <a:pt x="3676216" y="192198"/>
                      <a:pt x="3676216" y="192198"/>
                      <a:pt x="3724300" y="192198"/>
                    </a:cubicBezTo>
                    <a:cubicBezTo>
                      <a:pt x="3724300" y="192198"/>
                      <a:pt x="3724300" y="192198"/>
                      <a:pt x="3730312" y="192198"/>
                    </a:cubicBezTo>
                    <a:cubicBezTo>
                      <a:pt x="3730312" y="192198"/>
                      <a:pt x="3730312" y="192198"/>
                      <a:pt x="3850526" y="192198"/>
                    </a:cubicBezTo>
                    <a:cubicBezTo>
                      <a:pt x="3916646" y="192198"/>
                      <a:pt x="3970742" y="246341"/>
                      <a:pt x="3970742" y="306497"/>
                    </a:cubicBezTo>
                    <a:cubicBezTo>
                      <a:pt x="3970742" y="306497"/>
                      <a:pt x="3970742" y="306497"/>
                      <a:pt x="3970742" y="541111"/>
                    </a:cubicBezTo>
                    <a:cubicBezTo>
                      <a:pt x="3970742" y="565174"/>
                      <a:pt x="3952710" y="577206"/>
                      <a:pt x="3934678" y="577206"/>
                    </a:cubicBezTo>
                    <a:cubicBezTo>
                      <a:pt x="3910636" y="577206"/>
                      <a:pt x="3892602" y="565174"/>
                      <a:pt x="3892602" y="541111"/>
                    </a:cubicBezTo>
                    <a:cubicBezTo>
                      <a:pt x="3892602" y="541111"/>
                      <a:pt x="3892602" y="541111"/>
                      <a:pt x="3892602" y="402749"/>
                    </a:cubicBezTo>
                    <a:cubicBezTo>
                      <a:pt x="3892602" y="402749"/>
                      <a:pt x="3892602" y="402749"/>
                      <a:pt x="3892602" y="324545"/>
                    </a:cubicBezTo>
                    <a:cubicBezTo>
                      <a:pt x="3892602" y="324545"/>
                      <a:pt x="3892602" y="324545"/>
                      <a:pt x="3874570" y="324545"/>
                    </a:cubicBezTo>
                    <a:cubicBezTo>
                      <a:pt x="3874570" y="324545"/>
                      <a:pt x="3874570" y="324545"/>
                      <a:pt x="3874570" y="414780"/>
                    </a:cubicBezTo>
                    <a:cubicBezTo>
                      <a:pt x="3874570" y="414780"/>
                      <a:pt x="3874570" y="414780"/>
                      <a:pt x="3874570" y="559159"/>
                    </a:cubicBezTo>
                    <a:cubicBezTo>
                      <a:pt x="3874570" y="559159"/>
                      <a:pt x="3874570" y="559159"/>
                      <a:pt x="3874570" y="577206"/>
                    </a:cubicBezTo>
                    <a:cubicBezTo>
                      <a:pt x="3874570" y="577206"/>
                      <a:pt x="3874570" y="577206"/>
                      <a:pt x="3874570" y="938150"/>
                    </a:cubicBezTo>
                    <a:cubicBezTo>
                      <a:pt x="3874570" y="968228"/>
                      <a:pt x="3850526" y="986275"/>
                      <a:pt x="3820474" y="986275"/>
                    </a:cubicBezTo>
                    <a:cubicBezTo>
                      <a:pt x="3796430" y="986275"/>
                      <a:pt x="3772388" y="968228"/>
                      <a:pt x="3772388" y="938150"/>
                    </a:cubicBezTo>
                    <a:cubicBezTo>
                      <a:pt x="3772388" y="938150"/>
                      <a:pt x="3772388" y="938150"/>
                      <a:pt x="3772388" y="577206"/>
                    </a:cubicBezTo>
                    <a:cubicBezTo>
                      <a:pt x="3772388" y="577206"/>
                      <a:pt x="3772388" y="577206"/>
                      <a:pt x="3748344" y="577206"/>
                    </a:cubicBezTo>
                    <a:cubicBezTo>
                      <a:pt x="3748344" y="577206"/>
                      <a:pt x="3748344" y="577206"/>
                      <a:pt x="3748344" y="938150"/>
                    </a:cubicBezTo>
                    <a:cubicBezTo>
                      <a:pt x="3748344" y="968228"/>
                      <a:pt x="3730312" y="986275"/>
                      <a:pt x="3706268" y="986275"/>
                    </a:cubicBezTo>
                    <a:cubicBezTo>
                      <a:pt x="3676216" y="986275"/>
                      <a:pt x="3652172" y="968228"/>
                      <a:pt x="3652172" y="938150"/>
                    </a:cubicBezTo>
                    <a:cubicBezTo>
                      <a:pt x="3652172" y="938150"/>
                      <a:pt x="3652172" y="938150"/>
                      <a:pt x="3652172" y="577206"/>
                    </a:cubicBezTo>
                    <a:cubicBezTo>
                      <a:pt x="3652172" y="577206"/>
                      <a:pt x="3652172" y="577206"/>
                      <a:pt x="3652172" y="559159"/>
                    </a:cubicBezTo>
                    <a:cubicBezTo>
                      <a:pt x="3652172" y="559159"/>
                      <a:pt x="3652172" y="559159"/>
                      <a:pt x="3652172" y="414780"/>
                    </a:cubicBezTo>
                    <a:cubicBezTo>
                      <a:pt x="3652172" y="414780"/>
                      <a:pt x="3652172" y="414780"/>
                      <a:pt x="3652172" y="324545"/>
                    </a:cubicBezTo>
                    <a:cubicBezTo>
                      <a:pt x="3652172" y="324545"/>
                      <a:pt x="3652172" y="324545"/>
                      <a:pt x="3634140" y="324545"/>
                    </a:cubicBezTo>
                    <a:cubicBezTo>
                      <a:pt x="3634140" y="324545"/>
                      <a:pt x="3634140" y="324545"/>
                      <a:pt x="3634140" y="402749"/>
                    </a:cubicBezTo>
                    <a:cubicBezTo>
                      <a:pt x="3634140" y="402749"/>
                      <a:pt x="3634140" y="402749"/>
                      <a:pt x="3634140" y="541111"/>
                    </a:cubicBezTo>
                    <a:cubicBezTo>
                      <a:pt x="3634140" y="565174"/>
                      <a:pt x="3616106" y="577206"/>
                      <a:pt x="3592064" y="577206"/>
                    </a:cubicBezTo>
                    <a:cubicBezTo>
                      <a:pt x="3574032" y="577206"/>
                      <a:pt x="3556000" y="565174"/>
                      <a:pt x="3556000" y="541111"/>
                    </a:cubicBezTo>
                    <a:cubicBezTo>
                      <a:pt x="3556000" y="541111"/>
                      <a:pt x="3556000" y="541111"/>
                      <a:pt x="3556000" y="306497"/>
                    </a:cubicBezTo>
                    <a:cubicBezTo>
                      <a:pt x="3556000" y="246341"/>
                      <a:pt x="3610096" y="192198"/>
                      <a:pt x="3676216" y="192198"/>
                    </a:cubicBezTo>
                    <a:close/>
                    <a:moveTo>
                      <a:pt x="3168216" y="192198"/>
                    </a:moveTo>
                    <a:cubicBezTo>
                      <a:pt x="3168216" y="192198"/>
                      <a:pt x="3168216" y="192198"/>
                      <a:pt x="3216300" y="192198"/>
                    </a:cubicBezTo>
                    <a:cubicBezTo>
                      <a:pt x="3216300" y="192198"/>
                      <a:pt x="3216300" y="192198"/>
                      <a:pt x="3222312" y="192198"/>
                    </a:cubicBezTo>
                    <a:cubicBezTo>
                      <a:pt x="3222312" y="192198"/>
                      <a:pt x="3222312" y="192198"/>
                      <a:pt x="3342526" y="192198"/>
                    </a:cubicBezTo>
                    <a:cubicBezTo>
                      <a:pt x="3408646" y="192198"/>
                      <a:pt x="3462742" y="246341"/>
                      <a:pt x="3462742" y="306497"/>
                    </a:cubicBezTo>
                    <a:cubicBezTo>
                      <a:pt x="3462742" y="306497"/>
                      <a:pt x="3462742" y="306497"/>
                      <a:pt x="3462742" y="541111"/>
                    </a:cubicBezTo>
                    <a:cubicBezTo>
                      <a:pt x="3462742" y="565174"/>
                      <a:pt x="3444710" y="577206"/>
                      <a:pt x="3426678" y="577206"/>
                    </a:cubicBezTo>
                    <a:cubicBezTo>
                      <a:pt x="3402636" y="577206"/>
                      <a:pt x="3384602" y="565174"/>
                      <a:pt x="3384602" y="541111"/>
                    </a:cubicBezTo>
                    <a:cubicBezTo>
                      <a:pt x="3384602" y="541111"/>
                      <a:pt x="3384602" y="541111"/>
                      <a:pt x="3384602" y="402749"/>
                    </a:cubicBezTo>
                    <a:cubicBezTo>
                      <a:pt x="3384602" y="402749"/>
                      <a:pt x="3384602" y="402749"/>
                      <a:pt x="3384602" y="324545"/>
                    </a:cubicBezTo>
                    <a:cubicBezTo>
                      <a:pt x="3384602" y="324545"/>
                      <a:pt x="3384602" y="324545"/>
                      <a:pt x="3366570" y="324545"/>
                    </a:cubicBezTo>
                    <a:cubicBezTo>
                      <a:pt x="3366570" y="324545"/>
                      <a:pt x="3366570" y="324545"/>
                      <a:pt x="3366570" y="414780"/>
                    </a:cubicBezTo>
                    <a:cubicBezTo>
                      <a:pt x="3366570" y="414780"/>
                      <a:pt x="3366570" y="414780"/>
                      <a:pt x="3366570" y="559159"/>
                    </a:cubicBezTo>
                    <a:cubicBezTo>
                      <a:pt x="3366570" y="559159"/>
                      <a:pt x="3366570" y="559159"/>
                      <a:pt x="3366570" y="577206"/>
                    </a:cubicBezTo>
                    <a:cubicBezTo>
                      <a:pt x="3366570" y="577206"/>
                      <a:pt x="3366570" y="577206"/>
                      <a:pt x="3366570" y="938150"/>
                    </a:cubicBezTo>
                    <a:cubicBezTo>
                      <a:pt x="3366570" y="968228"/>
                      <a:pt x="3342526" y="986275"/>
                      <a:pt x="3312474" y="986275"/>
                    </a:cubicBezTo>
                    <a:cubicBezTo>
                      <a:pt x="3288430" y="986275"/>
                      <a:pt x="3264388" y="968228"/>
                      <a:pt x="3264388" y="938150"/>
                    </a:cubicBezTo>
                    <a:cubicBezTo>
                      <a:pt x="3264388" y="938150"/>
                      <a:pt x="3264388" y="938150"/>
                      <a:pt x="3264388" y="577206"/>
                    </a:cubicBezTo>
                    <a:cubicBezTo>
                      <a:pt x="3264388" y="577206"/>
                      <a:pt x="3264388" y="577206"/>
                      <a:pt x="3240344" y="577206"/>
                    </a:cubicBezTo>
                    <a:cubicBezTo>
                      <a:pt x="3240344" y="577206"/>
                      <a:pt x="3240344" y="577206"/>
                      <a:pt x="3240344" y="938150"/>
                    </a:cubicBezTo>
                    <a:cubicBezTo>
                      <a:pt x="3240344" y="968228"/>
                      <a:pt x="3222312" y="986275"/>
                      <a:pt x="3198268" y="986275"/>
                    </a:cubicBezTo>
                    <a:cubicBezTo>
                      <a:pt x="3168216" y="986275"/>
                      <a:pt x="3144172" y="968228"/>
                      <a:pt x="3144172" y="938150"/>
                    </a:cubicBezTo>
                    <a:cubicBezTo>
                      <a:pt x="3144172" y="938150"/>
                      <a:pt x="3144172" y="938150"/>
                      <a:pt x="3144172" y="577206"/>
                    </a:cubicBezTo>
                    <a:cubicBezTo>
                      <a:pt x="3144172" y="577206"/>
                      <a:pt x="3144172" y="577206"/>
                      <a:pt x="3144172" y="559159"/>
                    </a:cubicBezTo>
                    <a:cubicBezTo>
                      <a:pt x="3144172" y="559159"/>
                      <a:pt x="3144172" y="559159"/>
                      <a:pt x="3144172" y="414780"/>
                    </a:cubicBezTo>
                    <a:cubicBezTo>
                      <a:pt x="3144172" y="414780"/>
                      <a:pt x="3144172" y="414780"/>
                      <a:pt x="3144172" y="324545"/>
                    </a:cubicBezTo>
                    <a:cubicBezTo>
                      <a:pt x="3144172" y="324545"/>
                      <a:pt x="3144172" y="324545"/>
                      <a:pt x="3126140" y="324545"/>
                    </a:cubicBezTo>
                    <a:cubicBezTo>
                      <a:pt x="3126140" y="324545"/>
                      <a:pt x="3126140" y="324545"/>
                      <a:pt x="3126140" y="402749"/>
                    </a:cubicBezTo>
                    <a:cubicBezTo>
                      <a:pt x="3126140" y="402749"/>
                      <a:pt x="3126140" y="402749"/>
                      <a:pt x="3126140" y="541111"/>
                    </a:cubicBezTo>
                    <a:cubicBezTo>
                      <a:pt x="3126140" y="565174"/>
                      <a:pt x="3108106" y="577206"/>
                      <a:pt x="3084064" y="577206"/>
                    </a:cubicBezTo>
                    <a:cubicBezTo>
                      <a:pt x="3066032" y="577206"/>
                      <a:pt x="3048000" y="565174"/>
                      <a:pt x="3048000" y="541111"/>
                    </a:cubicBezTo>
                    <a:cubicBezTo>
                      <a:pt x="3048000" y="541111"/>
                      <a:pt x="3048000" y="541111"/>
                      <a:pt x="3048000" y="306497"/>
                    </a:cubicBezTo>
                    <a:cubicBezTo>
                      <a:pt x="3048000" y="246341"/>
                      <a:pt x="3102096" y="192198"/>
                      <a:pt x="3168216" y="192198"/>
                    </a:cubicBezTo>
                    <a:close/>
                    <a:moveTo>
                      <a:pt x="2660216" y="192198"/>
                    </a:moveTo>
                    <a:cubicBezTo>
                      <a:pt x="2660216" y="192198"/>
                      <a:pt x="2660216" y="192198"/>
                      <a:pt x="2708300" y="192198"/>
                    </a:cubicBezTo>
                    <a:cubicBezTo>
                      <a:pt x="2708300" y="192198"/>
                      <a:pt x="2708300" y="192198"/>
                      <a:pt x="2714312" y="192198"/>
                    </a:cubicBezTo>
                    <a:cubicBezTo>
                      <a:pt x="2714312" y="192198"/>
                      <a:pt x="2714312" y="192198"/>
                      <a:pt x="2834526" y="192198"/>
                    </a:cubicBezTo>
                    <a:cubicBezTo>
                      <a:pt x="2900646" y="192198"/>
                      <a:pt x="2954742" y="246341"/>
                      <a:pt x="2954742" y="306497"/>
                    </a:cubicBezTo>
                    <a:cubicBezTo>
                      <a:pt x="2954742" y="306497"/>
                      <a:pt x="2954742" y="306497"/>
                      <a:pt x="2954742" y="541111"/>
                    </a:cubicBezTo>
                    <a:cubicBezTo>
                      <a:pt x="2954742" y="565174"/>
                      <a:pt x="2936710" y="577206"/>
                      <a:pt x="2918678" y="577206"/>
                    </a:cubicBezTo>
                    <a:cubicBezTo>
                      <a:pt x="2894636" y="577206"/>
                      <a:pt x="2876602" y="565174"/>
                      <a:pt x="2876602" y="541111"/>
                    </a:cubicBezTo>
                    <a:cubicBezTo>
                      <a:pt x="2876602" y="541111"/>
                      <a:pt x="2876602" y="541111"/>
                      <a:pt x="2876602" y="402749"/>
                    </a:cubicBezTo>
                    <a:cubicBezTo>
                      <a:pt x="2876602" y="402749"/>
                      <a:pt x="2876602" y="402749"/>
                      <a:pt x="2876602" y="324545"/>
                    </a:cubicBezTo>
                    <a:cubicBezTo>
                      <a:pt x="2876602" y="324545"/>
                      <a:pt x="2876602" y="324545"/>
                      <a:pt x="2858570" y="324545"/>
                    </a:cubicBezTo>
                    <a:cubicBezTo>
                      <a:pt x="2858570" y="324545"/>
                      <a:pt x="2858570" y="324545"/>
                      <a:pt x="2858570" y="414780"/>
                    </a:cubicBezTo>
                    <a:cubicBezTo>
                      <a:pt x="2858570" y="414780"/>
                      <a:pt x="2858570" y="414780"/>
                      <a:pt x="2858570" y="559159"/>
                    </a:cubicBezTo>
                    <a:cubicBezTo>
                      <a:pt x="2858570" y="559159"/>
                      <a:pt x="2858570" y="559159"/>
                      <a:pt x="2858570" y="577206"/>
                    </a:cubicBezTo>
                    <a:cubicBezTo>
                      <a:pt x="2858570" y="577206"/>
                      <a:pt x="2858570" y="577206"/>
                      <a:pt x="2858570" y="938150"/>
                    </a:cubicBezTo>
                    <a:cubicBezTo>
                      <a:pt x="2858570" y="968228"/>
                      <a:pt x="2834526" y="986275"/>
                      <a:pt x="2804474" y="986275"/>
                    </a:cubicBezTo>
                    <a:cubicBezTo>
                      <a:pt x="2780430" y="986275"/>
                      <a:pt x="2756388" y="968228"/>
                      <a:pt x="2756388" y="938150"/>
                    </a:cubicBezTo>
                    <a:cubicBezTo>
                      <a:pt x="2756388" y="938150"/>
                      <a:pt x="2756388" y="938150"/>
                      <a:pt x="2756388" y="577206"/>
                    </a:cubicBezTo>
                    <a:cubicBezTo>
                      <a:pt x="2756388" y="577206"/>
                      <a:pt x="2756388" y="577206"/>
                      <a:pt x="2732344" y="577206"/>
                    </a:cubicBezTo>
                    <a:cubicBezTo>
                      <a:pt x="2732344" y="577206"/>
                      <a:pt x="2732344" y="577206"/>
                      <a:pt x="2732344" y="938150"/>
                    </a:cubicBezTo>
                    <a:cubicBezTo>
                      <a:pt x="2732344" y="968228"/>
                      <a:pt x="2714312" y="986275"/>
                      <a:pt x="2690268" y="986275"/>
                    </a:cubicBezTo>
                    <a:cubicBezTo>
                      <a:pt x="2660216" y="986275"/>
                      <a:pt x="2636172" y="968228"/>
                      <a:pt x="2636172" y="938150"/>
                    </a:cubicBezTo>
                    <a:cubicBezTo>
                      <a:pt x="2636172" y="938150"/>
                      <a:pt x="2636172" y="938150"/>
                      <a:pt x="2636172" y="577206"/>
                    </a:cubicBezTo>
                    <a:cubicBezTo>
                      <a:pt x="2636172" y="577206"/>
                      <a:pt x="2636172" y="577206"/>
                      <a:pt x="2636172" y="559159"/>
                    </a:cubicBezTo>
                    <a:cubicBezTo>
                      <a:pt x="2636172" y="559159"/>
                      <a:pt x="2636172" y="559159"/>
                      <a:pt x="2636172" y="414780"/>
                    </a:cubicBezTo>
                    <a:cubicBezTo>
                      <a:pt x="2636172" y="414780"/>
                      <a:pt x="2636172" y="414780"/>
                      <a:pt x="2636172" y="324545"/>
                    </a:cubicBezTo>
                    <a:cubicBezTo>
                      <a:pt x="2636172" y="324545"/>
                      <a:pt x="2636172" y="324545"/>
                      <a:pt x="2618140" y="324545"/>
                    </a:cubicBezTo>
                    <a:cubicBezTo>
                      <a:pt x="2618140" y="324545"/>
                      <a:pt x="2618140" y="324545"/>
                      <a:pt x="2618140" y="402749"/>
                    </a:cubicBezTo>
                    <a:cubicBezTo>
                      <a:pt x="2618140" y="402749"/>
                      <a:pt x="2618140" y="402749"/>
                      <a:pt x="2618140" y="541111"/>
                    </a:cubicBezTo>
                    <a:cubicBezTo>
                      <a:pt x="2618140" y="565174"/>
                      <a:pt x="2600106" y="577206"/>
                      <a:pt x="2576064" y="577206"/>
                    </a:cubicBezTo>
                    <a:cubicBezTo>
                      <a:pt x="2558032" y="577206"/>
                      <a:pt x="2540000" y="565174"/>
                      <a:pt x="2540000" y="541111"/>
                    </a:cubicBezTo>
                    <a:cubicBezTo>
                      <a:pt x="2540000" y="541111"/>
                      <a:pt x="2540000" y="541111"/>
                      <a:pt x="2540000" y="306497"/>
                    </a:cubicBezTo>
                    <a:cubicBezTo>
                      <a:pt x="2540000" y="246341"/>
                      <a:pt x="2594096" y="192198"/>
                      <a:pt x="2660216" y="192198"/>
                    </a:cubicBezTo>
                    <a:close/>
                    <a:moveTo>
                      <a:pt x="2152216" y="192198"/>
                    </a:moveTo>
                    <a:cubicBezTo>
                      <a:pt x="2152216" y="192198"/>
                      <a:pt x="2152216" y="192198"/>
                      <a:pt x="2200300" y="192198"/>
                    </a:cubicBezTo>
                    <a:cubicBezTo>
                      <a:pt x="2200300" y="192198"/>
                      <a:pt x="2200300" y="192198"/>
                      <a:pt x="2206312" y="192198"/>
                    </a:cubicBezTo>
                    <a:cubicBezTo>
                      <a:pt x="2206312" y="192198"/>
                      <a:pt x="2206312" y="192198"/>
                      <a:pt x="2326526" y="192198"/>
                    </a:cubicBezTo>
                    <a:cubicBezTo>
                      <a:pt x="2392646" y="192198"/>
                      <a:pt x="2446742" y="246341"/>
                      <a:pt x="2446742" y="306497"/>
                    </a:cubicBezTo>
                    <a:cubicBezTo>
                      <a:pt x="2446742" y="306497"/>
                      <a:pt x="2446742" y="306497"/>
                      <a:pt x="2446742" y="541111"/>
                    </a:cubicBezTo>
                    <a:cubicBezTo>
                      <a:pt x="2446742" y="565174"/>
                      <a:pt x="2428710" y="577206"/>
                      <a:pt x="2410678" y="577206"/>
                    </a:cubicBezTo>
                    <a:cubicBezTo>
                      <a:pt x="2386636" y="577206"/>
                      <a:pt x="2368602" y="565174"/>
                      <a:pt x="2368602" y="541111"/>
                    </a:cubicBezTo>
                    <a:cubicBezTo>
                      <a:pt x="2368602" y="541111"/>
                      <a:pt x="2368602" y="541111"/>
                      <a:pt x="2368602" y="402749"/>
                    </a:cubicBezTo>
                    <a:cubicBezTo>
                      <a:pt x="2368602" y="402749"/>
                      <a:pt x="2368602" y="402749"/>
                      <a:pt x="2368602" y="324545"/>
                    </a:cubicBezTo>
                    <a:cubicBezTo>
                      <a:pt x="2368602" y="324545"/>
                      <a:pt x="2368602" y="324545"/>
                      <a:pt x="2350570" y="324545"/>
                    </a:cubicBezTo>
                    <a:cubicBezTo>
                      <a:pt x="2350570" y="324545"/>
                      <a:pt x="2350570" y="324545"/>
                      <a:pt x="2350570" y="414780"/>
                    </a:cubicBezTo>
                    <a:cubicBezTo>
                      <a:pt x="2350570" y="414780"/>
                      <a:pt x="2350570" y="414780"/>
                      <a:pt x="2350570" y="559159"/>
                    </a:cubicBezTo>
                    <a:cubicBezTo>
                      <a:pt x="2350570" y="559159"/>
                      <a:pt x="2350570" y="559159"/>
                      <a:pt x="2350570" y="577206"/>
                    </a:cubicBezTo>
                    <a:cubicBezTo>
                      <a:pt x="2350570" y="577206"/>
                      <a:pt x="2350570" y="577206"/>
                      <a:pt x="2350570" y="938150"/>
                    </a:cubicBezTo>
                    <a:cubicBezTo>
                      <a:pt x="2350570" y="968228"/>
                      <a:pt x="2326526" y="986275"/>
                      <a:pt x="2296474" y="986275"/>
                    </a:cubicBezTo>
                    <a:cubicBezTo>
                      <a:pt x="2272430" y="986275"/>
                      <a:pt x="2248388" y="968228"/>
                      <a:pt x="2248388" y="938150"/>
                    </a:cubicBezTo>
                    <a:cubicBezTo>
                      <a:pt x="2248388" y="938150"/>
                      <a:pt x="2248388" y="938150"/>
                      <a:pt x="2248388" y="577206"/>
                    </a:cubicBezTo>
                    <a:cubicBezTo>
                      <a:pt x="2248388" y="577206"/>
                      <a:pt x="2248388" y="577206"/>
                      <a:pt x="2224344" y="577206"/>
                    </a:cubicBezTo>
                    <a:cubicBezTo>
                      <a:pt x="2224344" y="577206"/>
                      <a:pt x="2224344" y="577206"/>
                      <a:pt x="2224344" y="938150"/>
                    </a:cubicBezTo>
                    <a:cubicBezTo>
                      <a:pt x="2224344" y="968228"/>
                      <a:pt x="2206312" y="986275"/>
                      <a:pt x="2182268" y="986275"/>
                    </a:cubicBezTo>
                    <a:cubicBezTo>
                      <a:pt x="2152216" y="986275"/>
                      <a:pt x="2128172" y="968228"/>
                      <a:pt x="2128172" y="938150"/>
                    </a:cubicBezTo>
                    <a:cubicBezTo>
                      <a:pt x="2128172" y="938150"/>
                      <a:pt x="2128172" y="938150"/>
                      <a:pt x="2128172" y="577206"/>
                    </a:cubicBezTo>
                    <a:cubicBezTo>
                      <a:pt x="2128172" y="577206"/>
                      <a:pt x="2128172" y="577206"/>
                      <a:pt x="2128172" y="559159"/>
                    </a:cubicBezTo>
                    <a:cubicBezTo>
                      <a:pt x="2128172" y="559159"/>
                      <a:pt x="2128172" y="559159"/>
                      <a:pt x="2128172" y="414780"/>
                    </a:cubicBezTo>
                    <a:cubicBezTo>
                      <a:pt x="2128172" y="414780"/>
                      <a:pt x="2128172" y="414780"/>
                      <a:pt x="2128172" y="324545"/>
                    </a:cubicBezTo>
                    <a:cubicBezTo>
                      <a:pt x="2128172" y="324545"/>
                      <a:pt x="2128172" y="324545"/>
                      <a:pt x="2110140" y="324545"/>
                    </a:cubicBezTo>
                    <a:cubicBezTo>
                      <a:pt x="2110140" y="324545"/>
                      <a:pt x="2110140" y="324545"/>
                      <a:pt x="2110140" y="402749"/>
                    </a:cubicBezTo>
                    <a:cubicBezTo>
                      <a:pt x="2110140" y="402749"/>
                      <a:pt x="2110140" y="402749"/>
                      <a:pt x="2110140" y="541111"/>
                    </a:cubicBezTo>
                    <a:cubicBezTo>
                      <a:pt x="2110140" y="565174"/>
                      <a:pt x="2092106" y="577206"/>
                      <a:pt x="2068064" y="577206"/>
                    </a:cubicBezTo>
                    <a:cubicBezTo>
                      <a:pt x="2050032" y="577206"/>
                      <a:pt x="2032000" y="565174"/>
                      <a:pt x="2032000" y="541111"/>
                    </a:cubicBezTo>
                    <a:cubicBezTo>
                      <a:pt x="2032000" y="541111"/>
                      <a:pt x="2032000" y="541111"/>
                      <a:pt x="2032000" y="306497"/>
                    </a:cubicBezTo>
                    <a:cubicBezTo>
                      <a:pt x="2032000" y="246341"/>
                      <a:pt x="2086096" y="192198"/>
                      <a:pt x="2152216" y="192198"/>
                    </a:cubicBezTo>
                    <a:close/>
                    <a:moveTo>
                      <a:pt x="1644216" y="192198"/>
                    </a:moveTo>
                    <a:cubicBezTo>
                      <a:pt x="1644216" y="192198"/>
                      <a:pt x="1644216" y="192198"/>
                      <a:pt x="1692300" y="192198"/>
                    </a:cubicBezTo>
                    <a:cubicBezTo>
                      <a:pt x="1692300" y="192198"/>
                      <a:pt x="1692300" y="192198"/>
                      <a:pt x="1698312" y="192198"/>
                    </a:cubicBezTo>
                    <a:cubicBezTo>
                      <a:pt x="1698312" y="192198"/>
                      <a:pt x="1698312" y="192198"/>
                      <a:pt x="1818526" y="192198"/>
                    </a:cubicBezTo>
                    <a:cubicBezTo>
                      <a:pt x="1884646" y="192198"/>
                      <a:pt x="1938742" y="246341"/>
                      <a:pt x="1938742" y="306497"/>
                    </a:cubicBezTo>
                    <a:cubicBezTo>
                      <a:pt x="1938742" y="306497"/>
                      <a:pt x="1938742" y="306497"/>
                      <a:pt x="1938742" y="541111"/>
                    </a:cubicBezTo>
                    <a:cubicBezTo>
                      <a:pt x="1938742" y="565174"/>
                      <a:pt x="1920710" y="577206"/>
                      <a:pt x="1902678" y="577206"/>
                    </a:cubicBezTo>
                    <a:cubicBezTo>
                      <a:pt x="1878636" y="577206"/>
                      <a:pt x="1860602" y="565174"/>
                      <a:pt x="1860602" y="541111"/>
                    </a:cubicBezTo>
                    <a:cubicBezTo>
                      <a:pt x="1860602" y="541111"/>
                      <a:pt x="1860602" y="541111"/>
                      <a:pt x="1860602" y="402749"/>
                    </a:cubicBezTo>
                    <a:cubicBezTo>
                      <a:pt x="1860602" y="402749"/>
                      <a:pt x="1860602" y="402749"/>
                      <a:pt x="1860602" y="324545"/>
                    </a:cubicBezTo>
                    <a:cubicBezTo>
                      <a:pt x="1860602" y="324545"/>
                      <a:pt x="1860602" y="324545"/>
                      <a:pt x="1842570" y="324545"/>
                    </a:cubicBezTo>
                    <a:cubicBezTo>
                      <a:pt x="1842570" y="324545"/>
                      <a:pt x="1842570" y="324545"/>
                      <a:pt x="1842570" y="414780"/>
                    </a:cubicBezTo>
                    <a:cubicBezTo>
                      <a:pt x="1842570" y="414780"/>
                      <a:pt x="1842570" y="414780"/>
                      <a:pt x="1842570" y="559159"/>
                    </a:cubicBezTo>
                    <a:cubicBezTo>
                      <a:pt x="1842570" y="559159"/>
                      <a:pt x="1842570" y="559159"/>
                      <a:pt x="1842570" y="577206"/>
                    </a:cubicBezTo>
                    <a:cubicBezTo>
                      <a:pt x="1842570" y="577206"/>
                      <a:pt x="1842570" y="577206"/>
                      <a:pt x="1842570" y="938150"/>
                    </a:cubicBezTo>
                    <a:cubicBezTo>
                      <a:pt x="1842570" y="968228"/>
                      <a:pt x="1818526" y="986275"/>
                      <a:pt x="1788474" y="986275"/>
                    </a:cubicBezTo>
                    <a:cubicBezTo>
                      <a:pt x="1764430" y="986275"/>
                      <a:pt x="1740388" y="968228"/>
                      <a:pt x="1740388" y="938150"/>
                    </a:cubicBezTo>
                    <a:cubicBezTo>
                      <a:pt x="1740388" y="938150"/>
                      <a:pt x="1740388" y="938150"/>
                      <a:pt x="1740388" y="577206"/>
                    </a:cubicBezTo>
                    <a:cubicBezTo>
                      <a:pt x="1740388" y="577206"/>
                      <a:pt x="1740388" y="577206"/>
                      <a:pt x="1716344" y="577206"/>
                    </a:cubicBezTo>
                    <a:cubicBezTo>
                      <a:pt x="1716344" y="577206"/>
                      <a:pt x="1716344" y="577206"/>
                      <a:pt x="1716344" y="938150"/>
                    </a:cubicBezTo>
                    <a:cubicBezTo>
                      <a:pt x="1716344" y="968228"/>
                      <a:pt x="1698312" y="986275"/>
                      <a:pt x="1674268" y="986275"/>
                    </a:cubicBezTo>
                    <a:cubicBezTo>
                      <a:pt x="1644216" y="986275"/>
                      <a:pt x="1620172" y="968228"/>
                      <a:pt x="1620172" y="938150"/>
                    </a:cubicBezTo>
                    <a:cubicBezTo>
                      <a:pt x="1620172" y="938150"/>
                      <a:pt x="1620172" y="938150"/>
                      <a:pt x="1620172" y="577206"/>
                    </a:cubicBezTo>
                    <a:cubicBezTo>
                      <a:pt x="1620172" y="577206"/>
                      <a:pt x="1620172" y="577206"/>
                      <a:pt x="1620172" y="559159"/>
                    </a:cubicBezTo>
                    <a:cubicBezTo>
                      <a:pt x="1620172" y="559159"/>
                      <a:pt x="1620172" y="559159"/>
                      <a:pt x="1620172" y="414780"/>
                    </a:cubicBezTo>
                    <a:cubicBezTo>
                      <a:pt x="1620172" y="414780"/>
                      <a:pt x="1620172" y="414780"/>
                      <a:pt x="1620172" y="324545"/>
                    </a:cubicBezTo>
                    <a:cubicBezTo>
                      <a:pt x="1620172" y="324545"/>
                      <a:pt x="1620172" y="324545"/>
                      <a:pt x="1602140" y="324545"/>
                    </a:cubicBezTo>
                    <a:cubicBezTo>
                      <a:pt x="1602140" y="324545"/>
                      <a:pt x="1602140" y="324545"/>
                      <a:pt x="1602140" y="402749"/>
                    </a:cubicBezTo>
                    <a:cubicBezTo>
                      <a:pt x="1602140" y="402749"/>
                      <a:pt x="1602140" y="402749"/>
                      <a:pt x="1602140" y="541111"/>
                    </a:cubicBezTo>
                    <a:cubicBezTo>
                      <a:pt x="1602140" y="565174"/>
                      <a:pt x="1584106" y="577206"/>
                      <a:pt x="1560064" y="577206"/>
                    </a:cubicBezTo>
                    <a:cubicBezTo>
                      <a:pt x="1542032" y="577206"/>
                      <a:pt x="1524000" y="565174"/>
                      <a:pt x="1524000" y="541111"/>
                    </a:cubicBezTo>
                    <a:cubicBezTo>
                      <a:pt x="1524000" y="541111"/>
                      <a:pt x="1524000" y="541111"/>
                      <a:pt x="1524000" y="306497"/>
                    </a:cubicBezTo>
                    <a:cubicBezTo>
                      <a:pt x="1524000" y="246341"/>
                      <a:pt x="1578096" y="192198"/>
                      <a:pt x="1644216" y="192198"/>
                    </a:cubicBezTo>
                    <a:close/>
                    <a:moveTo>
                      <a:pt x="1136216" y="192198"/>
                    </a:moveTo>
                    <a:cubicBezTo>
                      <a:pt x="1136216" y="192198"/>
                      <a:pt x="1136216" y="192198"/>
                      <a:pt x="1184300" y="192198"/>
                    </a:cubicBezTo>
                    <a:cubicBezTo>
                      <a:pt x="1184300" y="192198"/>
                      <a:pt x="1184300" y="192198"/>
                      <a:pt x="1190312" y="192198"/>
                    </a:cubicBezTo>
                    <a:cubicBezTo>
                      <a:pt x="1190312" y="192198"/>
                      <a:pt x="1190312" y="192198"/>
                      <a:pt x="1310526" y="192198"/>
                    </a:cubicBezTo>
                    <a:cubicBezTo>
                      <a:pt x="1376646" y="192198"/>
                      <a:pt x="1430742" y="246341"/>
                      <a:pt x="1430742" y="306497"/>
                    </a:cubicBezTo>
                    <a:cubicBezTo>
                      <a:pt x="1430742" y="306497"/>
                      <a:pt x="1430742" y="306497"/>
                      <a:pt x="1430742" y="541111"/>
                    </a:cubicBezTo>
                    <a:cubicBezTo>
                      <a:pt x="1430742" y="565174"/>
                      <a:pt x="1412710" y="577206"/>
                      <a:pt x="1394678" y="577206"/>
                    </a:cubicBezTo>
                    <a:cubicBezTo>
                      <a:pt x="1370636" y="577206"/>
                      <a:pt x="1352602" y="565174"/>
                      <a:pt x="1352602" y="541111"/>
                    </a:cubicBezTo>
                    <a:cubicBezTo>
                      <a:pt x="1352602" y="541111"/>
                      <a:pt x="1352602" y="541111"/>
                      <a:pt x="1352602" y="402749"/>
                    </a:cubicBezTo>
                    <a:cubicBezTo>
                      <a:pt x="1352602" y="402749"/>
                      <a:pt x="1352602" y="402749"/>
                      <a:pt x="1352602" y="324545"/>
                    </a:cubicBezTo>
                    <a:cubicBezTo>
                      <a:pt x="1352602" y="324545"/>
                      <a:pt x="1352602" y="324545"/>
                      <a:pt x="1334570" y="324545"/>
                    </a:cubicBezTo>
                    <a:cubicBezTo>
                      <a:pt x="1334570" y="324545"/>
                      <a:pt x="1334570" y="324545"/>
                      <a:pt x="1334570" y="414780"/>
                    </a:cubicBezTo>
                    <a:cubicBezTo>
                      <a:pt x="1334570" y="414780"/>
                      <a:pt x="1334570" y="414780"/>
                      <a:pt x="1334570" y="559159"/>
                    </a:cubicBezTo>
                    <a:cubicBezTo>
                      <a:pt x="1334570" y="559159"/>
                      <a:pt x="1334570" y="559159"/>
                      <a:pt x="1334570" y="577206"/>
                    </a:cubicBezTo>
                    <a:cubicBezTo>
                      <a:pt x="1334570" y="577206"/>
                      <a:pt x="1334570" y="577206"/>
                      <a:pt x="1334570" y="938150"/>
                    </a:cubicBezTo>
                    <a:cubicBezTo>
                      <a:pt x="1334570" y="968228"/>
                      <a:pt x="1310526" y="986275"/>
                      <a:pt x="1280474" y="986275"/>
                    </a:cubicBezTo>
                    <a:cubicBezTo>
                      <a:pt x="1256430" y="986275"/>
                      <a:pt x="1232388" y="968228"/>
                      <a:pt x="1232388" y="938150"/>
                    </a:cubicBezTo>
                    <a:cubicBezTo>
                      <a:pt x="1232388" y="938150"/>
                      <a:pt x="1232388" y="938150"/>
                      <a:pt x="1232388" y="577206"/>
                    </a:cubicBezTo>
                    <a:cubicBezTo>
                      <a:pt x="1232388" y="577206"/>
                      <a:pt x="1232388" y="577206"/>
                      <a:pt x="1208344" y="577206"/>
                    </a:cubicBezTo>
                    <a:cubicBezTo>
                      <a:pt x="1208344" y="577206"/>
                      <a:pt x="1208344" y="577206"/>
                      <a:pt x="1208344" y="938150"/>
                    </a:cubicBezTo>
                    <a:cubicBezTo>
                      <a:pt x="1208344" y="968228"/>
                      <a:pt x="1190312" y="986275"/>
                      <a:pt x="1166268" y="986275"/>
                    </a:cubicBezTo>
                    <a:cubicBezTo>
                      <a:pt x="1136216" y="986275"/>
                      <a:pt x="1112172" y="968228"/>
                      <a:pt x="1112172" y="938150"/>
                    </a:cubicBezTo>
                    <a:cubicBezTo>
                      <a:pt x="1112172" y="938150"/>
                      <a:pt x="1112172" y="938150"/>
                      <a:pt x="1112172" y="577206"/>
                    </a:cubicBezTo>
                    <a:cubicBezTo>
                      <a:pt x="1112172" y="577206"/>
                      <a:pt x="1112172" y="577206"/>
                      <a:pt x="1112172" y="559159"/>
                    </a:cubicBezTo>
                    <a:cubicBezTo>
                      <a:pt x="1112172" y="559159"/>
                      <a:pt x="1112172" y="559159"/>
                      <a:pt x="1112172" y="414780"/>
                    </a:cubicBezTo>
                    <a:cubicBezTo>
                      <a:pt x="1112172" y="414780"/>
                      <a:pt x="1112172" y="414780"/>
                      <a:pt x="1112172" y="324545"/>
                    </a:cubicBezTo>
                    <a:cubicBezTo>
                      <a:pt x="1112172" y="324545"/>
                      <a:pt x="1112172" y="324545"/>
                      <a:pt x="1094140" y="324545"/>
                    </a:cubicBezTo>
                    <a:cubicBezTo>
                      <a:pt x="1094140" y="324545"/>
                      <a:pt x="1094140" y="324545"/>
                      <a:pt x="1094140" y="402749"/>
                    </a:cubicBezTo>
                    <a:cubicBezTo>
                      <a:pt x="1094140" y="402749"/>
                      <a:pt x="1094140" y="402749"/>
                      <a:pt x="1094140" y="541111"/>
                    </a:cubicBezTo>
                    <a:cubicBezTo>
                      <a:pt x="1094140" y="565174"/>
                      <a:pt x="1076106" y="577206"/>
                      <a:pt x="1052064" y="577206"/>
                    </a:cubicBezTo>
                    <a:cubicBezTo>
                      <a:pt x="1034032" y="577206"/>
                      <a:pt x="1016000" y="565174"/>
                      <a:pt x="1016000" y="541111"/>
                    </a:cubicBezTo>
                    <a:cubicBezTo>
                      <a:pt x="1016000" y="541111"/>
                      <a:pt x="1016000" y="541111"/>
                      <a:pt x="1016000" y="306497"/>
                    </a:cubicBezTo>
                    <a:cubicBezTo>
                      <a:pt x="1016000" y="246341"/>
                      <a:pt x="1070096" y="192198"/>
                      <a:pt x="1136216" y="192198"/>
                    </a:cubicBezTo>
                    <a:close/>
                    <a:moveTo>
                      <a:pt x="628216" y="192198"/>
                    </a:moveTo>
                    <a:cubicBezTo>
                      <a:pt x="628216" y="192198"/>
                      <a:pt x="628216" y="192198"/>
                      <a:pt x="676300" y="192198"/>
                    </a:cubicBezTo>
                    <a:cubicBezTo>
                      <a:pt x="676300" y="192198"/>
                      <a:pt x="676300" y="192198"/>
                      <a:pt x="682312" y="192198"/>
                    </a:cubicBezTo>
                    <a:cubicBezTo>
                      <a:pt x="682312" y="192198"/>
                      <a:pt x="682312" y="192198"/>
                      <a:pt x="802526" y="192198"/>
                    </a:cubicBezTo>
                    <a:cubicBezTo>
                      <a:pt x="868646" y="192198"/>
                      <a:pt x="922742" y="246341"/>
                      <a:pt x="922742" y="306497"/>
                    </a:cubicBezTo>
                    <a:cubicBezTo>
                      <a:pt x="922742" y="306497"/>
                      <a:pt x="922742" y="306497"/>
                      <a:pt x="922742" y="541111"/>
                    </a:cubicBezTo>
                    <a:cubicBezTo>
                      <a:pt x="922742" y="565174"/>
                      <a:pt x="904710" y="577206"/>
                      <a:pt x="886678" y="577206"/>
                    </a:cubicBezTo>
                    <a:cubicBezTo>
                      <a:pt x="862636" y="577206"/>
                      <a:pt x="844602" y="565174"/>
                      <a:pt x="844602" y="541111"/>
                    </a:cubicBezTo>
                    <a:cubicBezTo>
                      <a:pt x="844602" y="541111"/>
                      <a:pt x="844602" y="541111"/>
                      <a:pt x="844602" y="402749"/>
                    </a:cubicBezTo>
                    <a:cubicBezTo>
                      <a:pt x="844602" y="402749"/>
                      <a:pt x="844602" y="402749"/>
                      <a:pt x="844602" y="324545"/>
                    </a:cubicBezTo>
                    <a:cubicBezTo>
                      <a:pt x="844602" y="324545"/>
                      <a:pt x="844602" y="324545"/>
                      <a:pt x="826570" y="324545"/>
                    </a:cubicBezTo>
                    <a:cubicBezTo>
                      <a:pt x="826570" y="324545"/>
                      <a:pt x="826570" y="324545"/>
                      <a:pt x="826570" y="414780"/>
                    </a:cubicBezTo>
                    <a:cubicBezTo>
                      <a:pt x="826570" y="414780"/>
                      <a:pt x="826570" y="414780"/>
                      <a:pt x="826570" y="559159"/>
                    </a:cubicBezTo>
                    <a:cubicBezTo>
                      <a:pt x="826570" y="559159"/>
                      <a:pt x="826570" y="559159"/>
                      <a:pt x="826570" y="577206"/>
                    </a:cubicBezTo>
                    <a:cubicBezTo>
                      <a:pt x="826570" y="577206"/>
                      <a:pt x="826570" y="577206"/>
                      <a:pt x="826570" y="938150"/>
                    </a:cubicBezTo>
                    <a:cubicBezTo>
                      <a:pt x="826570" y="968228"/>
                      <a:pt x="802526" y="986275"/>
                      <a:pt x="772474" y="986275"/>
                    </a:cubicBezTo>
                    <a:cubicBezTo>
                      <a:pt x="748430" y="986275"/>
                      <a:pt x="724388" y="968228"/>
                      <a:pt x="724388" y="938150"/>
                    </a:cubicBezTo>
                    <a:cubicBezTo>
                      <a:pt x="724388" y="938150"/>
                      <a:pt x="724388" y="938150"/>
                      <a:pt x="724388" y="577206"/>
                    </a:cubicBezTo>
                    <a:cubicBezTo>
                      <a:pt x="724388" y="577206"/>
                      <a:pt x="724388" y="577206"/>
                      <a:pt x="700344" y="577206"/>
                    </a:cubicBezTo>
                    <a:cubicBezTo>
                      <a:pt x="700344" y="577206"/>
                      <a:pt x="700344" y="577206"/>
                      <a:pt x="700344" y="938150"/>
                    </a:cubicBezTo>
                    <a:cubicBezTo>
                      <a:pt x="700344" y="968228"/>
                      <a:pt x="682312" y="986275"/>
                      <a:pt x="658268" y="986275"/>
                    </a:cubicBezTo>
                    <a:cubicBezTo>
                      <a:pt x="628216" y="986275"/>
                      <a:pt x="604172" y="968228"/>
                      <a:pt x="604172" y="938150"/>
                    </a:cubicBezTo>
                    <a:cubicBezTo>
                      <a:pt x="604172" y="938150"/>
                      <a:pt x="604172" y="938150"/>
                      <a:pt x="604172" y="577206"/>
                    </a:cubicBezTo>
                    <a:cubicBezTo>
                      <a:pt x="604172" y="577206"/>
                      <a:pt x="604172" y="577206"/>
                      <a:pt x="604172" y="559159"/>
                    </a:cubicBezTo>
                    <a:cubicBezTo>
                      <a:pt x="604172" y="559159"/>
                      <a:pt x="604172" y="559159"/>
                      <a:pt x="604172" y="414780"/>
                    </a:cubicBezTo>
                    <a:cubicBezTo>
                      <a:pt x="604172" y="414780"/>
                      <a:pt x="604172" y="414780"/>
                      <a:pt x="604172" y="324545"/>
                    </a:cubicBezTo>
                    <a:cubicBezTo>
                      <a:pt x="604172" y="324545"/>
                      <a:pt x="604172" y="324545"/>
                      <a:pt x="586140" y="324545"/>
                    </a:cubicBezTo>
                    <a:cubicBezTo>
                      <a:pt x="586140" y="324545"/>
                      <a:pt x="586140" y="324545"/>
                      <a:pt x="586140" y="402749"/>
                    </a:cubicBezTo>
                    <a:cubicBezTo>
                      <a:pt x="586140" y="402749"/>
                      <a:pt x="586140" y="402749"/>
                      <a:pt x="586140" y="541111"/>
                    </a:cubicBezTo>
                    <a:cubicBezTo>
                      <a:pt x="586140" y="565174"/>
                      <a:pt x="568106" y="577206"/>
                      <a:pt x="544064" y="577206"/>
                    </a:cubicBezTo>
                    <a:cubicBezTo>
                      <a:pt x="526032" y="577206"/>
                      <a:pt x="508000" y="565174"/>
                      <a:pt x="508000" y="541111"/>
                    </a:cubicBezTo>
                    <a:cubicBezTo>
                      <a:pt x="508000" y="541111"/>
                      <a:pt x="508000" y="541111"/>
                      <a:pt x="508000" y="306497"/>
                    </a:cubicBezTo>
                    <a:cubicBezTo>
                      <a:pt x="508000" y="246341"/>
                      <a:pt x="562096" y="192198"/>
                      <a:pt x="628216" y="192198"/>
                    </a:cubicBezTo>
                    <a:close/>
                    <a:moveTo>
                      <a:pt x="120216" y="192198"/>
                    </a:moveTo>
                    <a:cubicBezTo>
                      <a:pt x="120216" y="192198"/>
                      <a:pt x="120216" y="192198"/>
                      <a:pt x="168300" y="192198"/>
                    </a:cubicBezTo>
                    <a:cubicBezTo>
                      <a:pt x="168300" y="192198"/>
                      <a:pt x="168300" y="192198"/>
                      <a:pt x="174312" y="192198"/>
                    </a:cubicBezTo>
                    <a:cubicBezTo>
                      <a:pt x="174312" y="192198"/>
                      <a:pt x="174312" y="192198"/>
                      <a:pt x="294526" y="192198"/>
                    </a:cubicBezTo>
                    <a:cubicBezTo>
                      <a:pt x="360646" y="192198"/>
                      <a:pt x="414742" y="246341"/>
                      <a:pt x="414742" y="306497"/>
                    </a:cubicBezTo>
                    <a:cubicBezTo>
                      <a:pt x="414742" y="306497"/>
                      <a:pt x="414742" y="306497"/>
                      <a:pt x="414742" y="541111"/>
                    </a:cubicBezTo>
                    <a:cubicBezTo>
                      <a:pt x="414742" y="565174"/>
                      <a:pt x="396710" y="577206"/>
                      <a:pt x="378678" y="577206"/>
                    </a:cubicBezTo>
                    <a:cubicBezTo>
                      <a:pt x="354636" y="577206"/>
                      <a:pt x="336602" y="565174"/>
                      <a:pt x="336602" y="541111"/>
                    </a:cubicBezTo>
                    <a:cubicBezTo>
                      <a:pt x="336602" y="541111"/>
                      <a:pt x="336602" y="541111"/>
                      <a:pt x="336602" y="402749"/>
                    </a:cubicBezTo>
                    <a:cubicBezTo>
                      <a:pt x="336602" y="402749"/>
                      <a:pt x="336602" y="402749"/>
                      <a:pt x="336602" y="324545"/>
                    </a:cubicBezTo>
                    <a:cubicBezTo>
                      <a:pt x="336602" y="324545"/>
                      <a:pt x="336602" y="324545"/>
                      <a:pt x="318570" y="324545"/>
                    </a:cubicBezTo>
                    <a:cubicBezTo>
                      <a:pt x="318570" y="324545"/>
                      <a:pt x="318570" y="324545"/>
                      <a:pt x="318570" y="414780"/>
                    </a:cubicBezTo>
                    <a:cubicBezTo>
                      <a:pt x="318570" y="414780"/>
                      <a:pt x="318570" y="414780"/>
                      <a:pt x="318570" y="559159"/>
                    </a:cubicBezTo>
                    <a:cubicBezTo>
                      <a:pt x="318570" y="559159"/>
                      <a:pt x="318570" y="559159"/>
                      <a:pt x="318570" y="577206"/>
                    </a:cubicBezTo>
                    <a:cubicBezTo>
                      <a:pt x="318570" y="577206"/>
                      <a:pt x="318570" y="577206"/>
                      <a:pt x="318570" y="938150"/>
                    </a:cubicBezTo>
                    <a:cubicBezTo>
                      <a:pt x="318570" y="968228"/>
                      <a:pt x="294526" y="986275"/>
                      <a:pt x="264474" y="986275"/>
                    </a:cubicBezTo>
                    <a:cubicBezTo>
                      <a:pt x="240430" y="986275"/>
                      <a:pt x="216388" y="968228"/>
                      <a:pt x="216388" y="938150"/>
                    </a:cubicBezTo>
                    <a:cubicBezTo>
                      <a:pt x="216388" y="938150"/>
                      <a:pt x="216388" y="938150"/>
                      <a:pt x="216388" y="577206"/>
                    </a:cubicBezTo>
                    <a:cubicBezTo>
                      <a:pt x="216388" y="577206"/>
                      <a:pt x="216388" y="577206"/>
                      <a:pt x="192344" y="577206"/>
                    </a:cubicBezTo>
                    <a:cubicBezTo>
                      <a:pt x="192344" y="577206"/>
                      <a:pt x="192344" y="577206"/>
                      <a:pt x="192344" y="938150"/>
                    </a:cubicBezTo>
                    <a:cubicBezTo>
                      <a:pt x="192344" y="968228"/>
                      <a:pt x="174312" y="986275"/>
                      <a:pt x="150268" y="986275"/>
                    </a:cubicBezTo>
                    <a:cubicBezTo>
                      <a:pt x="120216" y="986275"/>
                      <a:pt x="96172" y="968228"/>
                      <a:pt x="96172" y="938150"/>
                    </a:cubicBezTo>
                    <a:cubicBezTo>
                      <a:pt x="96172" y="938150"/>
                      <a:pt x="96172" y="938150"/>
                      <a:pt x="96172" y="577206"/>
                    </a:cubicBezTo>
                    <a:cubicBezTo>
                      <a:pt x="96172" y="577206"/>
                      <a:pt x="96172" y="577206"/>
                      <a:pt x="96172" y="559159"/>
                    </a:cubicBezTo>
                    <a:cubicBezTo>
                      <a:pt x="96172" y="559159"/>
                      <a:pt x="96172" y="559159"/>
                      <a:pt x="96172" y="414780"/>
                    </a:cubicBezTo>
                    <a:cubicBezTo>
                      <a:pt x="96172" y="414780"/>
                      <a:pt x="96172" y="414780"/>
                      <a:pt x="96172" y="324545"/>
                    </a:cubicBezTo>
                    <a:cubicBezTo>
                      <a:pt x="96172" y="324545"/>
                      <a:pt x="96172" y="324545"/>
                      <a:pt x="78140" y="324545"/>
                    </a:cubicBezTo>
                    <a:cubicBezTo>
                      <a:pt x="78140" y="324545"/>
                      <a:pt x="78140" y="324545"/>
                      <a:pt x="78140" y="402749"/>
                    </a:cubicBezTo>
                    <a:cubicBezTo>
                      <a:pt x="78140" y="402749"/>
                      <a:pt x="78140" y="402749"/>
                      <a:pt x="78140" y="541111"/>
                    </a:cubicBezTo>
                    <a:cubicBezTo>
                      <a:pt x="78140" y="565174"/>
                      <a:pt x="60106" y="577206"/>
                      <a:pt x="36064" y="577206"/>
                    </a:cubicBezTo>
                    <a:cubicBezTo>
                      <a:pt x="18032" y="577206"/>
                      <a:pt x="0" y="565174"/>
                      <a:pt x="0" y="541111"/>
                    </a:cubicBezTo>
                    <a:cubicBezTo>
                      <a:pt x="0" y="541111"/>
                      <a:pt x="0" y="541111"/>
                      <a:pt x="0" y="306497"/>
                    </a:cubicBezTo>
                    <a:cubicBezTo>
                      <a:pt x="0" y="246341"/>
                      <a:pt x="54096" y="192198"/>
                      <a:pt x="120216" y="192198"/>
                    </a:cubicBezTo>
                    <a:close/>
                    <a:moveTo>
                      <a:pt x="4779372" y="0"/>
                    </a:moveTo>
                    <a:cubicBezTo>
                      <a:pt x="4826860" y="0"/>
                      <a:pt x="4865356" y="40194"/>
                      <a:pt x="4865356" y="89777"/>
                    </a:cubicBezTo>
                    <a:cubicBezTo>
                      <a:pt x="4865356" y="139359"/>
                      <a:pt x="4826860" y="179553"/>
                      <a:pt x="4779372" y="179553"/>
                    </a:cubicBezTo>
                    <a:cubicBezTo>
                      <a:pt x="4731884" y="179553"/>
                      <a:pt x="4693388" y="139359"/>
                      <a:pt x="4693388" y="89777"/>
                    </a:cubicBezTo>
                    <a:cubicBezTo>
                      <a:pt x="4693388" y="40194"/>
                      <a:pt x="4731884" y="0"/>
                      <a:pt x="4779372" y="0"/>
                    </a:cubicBezTo>
                    <a:close/>
                    <a:moveTo>
                      <a:pt x="4271372" y="0"/>
                    </a:moveTo>
                    <a:cubicBezTo>
                      <a:pt x="4318860" y="0"/>
                      <a:pt x="4357356" y="40194"/>
                      <a:pt x="4357356" y="89777"/>
                    </a:cubicBezTo>
                    <a:cubicBezTo>
                      <a:pt x="4357356" y="139359"/>
                      <a:pt x="4318860" y="179553"/>
                      <a:pt x="4271372" y="179553"/>
                    </a:cubicBezTo>
                    <a:cubicBezTo>
                      <a:pt x="4223884" y="179553"/>
                      <a:pt x="4185388" y="139359"/>
                      <a:pt x="4185388" y="89777"/>
                    </a:cubicBezTo>
                    <a:cubicBezTo>
                      <a:pt x="4185388" y="40194"/>
                      <a:pt x="4223884" y="0"/>
                      <a:pt x="4271372" y="0"/>
                    </a:cubicBezTo>
                    <a:close/>
                    <a:moveTo>
                      <a:pt x="3763372" y="0"/>
                    </a:moveTo>
                    <a:cubicBezTo>
                      <a:pt x="3810860" y="0"/>
                      <a:pt x="3849356" y="40194"/>
                      <a:pt x="3849356" y="89777"/>
                    </a:cubicBezTo>
                    <a:cubicBezTo>
                      <a:pt x="3849356" y="139359"/>
                      <a:pt x="3810860" y="179553"/>
                      <a:pt x="3763372" y="179553"/>
                    </a:cubicBezTo>
                    <a:cubicBezTo>
                      <a:pt x="3715884" y="179553"/>
                      <a:pt x="3677388" y="139359"/>
                      <a:pt x="3677388" y="89777"/>
                    </a:cubicBezTo>
                    <a:cubicBezTo>
                      <a:pt x="3677388" y="40194"/>
                      <a:pt x="3715884" y="0"/>
                      <a:pt x="3763372" y="0"/>
                    </a:cubicBezTo>
                    <a:close/>
                    <a:moveTo>
                      <a:pt x="3255372" y="0"/>
                    </a:moveTo>
                    <a:cubicBezTo>
                      <a:pt x="3302860" y="0"/>
                      <a:pt x="3341356" y="40194"/>
                      <a:pt x="3341356" y="89777"/>
                    </a:cubicBezTo>
                    <a:cubicBezTo>
                      <a:pt x="3341356" y="139359"/>
                      <a:pt x="3302860" y="179553"/>
                      <a:pt x="3255372" y="179553"/>
                    </a:cubicBezTo>
                    <a:cubicBezTo>
                      <a:pt x="3207884" y="179553"/>
                      <a:pt x="3169388" y="139359"/>
                      <a:pt x="3169388" y="89777"/>
                    </a:cubicBezTo>
                    <a:cubicBezTo>
                      <a:pt x="3169388" y="40194"/>
                      <a:pt x="3207884" y="0"/>
                      <a:pt x="3255372" y="0"/>
                    </a:cubicBezTo>
                    <a:close/>
                    <a:moveTo>
                      <a:pt x="2747372" y="0"/>
                    </a:moveTo>
                    <a:cubicBezTo>
                      <a:pt x="2794860" y="0"/>
                      <a:pt x="2833356" y="40194"/>
                      <a:pt x="2833356" y="89777"/>
                    </a:cubicBezTo>
                    <a:cubicBezTo>
                      <a:pt x="2833356" y="139359"/>
                      <a:pt x="2794860" y="179553"/>
                      <a:pt x="2747372" y="179553"/>
                    </a:cubicBezTo>
                    <a:cubicBezTo>
                      <a:pt x="2699884" y="179553"/>
                      <a:pt x="2661388" y="139359"/>
                      <a:pt x="2661388" y="89777"/>
                    </a:cubicBezTo>
                    <a:cubicBezTo>
                      <a:pt x="2661388" y="40194"/>
                      <a:pt x="2699884" y="0"/>
                      <a:pt x="2747372" y="0"/>
                    </a:cubicBezTo>
                    <a:close/>
                    <a:moveTo>
                      <a:pt x="2239372" y="0"/>
                    </a:moveTo>
                    <a:cubicBezTo>
                      <a:pt x="2286860" y="0"/>
                      <a:pt x="2325356" y="40194"/>
                      <a:pt x="2325356" y="89777"/>
                    </a:cubicBezTo>
                    <a:cubicBezTo>
                      <a:pt x="2325356" y="139359"/>
                      <a:pt x="2286860" y="179553"/>
                      <a:pt x="2239372" y="179553"/>
                    </a:cubicBezTo>
                    <a:cubicBezTo>
                      <a:pt x="2191884" y="179553"/>
                      <a:pt x="2153388" y="139359"/>
                      <a:pt x="2153388" y="89777"/>
                    </a:cubicBezTo>
                    <a:cubicBezTo>
                      <a:pt x="2153388" y="40194"/>
                      <a:pt x="2191884" y="0"/>
                      <a:pt x="2239372" y="0"/>
                    </a:cubicBezTo>
                    <a:close/>
                    <a:moveTo>
                      <a:pt x="1731372" y="0"/>
                    </a:moveTo>
                    <a:cubicBezTo>
                      <a:pt x="1778860" y="0"/>
                      <a:pt x="1817356" y="40194"/>
                      <a:pt x="1817356" y="89777"/>
                    </a:cubicBezTo>
                    <a:cubicBezTo>
                      <a:pt x="1817356" y="139359"/>
                      <a:pt x="1778860" y="179553"/>
                      <a:pt x="1731372" y="179553"/>
                    </a:cubicBezTo>
                    <a:cubicBezTo>
                      <a:pt x="1683884" y="179553"/>
                      <a:pt x="1645388" y="139359"/>
                      <a:pt x="1645388" y="89777"/>
                    </a:cubicBezTo>
                    <a:cubicBezTo>
                      <a:pt x="1645388" y="40194"/>
                      <a:pt x="1683884" y="0"/>
                      <a:pt x="1731372" y="0"/>
                    </a:cubicBezTo>
                    <a:close/>
                    <a:moveTo>
                      <a:pt x="1223372" y="0"/>
                    </a:moveTo>
                    <a:cubicBezTo>
                      <a:pt x="1270860" y="0"/>
                      <a:pt x="1309356" y="40194"/>
                      <a:pt x="1309356" y="89777"/>
                    </a:cubicBezTo>
                    <a:cubicBezTo>
                      <a:pt x="1309356" y="139359"/>
                      <a:pt x="1270860" y="179553"/>
                      <a:pt x="1223372" y="179553"/>
                    </a:cubicBezTo>
                    <a:cubicBezTo>
                      <a:pt x="1175884" y="179553"/>
                      <a:pt x="1137388" y="139359"/>
                      <a:pt x="1137388" y="89777"/>
                    </a:cubicBezTo>
                    <a:cubicBezTo>
                      <a:pt x="1137388" y="40194"/>
                      <a:pt x="1175884" y="0"/>
                      <a:pt x="1223372" y="0"/>
                    </a:cubicBezTo>
                    <a:close/>
                    <a:moveTo>
                      <a:pt x="715372" y="0"/>
                    </a:moveTo>
                    <a:cubicBezTo>
                      <a:pt x="762860" y="0"/>
                      <a:pt x="801356" y="40194"/>
                      <a:pt x="801356" y="89777"/>
                    </a:cubicBezTo>
                    <a:cubicBezTo>
                      <a:pt x="801356" y="139359"/>
                      <a:pt x="762860" y="179553"/>
                      <a:pt x="715372" y="179553"/>
                    </a:cubicBezTo>
                    <a:cubicBezTo>
                      <a:pt x="667884" y="179553"/>
                      <a:pt x="629388" y="139359"/>
                      <a:pt x="629388" y="89777"/>
                    </a:cubicBezTo>
                    <a:cubicBezTo>
                      <a:pt x="629388" y="40194"/>
                      <a:pt x="667884" y="0"/>
                      <a:pt x="715372" y="0"/>
                    </a:cubicBezTo>
                    <a:close/>
                    <a:moveTo>
                      <a:pt x="207372" y="0"/>
                    </a:moveTo>
                    <a:cubicBezTo>
                      <a:pt x="254860" y="0"/>
                      <a:pt x="293356" y="40194"/>
                      <a:pt x="293356" y="89777"/>
                    </a:cubicBezTo>
                    <a:cubicBezTo>
                      <a:pt x="293356" y="139359"/>
                      <a:pt x="254860" y="179553"/>
                      <a:pt x="207372" y="179553"/>
                    </a:cubicBezTo>
                    <a:cubicBezTo>
                      <a:pt x="159884" y="179553"/>
                      <a:pt x="121388" y="139359"/>
                      <a:pt x="121388" y="89777"/>
                    </a:cubicBezTo>
                    <a:cubicBezTo>
                      <a:pt x="121388" y="40194"/>
                      <a:pt x="159884" y="0"/>
                      <a:pt x="207372" y="0"/>
                    </a:cubicBezTo>
                    <a:close/>
                  </a:path>
                </a:pathLst>
              </a:custGeom>
              <a:solidFill>
                <a:schemeClr val="bg1"/>
              </a:solidFill>
              <a:ln>
                <a:noFill/>
              </a:ln>
            </p:spPr>
            <p:txBody>
              <a:bodyPr vert="horz" wrap="square" lIns="34299" tIns="17149" rIns="34299" bIns="17149" numCol="1" anchor="t" anchorCtr="0" compatLnSpc="1">
                <a:prstTxWarp prst="textNoShape">
                  <a:avLst/>
                </a:prstTxWarp>
                <a:noAutofit/>
              </a:bodyPr>
              <a:lstStyle/>
              <a:p>
                <a:endParaRPr lang="id-ID" sz="675">
                  <a:latin typeface="Poppins Light" pitchFamily="2" charset="77"/>
                </a:endParaRPr>
              </a:p>
            </p:txBody>
          </p:sp>
          <p:sp>
            <p:nvSpPr>
              <p:cNvPr id="66" name="Rectangle 65">
                <a:extLst>
                  <a:ext uri="{FF2B5EF4-FFF2-40B4-BE49-F238E27FC236}">
                    <a16:creationId xmlns:a16="http://schemas.microsoft.com/office/drawing/2014/main" id="{032F2735-BBFC-472F-AE4F-2C3BAC5B5681}"/>
                  </a:ext>
                </a:extLst>
              </p:cNvPr>
              <p:cNvSpPr/>
              <p:nvPr/>
            </p:nvSpPr>
            <p:spPr>
              <a:xfrm>
                <a:off x="5304282" y="2466920"/>
                <a:ext cx="661512" cy="4943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Poppins Light" pitchFamily="2" charset="77"/>
                </a:endParaRPr>
              </a:p>
            </p:txBody>
          </p:sp>
          <p:sp>
            <p:nvSpPr>
              <p:cNvPr id="67" name="Freeform 40">
                <a:extLst>
                  <a:ext uri="{FF2B5EF4-FFF2-40B4-BE49-F238E27FC236}">
                    <a16:creationId xmlns:a16="http://schemas.microsoft.com/office/drawing/2014/main" id="{3979BAEE-5EBF-4846-9FB0-15734692AAE1}"/>
                  </a:ext>
                </a:extLst>
              </p:cNvPr>
              <p:cNvSpPr/>
              <p:nvPr/>
            </p:nvSpPr>
            <p:spPr>
              <a:xfrm>
                <a:off x="5259760" y="2416312"/>
                <a:ext cx="2594873" cy="590446"/>
              </a:xfrm>
              <a:custGeom>
                <a:avLst/>
                <a:gdLst>
                  <a:gd name="connsiteX0" fmla="*/ 4776808 w 5176562"/>
                  <a:gd name="connsiteY0" fmla="*/ 286794 h 1177896"/>
                  <a:gd name="connsiteX1" fmla="*/ 4656592 w 5176562"/>
                  <a:gd name="connsiteY1" fmla="*/ 401093 h 1177896"/>
                  <a:gd name="connsiteX2" fmla="*/ 4656592 w 5176562"/>
                  <a:gd name="connsiteY2" fmla="*/ 635707 h 1177896"/>
                  <a:gd name="connsiteX3" fmla="*/ 4692656 w 5176562"/>
                  <a:gd name="connsiteY3" fmla="*/ 671802 h 1177896"/>
                  <a:gd name="connsiteX4" fmla="*/ 4734732 w 5176562"/>
                  <a:gd name="connsiteY4" fmla="*/ 635707 h 1177896"/>
                  <a:gd name="connsiteX5" fmla="*/ 4734732 w 5176562"/>
                  <a:gd name="connsiteY5" fmla="*/ 497345 h 1177896"/>
                  <a:gd name="connsiteX6" fmla="*/ 4734732 w 5176562"/>
                  <a:gd name="connsiteY6" fmla="*/ 419141 h 1177896"/>
                  <a:gd name="connsiteX7" fmla="*/ 4752764 w 5176562"/>
                  <a:gd name="connsiteY7" fmla="*/ 419141 h 1177896"/>
                  <a:gd name="connsiteX8" fmla="*/ 4752764 w 5176562"/>
                  <a:gd name="connsiteY8" fmla="*/ 509376 h 1177896"/>
                  <a:gd name="connsiteX9" fmla="*/ 4752764 w 5176562"/>
                  <a:gd name="connsiteY9" fmla="*/ 653755 h 1177896"/>
                  <a:gd name="connsiteX10" fmla="*/ 4752764 w 5176562"/>
                  <a:gd name="connsiteY10" fmla="*/ 671802 h 1177896"/>
                  <a:gd name="connsiteX11" fmla="*/ 4752764 w 5176562"/>
                  <a:gd name="connsiteY11" fmla="*/ 1032746 h 1177896"/>
                  <a:gd name="connsiteX12" fmla="*/ 4806860 w 5176562"/>
                  <a:gd name="connsiteY12" fmla="*/ 1080871 h 1177896"/>
                  <a:gd name="connsiteX13" fmla="*/ 4848936 w 5176562"/>
                  <a:gd name="connsiteY13" fmla="*/ 1032746 h 1177896"/>
                  <a:gd name="connsiteX14" fmla="*/ 4848936 w 5176562"/>
                  <a:gd name="connsiteY14" fmla="*/ 671802 h 1177896"/>
                  <a:gd name="connsiteX15" fmla="*/ 4872980 w 5176562"/>
                  <a:gd name="connsiteY15" fmla="*/ 671802 h 1177896"/>
                  <a:gd name="connsiteX16" fmla="*/ 4872980 w 5176562"/>
                  <a:gd name="connsiteY16" fmla="*/ 1032746 h 1177896"/>
                  <a:gd name="connsiteX17" fmla="*/ 4921066 w 5176562"/>
                  <a:gd name="connsiteY17" fmla="*/ 1080871 h 1177896"/>
                  <a:gd name="connsiteX18" fmla="*/ 4975162 w 5176562"/>
                  <a:gd name="connsiteY18" fmla="*/ 1032746 h 1177896"/>
                  <a:gd name="connsiteX19" fmla="*/ 4975162 w 5176562"/>
                  <a:gd name="connsiteY19" fmla="*/ 671802 h 1177896"/>
                  <a:gd name="connsiteX20" fmla="*/ 4975162 w 5176562"/>
                  <a:gd name="connsiteY20" fmla="*/ 653755 h 1177896"/>
                  <a:gd name="connsiteX21" fmla="*/ 4975162 w 5176562"/>
                  <a:gd name="connsiteY21" fmla="*/ 509376 h 1177896"/>
                  <a:gd name="connsiteX22" fmla="*/ 4975162 w 5176562"/>
                  <a:gd name="connsiteY22" fmla="*/ 419141 h 1177896"/>
                  <a:gd name="connsiteX23" fmla="*/ 4993194 w 5176562"/>
                  <a:gd name="connsiteY23" fmla="*/ 419141 h 1177896"/>
                  <a:gd name="connsiteX24" fmla="*/ 4993194 w 5176562"/>
                  <a:gd name="connsiteY24" fmla="*/ 497345 h 1177896"/>
                  <a:gd name="connsiteX25" fmla="*/ 4993194 w 5176562"/>
                  <a:gd name="connsiteY25" fmla="*/ 635707 h 1177896"/>
                  <a:gd name="connsiteX26" fmla="*/ 5035270 w 5176562"/>
                  <a:gd name="connsiteY26" fmla="*/ 671802 h 1177896"/>
                  <a:gd name="connsiteX27" fmla="*/ 5071334 w 5176562"/>
                  <a:gd name="connsiteY27" fmla="*/ 635707 h 1177896"/>
                  <a:gd name="connsiteX28" fmla="*/ 5071334 w 5176562"/>
                  <a:gd name="connsiteY28" fmla="*/ 401093 h 1177896"/>
                  <a:gd name="connsiteX29" fmla="*/ 4951118 w 5176562"/>
                  <a:gd name="connsiteY29" fmla="*/ 286794 h 1177896"/>
                  <a:gd name="connsiteX30" fmla="*/ 4830904 w 5176562"/>
                  <a:gd name="connsiteY30" fmla="*/ 286794 h 1177896"/>
                  <a:gd name="connsiteX31" fmla="*/ 4824892 w 5176562"/>
                  <a:gd name="connsiteY31" fmla="*/ 286794 h 1177896"/>
                  <a:gd name="connsiteX32" fmla="*/ 4776808 w 5176562"/>
                  <a:gd name="connsiteY32" fmla="*/ 286794 h 1177896"/>
                  <a:gd name="connsiteX33" fmla="*/ 4268808 w 5176562"/>
                  <a:gd name="connsiteY33" fmla="*/ 286794 h 1177896"/>
                  <a:gd name="connsiteX34" fmla="*/ 4148592 w 5176562"/>
                  <a:gd name="connsiteY34" fmla="*/ 401093 h 1177896"/>
                  <a:gd name="connsiteX35" fmla="*/ 4148592 w 5176562"/>
                  <a:gd name="connsiteY35" fmla="*/ 635707 h 1177896"/>
                  <a:gd name="connsiteX36" fmla="*/ 4184656 w 5176562"/>
                  <a:gd name="connsiteY36" fmla="*/ 671802 h 1177896"/>
                  <a:gd name="connsiteX37" fmla="*/ 4226732 w 5176562"/>
                  <a:gd name="connsiteY37" fmla="*/ 635707 h 1177896"/>
                  <a:gd name="connsiteX38" fmla="*/ 4226732 w 5176562"/>
                  <a:gd name="connsiteY38" fmla="*/ 497345 h 1177896"/>
                  <a:gd name="connsiteX39" fmla="*/ 4226732 w 5176562"/>
                  <a:gd name="connsiteY39" fmla="*/ 419141 h 1177896"/>
                  <a:gd name="connsiteX40" fmla="*/ 4244764 w 5176562"/>
                  <a:gd name="connsiteY40" fmla="*/ 419141 h 1177896"/>
                  <a:gd name="connsiteX41" fmla="*/ 4244764 w 5176562"/>
                  <a:gd name="connsiteY41" fmla="*/ 509376 h 1177896"/>
                  <a:gd name="connsiteX42" fmla="*/ 4244764 w 5176562"/>
                  <a:gd name="connsiteY42" fmla="*/ 653755 h 1177896"/>
                  <a:gd name="connsiteX43" fmla="*/ 4244764 w 5176562"/>
                  <a:gd name="connsiteY43" fmla="*/ 671802 h 1177896"/>
                  <a:gd name="connsiteX44" fmla="*/ 4244764 w 5176562"/>
                  <a:gd name="connsiteY44" fmla="*/ 1032746 h 1177896"/>
                  <a:gd name="connsiteX45" fmla="*/ 4298860 w 5176562"/>
                  <a:gd name="connsiteY45" fmla="*/ 1080871 h 1177896"/>
                  <a:gd name="connsiteX46" fmla="*/ 4340936 w 5176562"/>
                  <a:gd name="connsiteY46" fmla="*/ 1032746 h 1177896"/>
                  <a:gd name="connsiteX47" fmla="*/ 4340936 w 5176562"/>
                  <a:gd name="connsiteY47" fmla="*/ 671802 h 1177896"/>
                  <a:gd name="connsiteX48" fmla="*/ 4364980 w 5176562"/>
                  <a:gd name="connsiteY48" fmla="*/ 671802 h 1177896"/>
                  <a:gd name="connsiteX49" fmla="*/ 4364980 w 5176562"/>
                  <a:gd name="connsiteY49" fmla="*/ 1032746 h 1177896"/>
                  <a:gd name="connsiteX50" fmla="*/ 4413066 w 5176562"/>
                  <a:gd name="connsiteY50" fmla="*/ 1080871 h 1177896"/>
                  <a:gd name="connsiteX51" fmla="*/ 4467162 w 5176562"/>
                  <a:gd name="connsiteY51" fmla="*/ 1032746 h 1177896"/>
                  <a:gd name="connsiteX52" fmla="*/ 4467162 w 5176562"/>
                  <a:gd name="connsiteY52" fmla="*/ 671802 h 1177896"/>
                  <a:gd name="connsiteX53" fmla="*/ 4467162 w 5176562"/>
                  <a:gd name="connsiteY53" fmla="*/ 653755 h 1177896"/>
                  <a:gd name="connsiteX54" fmla="*/ 4467162 w 5176562"/>
                  <a:gd name="connsiteY54" fmla="*/ 509376 h 1177896"/>
                  <a:gd name="connsiteX55" fmla="*/ 4467162 w 5176562"/>
                  <a:gd name="connsiteY55" fmla="*/ 419141 h 1177896"/>
                  <a:gd name="connsiteX56" fmla="*/ 4485194 w 5176562"/>
                  <a:gd name="connsiteY56" fmla="*/ 419141 h 1177896"/>
                  <a:gd name="connsiteX57" fmla="*/ 4485194 w 5176562"/>
                  <a:gd name="connsiteY57" fmla="*/ 497345 h 1177896"/>
                  <a:gd name="connsiteX58" fmla="*/ 4485194 w 5176562"/>
                  <a:gd name="connsiteY58" fmla="*/ 635707 h 1177896"/>
                  <a:gd name="connsiteX59" fmla="*/ 4527270 w 5176562"/>
                  <a:gd name="connsiteY59" fmla="*/ 671802 h 1177896"/>
                  <a:gd name="connsiteX60" fmla="*/ 4563334 w 5176562"/>
                  <a:gd name="connsiteY60" fmla="*/ 635707 h 1177896"/>
                  <a:gd name="connsiteX61" fmla="*/ 4563334 w 5176562"/>
                  <a:gd name="connsiteY61" fmla="*/ 401093 h 1177896"/>
                  <a:gd name="connsiteX62" fmla="*/ 4443118 w 5176562"/>
                  <a:gd name="connsiteY62" fmla="*/ 286794 h 1177896"/>
                  <a:gd name="connsiteX63" fmla="*/ 4322904 w 5176562"/>
                  <a:gd name="connsiteY63" fmla="*/ 286794 h 1177896"/>
                  <a:gd name="connsiteX64" fmla="*/ 4316892 w 5176562"/>
                  <a:gd name="connsiteY64" fmla="*/ 286794 h 1177896"/>
                  <a:gd name="connsiteX65" fmla="*/ 4268808 w 5176562"/>
                  <a:gd name="connsiteY65" fmla="*/ 286794 h 1177896"/>
                  <a:gd name="connsiteX66" fmla="*/ 3760808 w 5176562"/>
                  <a:gd name="connsiteY66" fmla="*/ 286794 h 1177896"/>
                  <a:gd name="connsiteX67" fmla="*/ 3640592 w 5176562"/>
                  <a:gd name="connsiteY67" fmla="*/ 401093 h 1177896"/>
                  <a:gd name="connsiteX68" fmla="*/ 3640592 w 5176562"/>
                  <a:gd name="connsiteY68" fmla="*/ 635707 h 1177896"/>
                  <a:gd name="connsiteX69" fmla="*/ 3676656 w 5176562"/>
                  <a:gd name="connsiteY69" fmla="*/ 671802 h 1177896"/>
                  <a:gd name="connsiteX70" fmla="*/ 3718732 w 5176562"/>
                  <a:gd name="connsiteY70" fmla="*/ 635707 h 1177896"/>
                  <a:gd name="connsiteX71" fmla="*/ 3718732 w 5176562"/>
                  <a:gd name="connsiteY71" fmla="*/ 497345 h 1177896"/>
                  <a:gd name="connsiteX72" fmla="*/ 3718732 w 5176562"/>
                  <a:gd name="connsiteY72" fmla="*/ 419141 h 1177896"/>
                  <a:gd name="connsiteX73" fmla="*/ 3736764 w 5176562"/>
                  <a:gd name="connsiteY73" fmla="*/ 419141 h 1177896"/>
                  <a:gd name="connsiteX74" fmla="*/ 3736764 w 5176562"/>
                  <a:gd name="connsiteY74" fmla="*/ 509376 h 1177896"/>
                  <a:gd name="connsiteX75" fmla="*/ 3736764 w 5176562"/>
                  <a:gd name="connsiteY75" fmla="*/ 653755 h 1177896"/>
                  <a:gd name="connsiteX76" fmla="*/ 3736764 w 5176562"/>
                  <a:gd name="connsiteY76" fmla="*/ 671802 h 1177896"/>
                  <a:gd name="connsiteX77" fmla="*/ 3736764 w 5176562"/>
                  <a:gd name="connsiteY77" fmla="*/ 1032746 h 1177896"/>
                  <a:gd name="connsiteX78" fmla="*/ 3790860 w 5176562"/>
                  <a:gd name="connsiteY78" fmla="*/ 1080871 h 1177896"/>
                  <a:gd name="connsiteX79" fmla="*/ 3832936 w 5176562"/>
                  <a:gd name="connsiteY79" fmla="*/ 1032746 h 1177896"/>
                  <a:gd name="connsiteX80" fmla="*/ 3832936 w 5176562"/>
                  <a:gd name="connsiteY80" fmla="*/ 671802 h 1177896"/>
                  <a:gd name="connsiteX81" fmla="*/ 3856980 w 5176562"/>
                  <a:gd name="connsiteY81" fmla="*/ 671802 h 1177896"/>
                  <a:gd name="connsiteX82" fmla="*/ 3856980 w 5176562"/>
                  <a:gd name="connsiteY82" fmla="*/ 1032746 h 1177896"/>
                  <a:gd name="connsiteX83" fmla="*/ 3905066 w 5176562"/>
                  <a:gd name="connsiteY83" fmla="*/ 1080871 h 1177896"/>
                  <a:gd name="connsiteX84" fmla="*/ 3959162 w 5176562"/>
                  <a:gd name="connsiteY84" fmla="*/ 1032746 h 1177896"/>
                  <a:gd name="connsiteX85" fmla="*/ 3959162 w 5176562"/>
                  <a:gd name="connsiteY85" fmla="*/ 671802 h 1177896"/>
                  <a:gd name="connsiteX86" fmla="*/ 3959162 w 5176562"/>
                  <a:gd name="connsiteY86" fmla="*/ 653755 h 1177896"/>
                  <a:gd name="connsiteX87" fmla="*/ 3959162 w 5176562"/>
                  <a:gd name="connsiteY87" fmla="*/ 509376 h 1177896"/>
                  <a:gd name="connsiteX88" fmla="*/ 3959162 w 5176562"/>
                  <a:gd name="connsiteY88" fmla="*/ 419141 h 1177896"/>
                  <a:gd name="connsiteX89" fmla="*/ 3977194 w 5176562"/>
                  <a:gd name="connsiteY89" fmla="*/ 419141 h 1177896"/>
                  <a:gd name="connsiteX90" fmla="*/ 3977194 w 5176562"/>
                  <a:gd name="connsiteY90" fmla="*/ 497345 h 1177896"/>
                  <a:gd name="connsiteX91" fmla="*/ 3977194 w 5176562"/>
                  <a:gd name="connsiteY91" fmla="*/ 635707 h 1177896"/>
                  <a:gd name="connsiteX92" fmla="*/ 4019270 w 5176562"/>
                  <a:gd name="connsiteY92" fmla="*/ 671802 h 1177896"/>
                  <a:gd name="connsiteX93" fmla="*/ 4055334 w 5176562"/>
                  <a:gd name="connsiteY93" fmla="*/ 635707 h 1177896"/>
                  <a:gd name="connsiteX94" fmla="*/ 4055334 w 5176562"/>
                  <a:gd name="connsiteY94" fmla="*/ 401093 h 1177896"/>
                  <a:gd name="connsiteX95" fmla="*/ 3935118 w 5176562"/>
                  <a:gd name="connsiteY95" fmla="*/ 286794 h 1177896"/>
                  <a:gd name="connsiteX96" fmla="*/ 3814904 w 5176562"/>
                  <a:gd name="connsiteY96" fmla="*/ 286794 h 1177896"/>
                  <a:gd name="connsiteX97" fmla="*/ 3808892 w 5176562"/>
                  <a:gd name="connsiteY97" fmla="*/ 286794 h 1177896"/>
                  <a:gd name="connsiteX98" fmla="*/ 3760808 w 5176562"/>
                  <a:gd name="connsiteY98" fmla="*/ 286794 h 1177896"/>
                  <a:gd name="connsiteX99" fmla="*/ 3252808 w 5176562"/>
                  <a:gd name="connsiteY99" fmla="*/ 286794 h 1177896"/>
                  <a:gd name="connsiteX100" fmla="*/ 3132592 w 5176562"/>
                  <a:gd name="connsiteY100" fmla="*/ 401093 h 1177896"/>
                  <a:gd name="connsiteX101" fmla="*/ 3132592 w 5176562"/>
                  <a:gd name="connsiteY101" fmla="*/ 635707 h 1177896"/>
                  <a:gd name="connsiteX102" fmla="*/ 3168656 w 5176562"/>
                  <a:gd name="connsiteY102" fmla="*/ 671802 h 1177896"/>
                  <a:gd name="connsiteX103" fmla="*/ 3210732 w 5176562"/>
                  <a:gd name="connsiteY103" fmla="*/ 635707 h 1177896"/>
                  <a:gd name="connsiteX104" fmla="*/ 3210732 w 5176562"/>
                  <a:gd name="connsiteY104" fmla="*/ 497345 h 1177896"/>
                  <a:gd name="connsiteX105" fmla="*/ 3210732 w 5176562"/>
                  <a:gd name="connsiteY105" fmla="*/ 419141 h 1177896"/>
                  <a:gd name="connsiteX106" fmla="*/ 3228764 w 5176562"/>
                  <a:gd name="connsiteY106" fmla="*/ 419141 h 1177896"/>
                  <a:gd name="connsiteX107" fmla="*/ 3228764 w 5176562"/>
                  <a:gd name="connsiteY107" fmla="*/ 509376 h 1177896"/>
                  <a:gd name="connsiteX108" fmla="*/ 3228764 w 5176562"/>
                  <a:gd name="connsiteY108" fmla="*/ 653755 h 1177896"/>
                  <a:gd name="connsiteX109" fmla="*/ 3228764 w 5176562"/>
                  <a:gd name="connsiteY109" fmla="*/ 671802 h 1177896"/>
                  <a:gd name="connsiteX110" fmla="*/ 3228764 w 5176562"/>
                  <a:gd name="connsiteY110" fmla="*/ 1032746 h 1177896"/>
                  <a:gd name="connsiteX111" fmla="*/ 3282860 w 5176562"/>
                  <a:gd name="connsiteY111" fmla="*/ 1080871 h 1177896"/>
                  <a:gd name="connsiteX112" fmla="*/ 3324936 w 5176562"/>
                  <a:gd name="connsiteY112" fmla="*/ 1032746 h 1177896"/>
                  <a:gd name="connsiteX113" fmla="*/ 3324936 w 5176562"/>
                  <a:gd name="connsiteY113" fmla="*/ 671802 h 1177896"/>
                  <a:gd name="connsiteX114" fmla="*/ 3348980 w 5176562"/>
                  <a:gd name="connsiteY114" fmla="*/ 671802 h 1177896"/>
                  <a:gd name="connsiteX115" fmla="*/ 3348980 w 5176562"/>
                  <a:gd name="connsiteY115" fmla="*/ 1032746 h 1177896"/>
                  <a:gd name="connsiteX116" fmla="*/ 3397066 w 5176562"/>
                  <a:gd name="connsiteY116" fmla="*/ 1080871 h 1177896"/>
                  <a:gd name="connsiteX117" fmla="*/ 3451162 w 5176562"/>
                  <a:gd name="connsiteY117" fmla="*/ 1032746 h 1177896"/>
                  <a:gd name="connsiteX118" fmla="*/ 3451162 w 5176562"/>
                  <a:gd name="connsiteY118" fmla="*/ 671802 h 1177896"/>
                  <a:gd name="connsiteX119" fmla="*/ 3451162 w 5176562"/>
                  <a:gd name="connsiteY119" fmla="*/ 653755 h 1177896"/>
                  <a:gd name="connsiteX120" fmla="*/ 3451162 w 5176562"/>
                  <a:gd name="connsiteY120" fmla="*/ 509376 h 1177896"/>
                  <a:gd name="connsiteX121" fmla="*/ 3451162 w 5176562"/>
                  <a:gd name="connsiteY121" fmla="*/ 419141 h 1177896"/>
                  <a:gd name="connsiteX122" fmla="*/ 3469194 w 5176562"/>
                  <a:gd name="connsiteY122" fmla="*/ 419141 h 1177896"/>
                  <a:gd name="connsiteX123" fmla="*/ 3469194 w 5176562"/>
                  <a:gd name="connsiteY123" fmla="*/ 497345 h 1177896"/>
                  <a:gd name="connsiteX124" fmla="*/ 3469194 w 5176562"/>
                  <a:gd name="connsiteY124" fmla="*/ 635707 h 1177896"/>
                  <a:gd name="connsiteX125" fmla="*/ 3511270 w 5176562"/>
                  <a:gd name="connsiteY125" fmla="*/ 671802 h 1177896"/>
                  <a:gd name="connsiteX126" fmla="*/ 3547334 w 5176562"/>
                  <a:gd name="connsiteY126" fmla="*/ 635707 h 1177896"/>
                  <a:gd name="connsiteX127" fmla="*/ 3547334 w 5176562"/>
                  <a:gd name="connsiteY127" fmla="*/ 401093 h 1177896"/>
                  <a:gd name="connsiteX128" fmla="*/ 3427118 w 5176562"/>
                  <a:gd name="connsiteY128" fmla="*/ 286794 h 1177896"/>
                  <a:gd name="connsiteX129" fmla="*/ 3306904 w 5176562"/>
                  <a:gd name="connsiteY129" fmla="*/ 286794 h 1177896"/>
                  <a:gd name="connsiteX130" fmla="*/ 3300892 w 5176562"/>
                  <a:gd name="connsiteY130" fmla="*/ 286794 h 1177896"/>
                  <a:gd name="connsiteX131" fmla="*/ 3252808 w 5176562"/>
                  <a:gd name="connsiteY131" fmla="*/ 286794 h 1177896"/>
                  <a:gd name="connsiteX132" fmla="*/ 2744808 w 5176562"/>
                  <a:gd name="connsiteY132" fmla="*/ 286794 h 1177896"/>
                  <a:gd name="connsiteX133" fmla="*/ 2624592 w 5176562"/>
                  <a:gd name="connsiteY133" fmla="*/ 401093 h 1177896"/>
                  <a:gd name="connsiteX134" fmla="*/ 2624592 w 5176562"/>
                  <a:gd name="connsiteY134" fmla="*/ 635707 h 1177896"/>
                  <a:gd name="connsiteX135" fmla="*/ 2660656 w 5176562"/>
                  <a:gd name="connsiteY135" fmla="*/ 671802 h 1177896"/>
                  <a:gd name="connsiteX136" fmla="*/ 2702732 w 5176562"/>
                  <a:gd name="connsiteY136" fmla="*/ 635707 h 1177896"/>
                  <a:gd name="connsiteX137" fmla="*/ 2702732 w 5176562"/>
                  <a:gd name="connsiteY137" fmla="*/ 497345 h 1177896"/>
                  <a:gd name="connsiteX138" fmla="*/ 2702732 w 5176562"/>
                  <a:gd name="connsiteY138" fmla="*/ 419141 h 1177896"/>
                  <a:gd name="connsiteX139" fmla="*/ 2720764 w 5176562"/>
                  <a:gd name="connsiteY139" fmla="*/ 419141 h 1177896"/>
                  <a:gd name="connsiteX140" fmla="*/ 2720764 w 5176562"/>
                  <a:gd name="connsiteY140" fmla="*/ 509376 h 1177896"/>
                  <a:gd name="connsiteX141" fmla="*/ 2720764 w 5176562"/>
                  <a:gd name="connsiteY141" fmla="*/ 653755 h 1177896"/>
                  <a:gd name="connsiteX142" fmla="*/ 2720764 w 5176562"/>
                  <a:gd name="connsiteY142" fmla="*/ 671802 h 1177896"/>
                  <a:gd name="connsiteX143" fmla="*/ 2720764 w 5176562"/>
                  <a:gd name="connsiteY143" fmla="*/ 1032746 h 1177896"/>
                  <a:gd name="connsiteX144" fmla="*/ 2774860 w 5176562"/>
                  <a:gd name="connsiteY144" fmla="*/ 1080871 h 1177896"/>
                  <a:gd name="connsiteX145" fmla="*/ 2816936 w 5176562"/>
                  <a:gd name="connsiteY145" fmla="*/ 1032746 h 1177896"/>
                  <a:gd name="connsiteX146" fmla="*/ 2816936 w 5176562"/>
                  <a:gd name="connsiteY146" fmla="*/ 671802 h 1177896"/>
                  <a:gd name="connsiteX147" fmla="*/ 2840980 w 5176562"/>
                  <a:gd name="connsiteY147" fmla="*/ 671802 h 1177896"/>
                  <a:gd name="connsiteX148" fmla="*/ 2840980 w 5176562"/>
                  <a:gd name="connsiteY148" fmla="*/ 1032746 h 1177896"/>
                  <a:gd name="connsiteX149" fmla="*/ 2889066 w 5176562"/>
                  <a:gd name="connsiteY149" fmla="*/ 1080871 h 1177896"/>
                  <a:gd name="connsiteX150" fmla="*/ 2943162 w 5176562"/>
                  <a:gd name="connsiteY150" fmla="*/ 1032746 h 1177896"/>
                  <a:gd name="connsiteX151" fmla="*/ 2943162 w 5176562"/>
                  <a:gd name="connsiteY151" fmla="*/ 671802 h 1177896"/>
                  <a:gd name="connsiteX152" fmla="*/ 2943162 w 5176562"/>
                  <a:gd name="connsiteY152" fmla="*/ 653755 h 1177896"/>
                  <a:gd name="connsiteX153" fmla="*/ 2943162 w 5176562"/>
                  <a:gd name="connsiteY153" fmla="*/ 509376 h 1177896"/>
                  <a:gd name="connsiteX154" fmla="*/ 2943162 w 5176562"/>
                  <a:gd name="connsiteY154" fmla="*/ 419141 h 1177896"/>
                  <a:gd name="connsiteX155" fmla="*/ 2961194 w 5176562"/>
                  <a:gd name="connsiteY155" fmla="*/ 419141 h 1177896"/>
                  <a:gd name="connsiteX156" fmla="*/ 2961194 w 5176562"/>
                  <a:gd name="connsiteY156" fmla="*/ 497345 h 1177896"/>
                  <a:gd name="connsiteX157" fmla="*/ 2961194 w 5176562"/>
                  <a:gd name="connsiteY157" fmla="*/ 635707 h 1177896"/>
                  <a:gd name="connsiteX158" fmla="*/ 3003270 w 5176562"/>
                  <a:gd name="connsiteY158" fmla="*/ 671802 h 1177896"/>
                  <a:gd name="connsiteX159" fmla="*/ 3039334 w 5176562"/>
                  <a:gd name="connsiteY159" fmla="*/ 635707 h 1177896"/>
                  <a:gd name="connsiteX160" fmla="*/ 3039334 w 5176562"/>
                  <a:gd name="connsiteY160" fmla="*/ 401093 h 1177896"/>
                  <a:gd name="connsiteX161" fmla="*/ 2919118 w 5176562"/>
                  <a:gd name="connsiteY161" fmla="*/ 286794 h 1177896"/>
                  <a:gd name="connsiteX162" fmla="*/ 2798904 w 5176562"/>
                  <a:gd name="connsiteY162" fmla="*/ 286794 h 1177896"/>
                  <a:gd name="connsiteX163" fmla="*/ 2792892 w 5176562"/>
                  <a:gd name="connsiteY163" fmla="*/ 286794 h 1177896"/>
                  <a:gd name="connsiteX164" fmla="*/ 2744808 w 5176562"/>
                  <a:gd name="connsiteY164" fmla="*/ 286794 h 1177896"/>
                  <a:gd name="connsiteX165" fmla="*/ 2236808 w 5176562"/>
                  <a:gd name="connsiteY165" fmla="*/ 286794 h 1177896"/>
                  <a:gd name="connsiteX166" fmla="*/ 2116592 w 5176562"/>
                  <a:gd name="connsiteY166" fmla="*/ 401093 h 1177896"/>
                  <a:gd name="connsiteX167" fmla="*/ 2116592 w 5176562"/>
                  <a:gd name="connsiteY167" fmla="*/ 635707 h 1177896"/>
                  <a:gd name="connsiteX168" fmla="*/ 2152656 w 5176562"/>
                  <a:gd name="connsiteY168" fmla="*/ 671802 h 1177896"/>
                  <a:gd name="connsiteX169" fmla="*/ 2194732 w 5176562"/>
                  <a:gd name="connsiteY169" fmla="*/ 635707 h 1177896"/>
                  <a:gd name="connsiteX170" fmla="*/ 2194732 w 5176562"/>
                  <a:gd name="connsiteY170" fmla="*/ 497345 h 1177896"/>
                  <a:gd name="connsiteX171" fmla="*/ 2194732 w 5176562"/>
                  <a:gd name="connsiteY171" fmla="*/ 419141 h 1177896"/>
                  <a:gd name="connsiteX172" fmla="*/ 2212764 w 5176562"/>
                  <a:gd name="connsiteY172" fmla="*/ 419141 h 1177896"/>
                  <a:gd name="connsiteX173" fmla="*/ 2212764 w 5176562"/>
                  <a:gd name="connsiteY173" fmla="*/ 509376 h 1177896"/>
                  <a:gd name="connsiteX174" fmla="*/ 2212764 w 5176562"/>
                  <a:gd name="connsiteY174" fmla="*/ 653755 h 1177896"/>
                  <a:gd name="connsiteX175" fmla="*/ 2212764 w 5176562"/>
                  <a:gd name="connsiteY175" fmla="*/ 671802 h 1177896"/>
                  <a:gd name="connsiteX176" fmla="*/ 2212764 w 5176562"/>
                  <a:gd name="connsiteY176" fmla="*/ 1032746 h 1177896"/>
                  <a:gd name="connsiteX177" fmla="*/ 2266860 w 5176562"/>
                  <a:gd name="connsiteY177" fmla="*/ 1080871 h 1177896"/>
                  <a:gd name="connsiteX178" fmla="*/ 2308936 w 5176562"/>
                  <a:gd name="connsiteY178" fmla="*/ 1032746 h 1177896"/>
                  <a:gd name="connsiteX179" fmla="*/ 2308936 w 5176562"/>
                  <a:gd name="connsiteY179" fmla="*/ 671802 h 1177896"/>
                  <a:gd name="connsiteX180" fmla="*/ 2332980 w 5176562"/>
                  <a:gd name="connsiteY180" fmla="*/ 671802 h 1177896"/>
                  <a:gd name="connsiteX181" fmla="*/ 2332980 w 5176562"/>
                  <a:gd name="connsiteY181" fmla="*/ 1032746 h 1177896"/>
                  <a:gd name="connsiteX182" fmla="*/ 2381066 w 5176562"/>
                  <a:gd name="connsiteY182" fmla="*/ 1080871 h 1177896"/>
                  <a:gd name="connsiteX183" fmla="*/ 2435162 w 5176562"/>
                  <a:gd name="connsiteY183" fmla="*/ 1032746 h 1177896"/>
                  <a:gd name="connsiteX184" fmla="*/ 2435162 w 5176562"/>
                  <a:gd name="connsiteY184" fmla="*/ 671802 h 1177896"/>
                  <a:gd name="connsiteX185" fmla="*/ 2435162 w 5176562"/>
                  <a:gd name="connsiteY185" fmla="*/ 653755 h 1177896"/>
                  <a:gd name="connsiteX186" fmla="*/ 2435162 w 5176562"/>
                  <a:gd name="connsiteY186" fmla="*/ 509376 h 1177896"/>
                  <a:gd name="connsiteX187" fmla="*/ 2435162 w 5176562"/>
                  <a:gd name="connsiteY187" fmla="*/ 419141 h 1177896"/>
                  <a:gd name="connsiteX188" fmla="*/ 2453194 w 5176562"/>
                  <a:gd name="connsiteY188" fmla="*/ 419141 h 1177896"/>
                  <a:gd name="connsiteX189" fmla="*/ 2453194 w 5176562"/>
                  <a:gd name="connsiteY189" fmla="*/ 497345 h 1177896"/>
                  <a:gd name="connsiteX190" fmla="*/ 2453194 w 5176562"/>
                  <a:gd name="connsiteY190" fmla="*/ 635707 h 1177896"/>
                  <a:gd name="connsiteX191" fmla="*/ 2495270 w 5176562"/>
                  <a:gd name="connsiteY191" fmla="*/ 671802 h 1177896"/>
                  <a:gd name="connsiteX192" fmla="*/ 2531334 w 5176562"/>
                  <a:gd name="connsiteY192" fmla="*/ 635707 h 1177896"/>
                  <a:gd name="connsiteX193" fmla="*/ 2531334 w 5176562"/>
                  <a:gd name="connsiteY193" fmla="*/ 401093 h 1177896"/>
                  <a:gd name="connsiteX194" fmla="*/ 2411118 w 5176562"/>
                  <a:gd name="connsiteY194" fmla="*/ 286794 h 1177896"/>
                  <a:gd name="connsiteX195" fmla="*/ 2290904 w 5176562"/>
                  <a:gd name="connsiteY195" fmla="*/ 286794 h 1177896"/>
                  <a:gd name="connsiteX196" fmla="*/ 2284892 w 5176562"/>
                  <a:gd name="connsiteY196" fmla="*/ 286794 h 1177896"/>
                  <a:gd name="connsiteX197" fmla="*/ 2236808 w 5176562"/>
                  <a:gd name="connsiteY197" fmla="*/ 286794 h 1177896"/>
                  <a:gd name="connsiteX198" fmla="*/ 1728808 w 5176562"/>
                  <a:gd name="connsiteY198" fmla="*/ 286794 h 1177896"/>
                  <a:gd name="connsiteX199" fmla="*/ 1608592 w 5176562"/>
                  <a:gd name="connsiteY199" fmla="*/ 401093 h 1177896"/>
                  <a:gd name="connsiteX200" fmla="*/ 1608592 w 5176562"/>
                  <a:gd name="connsiteY200" fmla="*/ 635707 h 1177896"/>
                  <a:gd name="connsiteX201" fmla="*/ 1644656 w 5176562"/>
                  <a:gd name="connsiteY201" fmla="*/ 671802 h 1177896"/>
                  <a:gd name="connsiteX202" fmla="*/ 1686732 w 5176562"/>
                  <a:gd name="connsiteY202" fmla="*/ 635707 h 1177896"/>
                  <a:gd name="connsiteX203" fmla="*/ 1686732 w 5176562"/>
                  <a:gd name="connsiteY203" fmla="*/ 497345 h 1177896"/>
                  <a:gd name="connsiteX204" fmla="*/ 1686732 w 5176562"/>
                  <a:gd name="connsiteY204" fmla="*/ 419141 h 1177896"/>
                  <a:gd name="connsiteX205" fmla="*/ 1704764 w 5176562"/>
                  <a:gd name="connsiteY205" fmla="*/ 419141 h 1177896"/>
                  <a:gd name="connsiteX206" fmla="*/ 1704764 w 5176562"/>
                  <a:gd name="connsiteY206" fmla="*/ 509376 h 1177896"/>
                  <a:gd name="connsiteX207" fmla="*/ 1704764 w 5176562"/>
                  <a:gd name="connsiteY207" fmla="*/ 653755 h 1177896"/>
                  <a:gd name="connsiteX208" fmla="*/ 1704764 w 5176562"/>
                  <a:gd name="connsiteY208" fmla="*/ 671802 h 1177896"/>
                  <a:gd name="connsiteX209" fmla="*/ 1704764 w 5176562"/>
                  <a:gd name="connsiteY209" fmla="*/ 1032746 h 1177896"/>
                  <a:gd name="connsiteX210" fmla="*/ 1758860 w 5176562"/>
                  <a:gd name="connsiteY210" fmla="*/ 1080871 h 1177896"/>
                  <a:gd name="connsiteX211" fmla="*/ 1800936 w 5176562"/>
                  <a:gd name="connsiteY211" fmla="*/ 1032746 h 1177896"/>
                  <a:gd name="connsiteX212" fmla="*/ 1800936 w 5176562"/>
                  <a:gd name="connsiteY212" fmla="*/ 671802 h 1177896"/>
                  <a:gd name="connsiteX213" fmla="*/ 1824980 w 5176562"/>
                  <a:gd name="connsiteY213" fmla="*/ 671802 h 1177896"/>
                  <a:gd name="connsiteX214" fmla="*/ 1824980 w 5176562"/>
                  <a:gd name="connsiteY214" fmla="*/ 1032746 h 1177896"/>
                  <a:gd name="connsiteX215" fmla="*/ 1873066 w 5176562"/>
                  <a:gd name="connsiteY215" fmla="*/ 1080871 h 1177896"/>
                  <a:gd name="connsiteX216" fmla="*/ 1927162 w 5176562"/>
                  <a:gd name="connsiteY216" fmla="*/ 1032746 h 1177896"/>
                  <a:gd name="connsiteX217" fmla="*/ 1927162 w 5176562"/>
                  <a:gd name="connsiteY217" fmla="*/ 671802 h 1177896"/>
                  <a:gd name="connsiteX218" fmla="*/ 1927162 w 5176562"/>
                  <a:gd name="connsiteY218" fmla="*/ 653755 h 1177896"/>
                  <a:gd name="connsiteX219" fmla="*/ 1927162 w 5176562"/>
                  <a:gd name="connsiteY219" fmla="*/ 509376 h 1177896"/>
                  <a:gd name="connsiteX220" fmla="*/ 1927162 w 5176562"/>
                  <a:gd name="connsiteY220" fmla="*/ 419141 h 1177896"/>
                  <a:gd name="connsiteX221" fmla="*/ 1945194 w 5176562"/>
                  <a:gd name="connsiteY221" fmla="*/ 419141 h 1177896"/>
                  <a:gd name="connsiteX222" fmla="*/ 1945194 w 5176562"/>
                  <a:gd name="connsiteY222" fmla="*/ 497345 h 1177896"/>
                  <a:gd name="connsiteX223" fmla="*/ 1945194 w 5176562"/>
                  <a:gd name="connsiteY223" fmla="*/ 635707 h 1177896"/>
                  <a:gd name="connsiteX224" fmla="*/ 1987270 w 5176562"/>
                  <a:gd name="connsiteY224" fmla="*/ 671802 h 1177896"/>
                  <a:gd name="connsiteX225" fmla="*/ 2023334 w 5176562"/>
                  <a:gd name="connsiteY225" fmla="*/ 635707 h 1177896"/>
                  <a:gd name="connsiteX226" fmla="*/ 2023334 w 5176562"/>
                  <a:gd name="connsiteY226" fmla="*/ 401093 h 1177896"/>
                  <a:gd name="connsiteX227" fmla="*/ 1903118 w 5176562"/>
                  <a:gd name="connsiteY227" fmla="*/ 286794 h 1177896"/>
                  <a:gd name="connsiteX228" fmla="*/ 1782904 w 5176562"/>
                  <a:gd name="connsiteY228" fmla="*/ 286794 h 1177896"/>
                  <a:gd name="connsiteX229" fmla="*/ 1776892 w 5176562"/>
                  <a:gd name="connsiteY229" fmla="*/ 286794 h 1177896"/>
                  <a:gd name="connsiteX230" fmla="*/ 1728808 w 5176562"/>
                  <a:gd name="connsiteY230" fmla="*/ 286794 h 1177896"/>
                  <a:gd name="connsiteX231" fmla="*/ 1220808 w 5176562"/>
                  <a:gd name="connsiteY231" fmla="*/ 286794 h 1177896"/>
                  <a:gd name="connsiteX232" fmla="*/ 1100592 w 5176562"/>
                  <a:gd name="connsiteY232" fmla="*/ 401093 h 1177896"/>
                  <a:gd name="connsiteX233" fmla="*/ 1100592 w 5176562"/>
                  <a:gd name="connsiteY233" fmla="*/ 635707 h 1177896"/>
                  <a:gd name="connsiteX234" fmla="*/ 1136656 w 5176562"/>
                  <a:gd name="connsiteY234" fmla="*/ 671802 h 1177896"/>
                  <a:gd name="connsiteX235" fmla="*/ 1178732 w 5176562"/>
                  <a:gd name="connsiteY235" fmla="*/ 635707 h 1177896"/>
                  <a:gd name="connsiteX236" fmla="*/ 1178732 w 5176562"/>
                  <a:gd name="connsiteY236" fmla="*/ 497345 h 1177896"/>
                  <a:gd name="connsiteX237" fmla="*/ 1178732 w 5176562"/>
                  <a:gd name="connsiteY237" fmla="*/ 419141 h 1177896"/>
                  <a:gd name="connsiteX238" fmla="*/ 1196764 w 5176562"/>
                  <a:gd name="connsiteY238" fmla="*/ 419141 h 1177896"/>
                  <a:gd name="connsiteX239" fmla="*/ 1196764 w 5176562"/>
                  <a:gd name="connsiteY239" fmla="*/ 509376 h 1177896"/>
                  <a:gd name="connsiteX240" fmla="*/ 1196764 w 5176562"/>
                  <a:gd name="connsiteY240" fmla="*/ 653755 h 1177896"/>
                  <a:gd name="connsiteX241" fmla="*/ 1196764 w 5176562"/>
                  <a:gd name="connsiteY241" fmla="*/ 671802 h 1177896"/>
                  <a:gd name="connsiteX242" fmla="*/ 1196764 w 5176562"/>
                  <a:gd name="connsiteY242" fmla="*/ 1032746 h 1177896"/>
                  <a:gd name="connsiteX243" fmla="*/ 1250860 w 5176562"/>
                  <a:gd name="connsiteY243" fmla="*/ 1080871 h 1177896"/>
                  <a:gd name="connsiteX244" fmla="*/ 1292936 w 5176562"/>
                  <a:gd name="connsiteY244" fmla="*/ 1032746 h 1177896"/>
                  <a:gd name="connsiteX245" fmla="*/ 1292936 w 5176562"/>
                  <a:gd name="connsiteY245" fmla="*/ 671802 h 1177896"/>
                  <a:gd name="connsiteX246" fmla="*/ 1316980 w 5176562"/>
                  <a:gd name="connsiteY246" fmla="*/ 671802 h 1177896"/>
                  <a:gd name="connsiteX247" fmla="*/ 1316980 w 5176562"/>
                  <a:gd name="connsiteY247" fmla="*/ 1032746 h 1177896"/>
                  <a:gd name="connsiteX248" fmla="*/ 1365066 w 5176562"/>
                  <a:gd name="connsiteY248" fmla="*/ 1080871 h 1177896"/>
                  <a:gd name="connsiteX249" fmla="*/ 1419162 w 5176562"/>
                  <a:gd name="connsiteY249" fmla="*/ 1032746 h 1177896"/>
                  <a:gd name="connsiteX250" fmla="*/ 1419162 w 5176562"/>
                  <a:gd name="connsiteY250" fmla="*/ 671802 h 1177896"/>
                  <a:gd name="connsiteX251" fmla="*/ 1419162 w 5176562"/>
                  <a:gd name="connsiteY251" fmla="*/ 653755 h 1177896"/>
                  <a:gd name="connsiteX252" fmla="*/ 1419162 w 5176562"/>
                  <a:gd name="connsiteY252" fmla="*/ 509376 h 1177896"/>
                  <a:gd name="connsiteX253" fmla="*/ 1419162 w 5176562"/>
                  <a:gd name="connsiteY253" fmla="*/ 419141 h 1177896"/>
                  <a:gd name="connsiteX254" fmla="*/ 1437194 w 5176562"/>
                  <a:gd name="connsiteY254" fmla="*/ 419141 h 1177896"/>
                  <a:gd name="connsiteX255" fmla="*/ 1437194 w 5176562"/>
                  <a:gd name="connsiteY255" fmla="*/ 497345 h 1177896"/>
                  <a:gd name="connsiteX256" fmla="*/ 1437194 w 5176562"/>
                  <a:gd name="connsiteY256" fmla="*/ 635707 h 1177896"/>
                  <a:gd name="connsiteX257" fmla="*/ 1479270 w 5176562"/>
                  <a:gd name="connsiteY257" fmla="*/ 671802 h 1177896"/>
                  <a:gd name="connsiteX258" fmla="*/ 1515334 w 5176562"/>
                  <a:gd name="connsiteY258" fmla="*/ 635707 h 1177896"/>
                  <a:gd name="connsiteX259" fmla="*/ 1515334 w 5176562"/>
                  <a:gd name="connsiteY259" fmla="*/ 401093 h 1177896"/>
                  <a:gd name="connsiteX260" fmla="*/ 1395118 w 5176562"/>
                  <a:gd name="connsiteY260" fmla="*/ 286794 h 1177896"/>
                  <a:gd name="connsiteX261" fmla="*/ 1274904 w 5176562"/>
                  <a:gd name="connsiteY261" fmla="*/ 286794 h 1177896"/>
                  <a:gd name="connsiteX262" fmla="*/ 1268892 w 5176562"/>
                  <a:gd name="connsiteY262" fmla="*/ 286794 h 1177896"/>
                  <a:gd name="connsiteX263" fmla="*/ 1220808 w 5176562"/>
                  <a:gd name="connsiteY263" fmla="*/ 286794 h 1177896"/>
                  <a:gd name="connsiteX264" fmla="*/ 712808 w 5176562"/>
                  <a:gd name="connsiteY264" fmla="*/ 286794 h 1177896"/>
                  <a:gd name="connsiteX265" fmla="*/ 592592 w 5176562"/>
                  <a:gd name="connsiteY265" fmla="*/ 401093 h 1177896"/>
                  <a:gd name="connsiteX266" fmla="*/ 592592 w 5176562"/>
                  <a:gd name="connsiteY266" fmla="*/ 635707 h 1177896"/>
                  <a:gd name="connsiteX267" fmla="*/ 628656 w 5176562"/>
                  <a:gd name="connsiteY267" fmla="*/ 671802 h 1177896"/>
                  <a:gd name="connsiteX268" fmla="*/ 670732 w 5176562"/>
                  <a:gd name="connsiteY268" fmla="*/ 635707 h 1177896"/>
                  <a:gd name="connsiteX269" fmla="*/ 670732 w 5176562"/>
                  <a:gd name="connsiteY269" fmla="*/ 497345 h 1177896"/>
                  <a:gd name="connsiteX270" fmla="*/ 670732 w 5176562"/>
                  <a:gd name="connsiteY270" fmla="*/ 419141 h 1177896"/>
                  <a:gd name="connsiteX271" fmla="*/ 688764 w 5176562"/>
                  <a:gd name="connsiteY271" fmla="*/ 419141 h 1177896"/>
                  <a:gd name="connsiteX272" fmla="*/ 688764 w 5176562"/>
                  <a:gd name="connsiteY272" fmla="*/ 509376 h 1177896"/>
                  <a:gd name="connsiteX273" fmla="*/ 688764 w 5176562"/>
                  <a:gd name="connsiteY273" fmla="*/ 653755 h 1177896"/>
                  <a:gd name="connsiteX274" fmla="*/ 688764 w 5176562"/>
                  <a:gd name="connsiteY274" fmla="*/ 671802 h 1177896"/>
                  <a:gd name="connsiteX275" fmla="*/ 688764 w 5176562"/>
                  <a:gd name="connsiteY275" fmla="*/ 1032746 h 1177896"/>
                  <a:gd name="connsiteX276" fmla="*/ 742860 w 5176562"/>
                  <a:gd name="connsiteY276" fmla="*/ 1080871 h 1177896"/>
                  <a:gd name="connsiteX277" fmla="*/ 784936 w 5176562"/>
                  <a:gd name="connsiteY277" fmla="*/ 1032746 h 1177896"/>
                  <a:gd name="connsiteX278" fmla="*/ 784936 w 5176562"/>
                  <a:gd name="connsiteY278" fmla="*/ 671802 h 1177896"/>
                  <a:gd name="connsiteX279" fmla="*/ 808980 w 5176562"/>
                  <a:gd name="connsiteY279" fmla="*/ 671802 h 1177896"/>
                  <a:gd name="connsiteX280" fmla="*/ 808980 w 5176562"/>
                  <a:gd name="connsiteY280" fmla="*/ 1032746 h 1177896"/>
                  <a:gd name="connsiteX281" fmla="*/ 857066 w 5176562"/>
                  <a:gd name="connsiteY281" fmla="*/ 1080871 h 1177896"/>
                  <a:gd name="connsiteX282" fmla="*/ 911162 w 5176562"/>
                  <a:gd name="connsiteY282" fmla="*/ 1032746 h 1177896"/>
                  <a:gd name="connsiteX283" fmla="*/ 911162 w 5176562"/>
                  <a:gd name="connsiteY283" fmla="*/ 671802 h 1177896"/>
                  <a:gd name="connsiteX284" fmla="*/ 911162 w 5176562"/>
                  <a:gd name="connsiteY284" fmla="*/ 653755 h 1177896"/>
                  <a:gd name="connsiteX285" fmla="*/ 911162 w 5176562"/>
                  <a:gd name="connsiteY285" fmla="*/ 509376 h 1177896"/>
                  <a:gd name="connsiteX286" fmla="*/ 911162 w 5176562"/>
                  <a:gd name="connsiteY286" fmla="*/ 419141 h 1177896"/>
                  <a:gd name="connsiteX287" fmla="*/ 929194 w 5176562"/>
                  <a:gd name="connsiteY287" fmla="*/ 419141 h 1177896"/>
                  <a:gd name="connsiteX288" fmla="*/ 929194 w 5176562"/>
                  <a:gd name="connsiteY288" fmla="*/ 497345 h 1177896"/>
                  <a:gd name="connsiteX289" fmla="*/ 929194 w 5176562"/>
                  <a:gd name="connsiteY289" fmla="*/ 635707 h 1177896"/>
                  <a:gd name="connsiteX290" fmla="*/ 971270 w 5176562"/>
                  <a:gd name="connsiteY290" fmla="*/ 671802 h 1177896"/>
                  <a:gd name="connsiteX291" fmla="*/ 1007334 w 5176562"/>
                  <a:gd name="connsiteY291" fmla="*/ 635707 h 1177896"/>
                  <a:gd name="connsiteX292" fmla="*/ 1007334 w 5176562"/>
                  <a:gd name="connsiteY292" fmla="*/ 401093 h 1177896"/>
                  <a:gd name="connsiteX293" fmla="*/ 887118 w 5176562"/>
                  <a:gd name="connsiteY293" fmla="*/ 286794 h 1177896"/>
                  <a:gd name="connsiteX294" fmla="*/ 766904 w 5176562"/>
                  <a:gd name="connsiteY294" fmla="*/ 286794 h 1177896"/>
                  <a:gd name="connsiteX295" fmla="*/ 760892 w 5176562"/>
                  <a:gd name="connsiteY295" fmla="*/ 286794 h 1177896"/>
                  <a:gd name="connsiteX296" fmla="*/ 712808 w 5176562"/>
                  <a:gd name="connsiteY296" fmla="*/ 286794 h 1177896"/>
                  <a:gd name="connsiteX297" fmla="*/ 204808 w 5176562"/>
                  <a:gd name="connsiteY297" fmla="*/ 286794 h 1177896"/>
                  <a:gd name="connsiteX298" fmla="*/ 84592 w 5176562"/>
                  <a:gd name="connsiteY298" fmla="*/ 401093 h 1177896"/>
                  <a:gd name="connsiteX299" fmla="*/ 84592 w 5176562"/>
                  <a:gd name="connsiteY299" fmla="*/ 635707 h 1177896"/>
                  <a:gd name="connsiteX300" fmla="*/ 120656 w 5176562"/>
                  <a:gd name="connsiteY300" fmla="*/ 671802 h 1177896"/>
                  <a:gd name="connsiteX301" fmla="*/ 162732 w 5176562"/>
                  <a:gd name="connsiteY301" fmla="*/ 635707 h 1177896"/>
                  <a:gd name="connsiteX302" fmla="*/ 162732 w 5176562"/>
                  <a:gd name="connsiteY302" fmla="*/ 497345 h 1177896"/>
                  <a:gd name="connsiteX303" fmla="*/ 162732 w 5176562"/>
                  <a:gd name="connsiteY303" fmla="*/ 419141 h 1177896"/>
                  <a:gd name="connsiteX304" fmla="*/ 180764 w 5176562"/>
                  <a:gd name="connsiteY304" fmla="*/ 419141 h 1177896"/>
                  <a:gd name="connsiteX305" fmla="*/ 180764 w 5176562"/>
                  <a:gd name="connsiteY305" fmla="*/ 509376 h 1177896"/>
                  <a:gd name="connsiteX306" fmla="*/ 180764 w 5176562"/>
                  <a:gd name="connsiteY306" fmla="*/ 653755 h 1177896"/>
                  <a:gd name="connsiteX307" fmla="*/ 180764 w 5176562"/>
                  <a:gd name="connsiteY307" fmla="*/ 671802 h 1177896"/>
                  <a:gd name="connsiteX308" fmla="*/ 180764 w 5176562"/>
                  <a:gd name="connsiteY308" fmla="*/ 1032746 h 1177896"/>
                  <a:gd name="connsiteX309" fmla="*/ 234860 w 5176562"/>
                  <a:gd name="connsiteY309" fmla="*/ 1080871 h 1177896"/>
                  <a:gd name="connsiteX310" fmla="*/ 276936 w 5176562"/>
                  <a:gd name="connsiteY310" fmla="*/ 1032746 h 1177896"/>
                  <a:gd name="connsiteX311" fmla="*/ 276936 w 5176562"/>
                  <a:gd name="connsiteY311" fmla="*/ 671802 h 1177896"/>
                  <a:gd name="connsiteX312" fmla="*/ 300980 w 5176562"/>
                  <a:gd name="connsiteY312" fmla="*/ 671802 h 1177896"/>
                  <a:gd name="connsiteX313" fmla="*/ 300980 w 5176562"/>
                  <a:gd name="connsiteY313" fmla="*/ 1032746 h 1177896"/>
                  <a:gd name="connsiteX314" fmla="*/ 349066 w 5176562"/>
                  <a:gd name="connsiteY314" fmla="*/ 1080871 h 1177896"/>
                  <a:gd name="connsiteX315" fmla="*/ 403162 w 5176562"/>
                  <a:gd name="connsiteY315" fmla="*/ 1032746 h 1177896"/>
                  <a:gd name="connsiteX316" fmla="*/ 403162 w 5176562"/>
                  <a:gd name="connsiteY316" fmla="*/ 671802 h 1177896"/>
                  <a:gd name="connsiteX317" fmla="*/ 403162 w 5176562"/>
                  <a:gd name="connsiteY317" fmla="*/ 653755 h 1177896"/>
                  <a:gd name="connsiteX318" fmla="*/ 403162 w 5176562"/>
                  <a:gd name="connsiteY318" fmla="*/ 509376 h 1177896"/>
                  <a:gd name="connsiteX319" fmla="*/ 403162 w 5176562"/>
                  <a:gd name="connsiteY319" fmla="*/ 419141 h 1177896"/>
                  <a:gd name="connsiteX320" fmla="*/ 421194 w 5176562"/>
                  <a:gd name="connsiteY320" fmla="*/ 419141 h 1177896"/>
                  <a:gd name="connsiteX321" fmla="*/ 421194 w 5176562"/>
                  <a:gd name="connsiteY321" fmla="*/ 497345 h 1177896"/>
                  <a:gd name="connsiteX322" fmla="*/ 421194 w 5176562"/>
                  <a:gd name="connsiteY322" fmla="*/ 635707 h 1177896"/>
                  <a:gd name="connsiteX323" fmla="*/ 463270 w 5176562"/>
                  <a:gd name="connsiteY323" fmla="*/ 671802 h 1177896"/>
                  <a:gd name="connsiteX324" fmla="*/ 499334 w 5176562"/>
                  <a:gd name="connsiteY324" fmla="*/ 635707 h 1177896"/>
                  <a:gd name="connsiteX325" fmla="*/ 499334 w 5176562"/>
                  <a:gd name="connsiteY325" fmla="*/ 401093 h 1177896"/>
                  <a:gd name="connsiteX326" fmla="*/ 379118 w 5176562"/>
                  <a:gd name="connsiteY326" fmla="*/ 286794 h 1177896"/>
                  <a:gd name="connsiteX327" fmla="*/ 258904 w 5176562"/>
                  <a:gd name="connsiteY327" fmla="*/ 286794 h 1177896"/>
                  <a:gd name="connsiteX328" fmla="*/ 252892 w 5176562"/>
                  <a:gd name="connsiteY328" fmla="*/ 286794 h 1177896"/>
                  <a:gd name="connsiteX329" fmla="*/ 204808 w 5176562"/>
                  <a:gd name="connsiteY329" fmla="*/ 286794 h 1177896"/>
                  <a:gd name="connsiteX330" fmla="*/ 4863964 w 5176562"/>
                  <a:gd name="connsiteY330" fmla="*/ 94596 h 1177896"/>
                  <a:gd name="connsiteX331" fmla="*/ 4777980 w 5176562"/>
                  <a:gd name="connsiteY331" fmla="*/ 184373 h 1177896"/>
                  <a:gd name="connsiteX332" fmla="*/ 4863964 w 5176562"/>
                  <a:gd name="connsiteY332" fmla="*/ 274149 h 1177896"/>
                  <a:gd name="connsiteX333" fmla="*/ 4949948 w 5176562"/>
                  <a:gd name="connsiteY333" fmla="*/ 184373 h 1177896"/>
                  <a:gd name="connsiteX334" fmla="*/ 4863964 w 5176562"/>
                  <a:gd name="connsiteY334" fmla="*/ 94596 h 1177896"/>
                  <a:gd name="connsiteX335" fmla="*/ 4355964 w 5176562"/>
                  <a:gd name="connsiteY335" fmla="*/ 94596 h 1177896"/>
                  <a:gd name="connsiteX336" fmla="*/ 4269980 w 5176562"/>
                  <a:gd name="connsiteY336" fmla="*/ 184373 h 1177896"/>
                  <a:gd name="connsiteX337" fmla="*/ 4355964 w 5176562"/>
                  <a:gd name="connsiteY337" fmla="*/ 274149 h 1177896"/>
                  <a:gd name="connsiteX338" fmla="*/ 4441948 w 5176562"/>
                  <a:gd name="connsiteY338" fmla="*/ 184373 h 1177896"/>
                  <a:gd name="connsiteX339" fmla="*/ 4355964 w 5176562"/>
                  <a:gd name="connsiteY339" fmla="*/ 94596 h 1177896"/>
                  <a:gd name="connsiteX340" fmla="*/ 3847964 w 5176562"/>
                  <a:gd name="connsiteY340" fmla="*/ 94596 h 1177896"/>
                  <a:gd name="connsiteX341" fmla="*/ 3761980 w 5176562"/>
                  <a:gd name="connsiteY341" fmla="*/ 184373 h 1177896"/>
                  <a:gd name="connsiteX342" fmla="*/ 3847964 w 5176562"/>
                  <a:gd name="connsiteY342" fmla="*/ 274149 h 1177896"/>
                  <a:gd name="connsiteX343" fmla="*/ 3933948 w 5176562"/>
                  <a:gd name="connsiteY343" fmla="*/ 184373 h 1177896"/>
                  <a:gd name="connsiteX344" fmla="*/ 3847964 w 5176562"/>
                  <a:gd name="connsiteY344" fmla="*/ 94596 h 1177896"/>
                  <a:gd name="connsiteX345" fmla="*/ 3339964 w 5176562"/>
                  <a:gd name="connsiteY345" fmla="*/ 94596 h 1177896"/>
                  <a:gd name="connsiteX346" fmla="*/ 3253980 w 5176562"/>
                  <a:gd name="connsiteY346" fmla="*/ 184373 h 1177896"/>
                  <a:gd name="connsiteX347" fmla="*/ 3339964 w 5176562"/>
                  <a:gd name="connsiteY347" fmla="*/ 274149 h 1177896"/>
                  <a:gd name="connsiteX348" fmla="*/ 3425948 w 5176562"/>
                  <a:gd name="connsiteY348" fmla="*/ 184373 h 1177896"/>
                  <a:gd name="connsiteX349" fmla="*/ 3339964 w 5176562"/>
                  <a:gd name="connsiteY349" fmla="*/ 94596 h 1177896"/>
                  <a:gd name="connsiteX350" fmla="*/ 2831964 w 5176562"/>
                  <a:gd name="connsiteY350" fmla="*/ 94596 h 1177896"/>
                  <a:gd name="connsiteX351" fmla="*/ 2745980 w 5176562"/>
                  <a:gd name="connsiteY351" fmla="*/ 184373 h 1177896"/>
                  <a:gd name="connsiteX352" fmla="*/ 2831964 w 5176562"/>
                  <a:gd name="connsiteY352" fmla="*/ 274149 h 1177896"/>
                  <a:gd name="connsiteX353" fmla="*/ 2917948 w 5176562"/>
                  <a:gd name="connsiteY353" fmla="*/ 184373 h 1177896"/>
                  <a:gd name="connsiteX354" fmla="*/ 2831964 w 5176562"/>
                  <a:gd name="connsiteY354" fmla="*/ 94596 h 1177896"/>
                  <a:gd name="connsiteX355" fmla="*/ 2323964 w 5176562"/>
                  <a:gd name="connsiteY355" fmla="*/ 94596 h 1177896"/>
                  <a:gd name="connsiteX356" fmla="*/ 2237980 w 5176562"/>
                  <a:gd name="connsiteY356" fmla="*/ 184373 h 1177896"/>
                  <a:gd name="connsiteX357" fmla="*/ 2323964 w 5176562"/>
                  <a:gd name="connsiteY357" fmla="*/ 274149 h 1177896"/>
                  <a:gd name="connsiteX358" fmla="*/ 2409948 w 5176562"/>
                  <a:gd name="connsiteY358" fmla="*/ 184373 h 1177896"/>
                  <a:gd name="connsiteX359" fmla="*/ 2323964 w 5176562"/>
                  <a:gd name="connsiteY359" fmla="*/ 94596 h 1177896"/>
                  <a:gd name="connsiteX360" fmla="*/ 1815964 w 5176562"/>
                  <a:gd name="connsiteY360" fmla="*/ 94596 h 1177896"/>
                  <a:gd name="connsiteX361" fmla="*/ 1729980 w 5176562"/>
                  <a:gd name="connsiteY361" fmla="*/ 184373 h 1177896"/>
                  <a:gd name="connsiteX362" fmla="*/ 1815964 w 5176562"/>
                  <a:gd name="connsiteY362" fmla="*/ 274149 h 1177896"/>
                  <a:gd name="connsiteX363" fmla="*/ 1901948 w 5176562"/>
                  <a:gd name="connsiteY363" fmla="*/ 184373 h 1177896"/>
                  <a:gd name="connsiteX364" fmla="*/ 1815964 w 5176562"/>
                  <a:gd name="connsiteY364" fmla="*/ 94596 h 1177896"/>
                  <a:gd name="connsiteX365" fmla="*/ 1307964 w 5176562"/>
                  <a:gd name="connsiteY365" fmla="*/ 94596 h 1177896"/>
                  <a:gd name="connsiteX366" fmla="*/ 1221980 w 5176562"/>
                  <a:gd name="connsiteY366" fmla="*/ 184373 h 1177896"/>
                  <a:gd name="connsiteX367" fmla="*/ 1307964 w 5176562"/>
                  <a:gd name="connsiteY367" fmla="*/ 274149 h 1177896"/>
                  <a:gd name="connsiteX368" fmla="*/ 1393948 w 5176562"/>
                  <a:gd name="connsiteY368" fmla="*/ 184373 h 1177896"/>
                  <a:gd name="connsiteX369" fmla="*/ 1307964 w 5176562"/>
                  <a:gd name="connsiteY369" fmla="*/ 94596 h 1177896"/>
                  <a:gd name="connsiteX370" fmla="*/ 799964 w 5176562"/>
                  <a:gd name="connsiteY370" fmla="*/ 94596 h 1177896"/>
                  <a:gd name="connsiteX371" fmla="*/ 713980 w 5176562"/>
                  <a:gd name="connsiteY371" fmla="*/ 184373 h 1177896"/>
                  <a:gd name="connsiteX372" fmla="*/ 799964 w 5176562"/>
                  <a:gd name="connsiteY372" fmla="*/ 274149 h 1177896"/>
                  <a:gd name="connsiteX373" fmla="*/ 885948 w 5176562"/>
                  <a:gd name="connsiteY373" fmla="*/ 184373 h 1177896"/>
                  <a:gd name="connsiteX374" fmla="*/ 799964 w 5176562"/>
                  <a:gd name="connsiteY374" fmla="*/ 94596 h 1177896"/>
                  <a:gd name="connsiteX375" fmla="*/ 291964 w 5176562"/>
                  <a:gd name="connsiteY375" fmla="*/ 94596 h 1177896"/>
                  <a:gd name="connsiteX376" fmla="*/ 205980 w 5176562"/>
                  <a:gd name="connsiteY376" fmla="*/ 184373 h 1177896"/>
                  <a:gd name="connsiteX377" fmla="*/ 291964 w 5176562"/>
                  <a:gd name="connsiteY377" fmla="*/ 274149 h 1177896"/>
                  <a:gd name="connsiteX378" fmla="*/ 377948 w 5176562"/>
                  <a:gd name="connsiteY378" fmla="*/ 184373 h 1177896"/>
                  <a:gd name="connsiteX379" fmla="*/ 291964 w 5176562"/>
                  <a:gd name="connsiteY379" fmla="*/ 94596 h 1177896"/>
                  <a:gd name="connsiteX380" fmla="*/ 0 w 5176562"/>
                  <a:gd name="connsiteY380" fmla="*/ 0 h 1177896"/>
                  <a:gd name="connsiteX381" fmla="*/ 5176562 w 5176562"/>
                  <a:gd name="connsiteY381" fmla="*/ 0 h 1177896"/>
                  <a:gd name="connsiteX382" fmla="*/ 5176562 w 5176562"/>
                  <a:gd name="connsiteY382" fmla="*/ 1177896 h 1177896"/>
                  <a:gd name="connsiteX383" fmla="*/ 0 w 5176562"/>
                  <a:gd name="connsiteY383" fmla="*/ 1177896 h 117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5176562" h="1177896">
                    <a:moveTo>
                      <a:pt x="4776808" y="286794"/>
                    </a:moveTo>
                    <a:cubicBezTo>
                      <a:pt x="4710688" y="286794"/>
                      <a:pt x="4656592" y="340937"/>
                      <a:pt x="4656592" y="401093"/>
                    </a:cubicBezTo>
                    <a:cubicBezTo>
                      <a:pt x="4656592" y="635707"/>
                      <a:pt x="4656592" y="635707"/>
                      <a:pt x="4656592" y="635707"/>
                    </a:cubicBezTo>
                    <a:cubicBezTo>
                      <a:pt x="4656592" y="659770"/>
                      <a:pt x="4674624" y="671802"/>
                      <a:pt x="4692656" y="671802"/>
                    </a:cubicBezTo>
                    <a:cubicBezTo>
                      <a:pt x="4716698" y="671802"/>
                      <a:pt x="4734732" y="659770"/>
                      <a:pt x="4734732" y="635707"/>
                    </a:cubicBezTo>
                    <a:cubicBezTo>
                      <a:pt x="4734732" y="497345"/>
                      <a:pt x="4734732" y="497345"/>
                      <a:pt x="4734732" y="497345"/>
                    </a:cubicBezTo>
                    <a:cubicBezTo>
                      <a:pt x="4734732" y="419141"/>
                      <a:pt x="4734732" y="419141"/>
                      <a:pt x="4734732" y="419141"/>
                    </a:cubicBezTo>
                    <a:cubicBezTo>
                      <a:pt x="4752764" y="419141"/>
                      <a:pt x="4752764" y="419141"/>
                      <a:pt x="4752764" y="419141"/>
                    </a:cubicBezTo>
                    <a:cubicBezTo>
                      <a:pt x="4752764" y="509376"/>
                      <a:pt x="4752764" y="509376"/>
                      <a:pt x="4752764" y="509376"/>
                    </a:cubicBezTo>
                    <a:cubicBezTo>
                      <a:pt x="4752764" y="653755"/>
                      <a:pt x="4752764" y="653755"/>
                      <a:pt x="4752764" y="653755"/>
                    </a:cubicBezTo>
                    <a:cubicBezTo>
                      <a:pt x="4752764" y="671802"/>
                      <a:pt x="4752764" y="671802"/>
                      <a:pt x="4752764" y="671802"/>
                    </a:cubicBezTo>
                    <a:cubicBezTo>
                      <a:pt x="4752764" y="1032746"/>
                      <a:pt x="4752764" y="1032746"/>
                      <a:pt x="4752764" y="1032746"/>
                    </a:cubicBezTo>
                    <a:cubicBezTo>
                      <a:pt x="4752764" y="1062824"/>
                      <a:pt x="4776808" y="1080871"/>
                      <a:pt x="4806860" y="1080871"/>
                    </a:cubicBezTo>
                    <a:cubicBezTo>
                      <a:pt x="4830904" y="1080871"/>
                      <a:pt x="4848936" y="1062824"/>
                      <a:pt x="4848936" y="1032746"/>
                    </a:cubicBezTo>
                    <a:cubicBezTo>
                      <a:pt x="4848936" y="671802"/>
                      <a:pt x="4848936" y="671802"/>
                      <a:pt x="4848936" y="671802"/>
                    </a:cubicBezTo>
                    <a:cubicBezTo>
                      <a:pt x="4872980" y="671802"/>
                      <a:pt x="4872980" y="671802"/>
                      <a:pt x="4872980" y="671802"/>
                    </a:cubicBezTo>
                    <a:cubicBezTo>
                      <a:pt x="4872980" y="1032746"/>
                      <a:pt x="4872980" y="1032746"/>
                      <a:pt x="4872980" y="1032746"/>
                    </a:cubicBezTo>
                    <a:cubicBezTo>
                      <a:pt x="4872980" y="1062824"/>
                      <a:pt x="4897022" y="1080871"/>
                      <a:pt x="4921066" y="1080871"/>
                    </a:cubicBezTo>
                    <a:cubicBezTo>
                      <a:pt x="4951118" y="1080871"/>
                      <a:pt x="4975162" y="1062824"/>
                      <a:pt x="4975162" y="1032746"/>
                    </a:cubicBezTo>
                    <a:cubicBezTo>
                      <a:pt x="4975162" y="671802"/>
                      <a:pt x="4975162" y="671802"/>
                      <a:pt x="4975162" y="671802"/>
                    </a:cubicBezTo>
                    <a:cubicBezTo>
                      <a:pt x="4975162" y="653755"/>
                      <a:pt x="4975162" y="653755"/>
                      <a:pt x="4975162" y="653755"/>
                    </a:cubicBezTo>
                    <a:cubicBezTo>
                      <a:pt x="4975162" y="509376"/>
                      <a:pt x="4975162" y="509376"/>
                      <a:pt x="4975162" y="509376"/>
                    </a:cubicBezTo>
                    <a:cubicBezTo>
                      <a:pt x="4975162" y="419141"/>
                      <a:pt x="4975162" y="419141"/>
                      <a:pt x="4975162" y="419141"/>
                    </a:cubicBezTo>
                    <a:cubicBezTo>
                      <a:pt x="4993194" y="419141"/>
                      <a:pt x="4993194" y="419141"/>
                      <a:pt x="4993194" y="419141"/>
                    </a:cubicBezTo>
                    <a:cubicBezTo>
                      <a:pt x="4993194" y="497345"/>
                      <a:pt x="4993194" y="497345"/>
                      <a:pt x="4993194" y="497345"/>
                    </a:cubicBezTo>
                    <a:cubicBezTo>
                      <a:pt x="4993194" y="635707"/>
                      <a:pt x="4993194" y="635707"/>
                      <a:pt x="4993194" y="635707"/>
                    </a:cubicBezTo>
                    <a:cubicBezTo>
                      <a:pt x="4993194" y="659770"/>
                      <a:pt x="5011228" y="671802"/>
                      <a:pt x="5035270" y="671802"/>
                    </a:cubicBezTo>
                    <a:cubicBezTo>
                      <a:pt x="5053302" y="671802"/>
                      <a:pt x="5071334" y="659770"/>
                      <a:pt x="5071334" y="635707"/>
                    </a:cubicBezTo>
                    <a:cubicBezTo>
                      <a:pt x="5071334" y="401093"/>
                      <a:pt x="5071334" y="401093"/>
                      <a:pt x="5071334" y="401093"/>
                    </a:cubicBezTo>
                    <a:cubicBezTo>
                      <a:pt x="5071334" y="340937"/>
                      <a:pt x="5017238" y="286794"/>
                      <a:pt x="4951118" y="286794"/>
                    </a:cubicBezTo>
                    <a:cubicBezTo>
                      <a:pt x="4830904" y="286794"/>
                      <a:pt x="4830904" y="286794"/>
                      <a:pt x="4830904" y="286794"/>
                    </a:cubicBezTo>
                    <a:cubicBezTo>
                      <a:pt x="4824892" y="286794"/>
                      <a:pt x="4824892" y="286794"/>
                      <a:pt x="4824892" y="286794"/>
                    </a:cubicBezTo>
                    <a:cubicBezTo>
                      <a:pt x="4776808" y="286794"/>
                      <a:pt x="4776808" y="286794"/>
                      <a:pt x="4776808" y="286794"/>
                    </a:cubicBezTo>
                    <a:close/>
                    <a:moveTo>
                      <a:pt x="4268808" y="286794"/>
                    </a:moveTo>
                    <a:cubicBezTo>
                      <a:pt x="4202688" y="286794"/>
                      <a:pt x="4148592" y="340937"/>
                      <a:pt x="4148592" y="401093"/>
                    </a:cubicBezTo>
                    <a:cubicBezTo>
                      <a:pt x="4148592" y="635707"/>
                      <a:pt x="4148592" y="635707"/>
                      <a:pt x="4148592" y="635707"/>
                    </a:cubicBezTo>
                    <a:cubicBezTo>
                      <a:pt x="4148592" y="659770"/>
                      <a:pt x="4166624" y="671802"/>
                      <a:pt x="4184656" y="671802"/>
                    </a:cubicBezTo>
                    <a:cubicBezTo>
                      <a:pt x="4208698" y="671802"/>
                      <a:pt x="4226732" y="659770"/>
                      <a:pt x="4226732" y="635707"/>
                    </a:cubicBezTo>
                    <a:cubicBezTo>
                      <a:pt x="4226732" y="497345"/>
                      <a:pt x="4226732" y="497345"/>
                      <a:pt x="4226732" y="497345"/>
                    </a:cubicBezTo>
                    <a:cubicBezTo>
                      <a:pt x="4226732" y="419141"/>
                      <a:pt x="4226732" y="419141"/>
                      <a:pt x="4226732" y="419141"/>
                    </a:cubicBezTo>
                    <a:cubicBezTo>
                      <a:pt x="4244764" y="419141"/>
                      <a:pt x="4244764" y="419141"/>
                      <a:pt x="4244764" y="419141"/>
                    </a:cubicBezTo>
                    <a:cubicBezTo>
                      <a:pt x="4244764" y="509376"/>
                      <a:pt x="4244764" y="509376"/>
                      <a:pt x="4244764" y="509376"/>
                    </a:cubicBezTo>
                    <a:cubicBezTo>
                      <a:pt x="4244764" y="653755"/>
                      <a:pt x="4244764" y="653755"/>
                      <a:pt x="4244764" y="653755"/>
                    </a:cubicBezTo>
                    <a:cubicBezTo>
                      <a:pt x="4244764" y="671802"/>
                      <a:pt x="4244764" y="671802"/>
                      <a:pt x="4244764" y="671802"/>
                    </a:cubicBezTo>
                    <a:cubicBezTo>
                      <a:pt x="4244764" y="1032746"/>
                      <a:pt x="4244764" y="1032746"/>
                      <a:pt x="4244764" y="1032746"/>
                    </a:cubicBezTo>
                    <a:cubicBezTo>
                      <a:pt x="4244764" y="1062824"/>
                      <a:pt x="4268808" y="1080871"/>
                      <a:pt x="4298860" y="1080871"/>
                    </a:cubicBezTo>
                    <a:cubicBezTo>
                      <a:pt x="4322904" y="1080871"/>
                      <a:pt x="4340936" y="1062824"/>
                      <a:pt x="4340936" y="1032746"/>
                    </a:cubicBezTo>
                    <a:cubicBezTo>
                      <a:pt x="4340936" y="671802"/>
                      <a:pt x="4340936" y="671802"/>
                      <a:pt x="4340936" y="671802"/>
                    </a:cubicBezTo>
                    <a:cubicBezTo>
                      <a:pt x="4364980" y="671802"/>
                      <a:pt x="4364980" y="671802"/>
                      <a:pt x="4364980" y="671802"/>
                    </a:cubicBezTo>
                    <a:cubicBezTo>
                      <a:pt x="4364980" y="1032746"/>
                      <a:pt x="4364980" y="1032746"/>
                      <a:pt x="4364980" y="1032746"/>
                    </a:cubicBezTo>
                    <a:cubicBezTo>
                      <a:pt x="4364980" y="1062824"/>
                      <a:pt x="4389022" y="1080871"/>
                      <a:pt x="4413066" y="1080871"/>
                    </a:cubicBezTo>
                    <a:cubicBezTo>
                      <a:pt x="4443118" y="1080871"/>
                      <a:pt x="4467162" y="1062824"/>
                      <a:pt x="4467162" y="1032746"/>
                    </a:cubicBezTo>
                    <a:cubicBezTo>
                      <a:pt x="4467162" y="671802"/>
                      <a:pt x="4467162" y="671802"/>
                      <a:pt x="4467162" y="671802"/>
                    </a:cubicBezTo>
                    <a:cubicBezTo>
                      <a:pt x="4467162" y="653755"/>
                      <a:pt x="4467162" y="653755"/>
                      <a:pt x="4467162" y="653755"/>
                    </a:cubicBezTo>
                    <a:cubicBezTo>
                      <a:pt x="4467162" y="509376"/>
                      <a:pt x="4467162" y="509376"/>
                      <a:pt x="4467162" y="509376"/>
                    </a:cubicBezTo>
                    <a:cubicBezTo>
                      <a:pt x="4467162" y="419141"/>
                      <a:pt x="4467162" y="419141"/>
                      <a:pt x="4467162" y="419141"/>
                    </a:cubicBezTo>
                    <a:cubicBezTo>
                      <a:pt x="4485194" y="419141"/>
                      <a:pt x="4485194" y="419141"/>
                      <a:pt x="4485194" y="419141"/>
                    </a:cubicBezTo>
                    <a:cubicBezTo>
                      <a:pt x="4485194" y="497345"/>
                      <a:pt x="4485194" y="497345"/>
                      <a:pt x="4485194" y="497345"/>
                    </a:cubicBezTo>
                    <a:cubicBezTo>
                      <a:pt x="4485194" y="635707"/>
                      <a:pt x="4485194" y="635707"/>
                      <a:pt x="4485194" y="635707"/>
                    </a:cubicBezTo>
                    <a:cubicBezTo>
                      <a:pt x="4485194" y="659770"/>
                      <a:pt x="4503228" y="671802"/>
                      <a:pt x="4527270" y="671802"/>
                    </a:cubicBezTo>
                    <a:cubicBezTo>
                      <a:pt x="4545302" y="671802"/>
                      <a:pt x="4563334" y="659770"/>
                      <a:pt x="4563334" y="635707"/>
                    </a:cubicBezTo>
                    <a:cubicBezTo>
                      <a:pt x="4563334" y="401093"/>
                      <a:pt x="4563334" y="401093"/>
                      <a:pt x="4563334" y="401093"/>
                    </a:cubicBezTo>
                    <a:cubicBezTo>
                      <a:pt x="4563334" y="340937"/>
                      <a:pt x="4509238" y="286794"/>
                      <a:pt x="4443118" y="286794"/>
                    </a:cubicBezTo>
                    <a:cubicBezTo>
                      <a:pt x="4322904" y="286794"/>
                      <a:pt x="4322904" y="286794"/>
                      <a:pt x="4322904" y="286794"/>
                    </a:cubicBezTo>
                    <a:cubicBezTo>
                      <a:pt x="4316892" y="286794"/>
                      <a:pt x="4316892" y="286794"/>
                      <a:pt x="4316892" y="286794"/>
                    </a:cubicBezTo>
                    <a:cubicBezTo>
                      <a:pt x="4268808" y="286794"/>
                      <a:pt x="4268808" y="286794"/>
                      <a:pt x="4268808" y="286794"/>
                    </a:cubicBezTo>
                    <a:close/>
                    <a:moveTo>
                      <a:pt x="3760808" y="286794"/>
                    </a:moveTo>
                    <a:cubicBezTo>
                      <a:pt x="3694688" y="286794"/>
                      <a:pt x="3640592" y="340937"/>
                      <a:pt x="3640592" y="401093"/>
                    </a:cubicBezTo>
                    <a:cubicBezTo>
                      <a:pt x="3640592" y="635707"/>
                      <a:pt x="3640592" y="635707"/>
                      <a:pt x="3640592" y="635707"/>
                    </a:cubicBezTo>
                    <a:cubicBezTo>
                      <a:pt x="3640592" y="659770"/>
                      <a:pt x="3658624" y="671802"/>
                      <a:pt x="3676656" y="671802"/>
                    </a:cubicBezTo>
                    <a:cubicBezTo>
                      <a:pt x="3700698" y="671802"/>
                      <a:pt x="3718732" y="659770"/>
                      <a:pt x="3718732" y="635707"/>
                    </a:cubicBezTo>
                    <a:cubicBezTo>
                      <a:pt x="3718732" y="497345"/>
                      <a:pt x="3718732" y="497345"/>
                      <a:pt x="3718732" y="497345"/>
                    </a:cubicBezTo>
                    <a:cubicBezTo>
                      <a:pt x="3718732" y="419141"/>
                      <a:pt x="3718732" y="419141"/>
                      <a:pt x="3718732" y="419141"/>
                    </a:cubicBezTo>
                    <a:cubicBezTo>
                      <a:pt x="3736764" y="419141"/>
                      <a:pt x="3736764" y="419141"/>
                      <a:pt x="3736764" y="419141"/>
                    </a:cubicBezTo>
                    <a:cubicBezTo>
                      <a:pt x="3736764" y="509376"/>
                      <a:pt x="3736764" y="509376"/>
                      <a:pt x="3736764" y="509376"/>
                    </a:cubicBezTo>
                    <a:cubicBezTo>
                      <a:pt x="3736764" y="653755"/>
                      <a:pt x="3736764" y="653755"/>
                      <a:pt x="3736764" y="653755"/>
                    </a:cubicBezTo>
                    <a:cubicBezTo>
                      <a:pt x="3736764" y="671802"/>
                      <a:pt x="3736764" y="671802"/>
                      <a:pt x="3736764" y="671802"/>
                    </a:cubicBezTo>
                    <a:cubicBezTo>
                      <a:pt x="3736764" y="1032746"/>
                      <a:pt x="3736764" y="1032746"/>
                      <a:pt x="3736764" y="1032746"/>
                    </a:cubicBezTo>
                    <a:cubicBezTo>
                      <a:pt x="3736764" y="1062824"/>
                      <a:pt x="3760808" y="1080871"/>
                      <a:pt x="3790860" y="1080871"/>
                    </a:cubicBezTo>
                    <a:cubicBezTo>
                      <a:pt x="3814904" y="1080871"/>
                      <a:pt x="3832936" y="1062824"/>
                      <a:pt x="3832936" y="1032746"/>
                    </a:cubicBezTo>
                    <a:cubicBezTo>
                      <a:pt x="3832936" y="671802"/>
                      <a:pt x="3832936" y="671802"/>
                      <a:pt x="3832936" y="671802"/>
                    </a:cubicBezTo>
                    <a:cubicBezTo>
                      <a:pt x="3856980" y="671802"/>
                      <a:pt x="3856980" y="671802"/>
                      <a:pt x="3856980" y="671802"/>
                    </a:cubicBezTo>
                    <a:cubicBezTo>
                      <a:pt x="3856980" y="1032746"/>
                      <a:pt x="3856980" y="1032746"/>
                      <a:pt x="3856980" y="1032746"/>
                    </a:cubicBezTo>
                    <a:cubicBezTo>
                      <a:pt x="3856980" y="1062824"/>
                      <a:pt x="3881022" y="1080871"/>
                      <a:pt x="3905066" y="1080871"/>
                    </a:cubicBezTo>
                    <a:cubicBezTo>
                      <a:pt x="3935118" y="1080871"/>
                      <a:pt x="3959162" y="1062824"/>
                      <a:pt x="3959162" y="1032746"/>
                    </a:cubicBezTo>
                    <a:cubicBezTo>
                      <a:pt x="3959162" y="671802"/>
                      <a:pt x="3959162" y="671802"/>
                      <a:pt x="3959162" y="671802"/>
                    </a:cubicBezTo>
                    <a:cubicBezTo>
                      <a:pt x="3959162" y="653755"/>
                      <a:pt x="3959162" y="653755"/>
                      <a:pt x="3959162" y="653755"/>
                    </a:cubicBezTo>
                    <a:cubicBezTo>
                      <a:pt x="3959162" y="509376"/>
                      <a:pt x="3959162" y="509376"/>
                      <a:pt x="3959162" y="509376"/>
                    </a:cubicBezTo>
                    <a:cubicBezTo>
                      <a:pt x="3959162" y="419141"/>
                      <a:pt x="3959162" y="419141"/>
                      <a:pt x="3959162" y="419141"/>
                    </a:cubicBezTo>
                    <a:cubicBezTo>
                      <a:pt x="3977194" y="419141"/>
                      <a:pt x="3977194" y="419141"/>
                      <a:pt x="3977194" y="419141"/>
                    </a:cubicBezTo>
                    <a:cubicBezTo>
                      <a:pt x="3977194" y="497345"/>
                      <a:pt x="3977194" y="497345"/>
                      <a:pt x="3977194" y="497345"/>
                    </a:cubicBezTo>
                    <a:cubicBezTo>
                      <a:pt x="3977194" y="635707"/>
                      <a:pt x="3977194" y="635707"/>
                      <a:pt x="3977194" y="635707"/>
                    </a:cubicBezTo>
                    <a:cubicBezTo>
                      <a:pt x="3977194" y="659770"/>
                      <a:pt x="3995228" y="671802"/>
                      <a:pt x="4019270" y="671802"/>
                    </a:cubicBezTo>
                    <a:cubicBezTo>
                      <a:pt x="4037302" y="671802"/>
                      <a:pt x="4055334" y="659770"/>
                      <a:pt x="4055334" y="635707"/>
                    </a:cubicBezTo>
                    <a:cubicBezTo>
                      <a:pt x="4055334" y="401093"/>
                      <a:pt x="4055334" y="401093"/>
                      <a:pt x="4055334" y="401093"/>
                    </a:cubicBezTo>
                    <a:cubicBezTo>
                      <a:pt x="4055334" y="340937"/>
                      <a:pt x="4001238" y="286794"/>
                      <a:pt x="3935118" y="286794"/>
                    </a:cubicBezTo>
                    <a:cubicBezTo>
                      <a:pt x="3814904" y="286794"/>
                      <a:pt x="3814904" y="286794"/>
                      <a:pt x="3814904" y="286794"/>
                    </a:cubicBezTo>
                    <a:cubicBezTo>
                      <a:pt x="3808892" y="286794"/>
                      <a:pt x="3808892" y="286794"/>
                      <a:pt x="3808892" y="286794"/>
                    </a:cubicBezTo>
                    <a:cubicBezTo>
                      <a:pt x="3760808" y="286794"/>
                      <a:pt x="3760808" y="286794"/>
                      <a:pt x="3760808" y="286794"/>
                    </a:cubicBezTo>
                    <a:close/>
                    <a:moveTo>
                      <a:pt x="3252808" y="286794"/>
                    </a:moveTo>
                    <a:cubicBezTo>
                      <a:pt x="3186688" y="286794"/>
                      <a:pt x="3132592" y="340937"/>
                      <a:pt x="3132592" y="401093"/>
                    </a:cubicBezTo>
                    <a:cubicBezTo>
                      <a:pt x="3132592" y="635707"/>
                      <a:pt x="3132592" y="635707"/>
                      <a:pt x="3132592" y="635707"/>
                    </a:cubicBezTo>
                    <a:cubicBezTo>
                      <a:pt x="3132592" y="659770"/>
                      <a:pt x="3150624" y="671802"/>
                      <a:pt x="3168656" y="671802"/>
                    </a:cubicBezTo>
                    <a:cubicBezTo>
                      <a:pt x="3192698" y="671802"/>
                      <a:pt x="3210732" y="659770"/>
                      <a:pt x="3210732" y="635707"/>
                    </a:cubicBezTo>
                    <a:cubicBezTo>
                      <a:pt x="3210732" y="497345"/>
                      <a:pt x="3210732" y="497345"/>
                      <a:pt x="3210732" y="497345"/>
                    </a:cubicBezTo>
                    <a:cubicBezTo>
                      <a:pt x="3210732" y="419141"/>
                      <a:pt x="3210732" y="419141"/>
                      <a:pt x="3210732" y="419141"/>
                    </a:cubicBezTo>
                    <a:cubicBezTo>
                      <a:pt x="3228764" y="419141"/>
                      <a:pt x="3228764" y="419141"/>
                      <a:pt x="3228764" y="419141"/>
                    </a:cubicBezTo>
                    <a:cubicBezTo>
                      <a:pt x="3228764" y="509376"/>
                      <a:pt x="3228764" y="509376"/>
                      <a:pt x="3228764" y="509376"/>
                    </a:cubicBezTo>
                    <a:cubicBezTo>
                      <a:pt x="3228764" y="653755"/>
                      <a:pt x="3228764" y="653755"/>
                      <a:pt x="3228764" y="653755"/>
                    </a:cubicBezTo>
                    <a:cubicBezTo>
                      <a:pt x="3228764" y="671802"/>
                      <a:pt x="3228764" y="671802"/>
                      <a:pt x="3228764" y="671802"/>
                    </a:cubicBezTo>
                    <a:cubicBezTo>
                      <a:pt x="3228764" y="1032746"/>
                      <a:pt x="3228764" y="1032746"/>
                      <a:pt x="3228764" y="1032746"/>
                    </a:cubicBezTo>
                    <a:cubicBezTo>
                      <a:pt x="3228764" y="1062824"/>
                      <a:pt x="3252808" y="1080871"/>
                      <a:pt x="3282860" y="1080871"/>
                    </a:cubicBezTo>
                    <a:cubicBezTo>
                      <a:pt x="3306904" y="1080871"/>
                      <a:pt x="3324936" y="1062824"/>
                      <a:pt x="3324936" y="1032746"/>
                    </a:cubicBezTo>
                    <a:cubicBezTo>
                      <a:pt x="3324936" y="671802"/>
                      <a:pt x="3324936" y="671802"/>
                      <a:pt x="3324936" y="671802"/>
                    </a:cubicBezTo>
                    <a:cubicBezTo>
                      <a:pt x="3348980" y="671802"/>
                      <a:pt x="3348980" y="671802"/>
                      <a:pt x="3348980" y="671802"/>
                    </a:cubicBezTo>
                    <a:cubicBezTo>
                      <a:pt x="3348980" y="1032746"/>
                      <a:pt x="3348980" y="1032746"/>
                      <a:pt x="3348980" y="1032746"/>
                    </a:cubicBezTo>
                    <a:cubicBezTo>
                      <a:pt x="3348980" y="1062824"/>
                      <a:pt x="3373022" y="1080871"/>
                      <a:pt x="3397066" y="1080871"/>
                    </a:cubicBezTo>
                    <a:cubicBezTo>
                      <a:pt x="3427118" y="1080871"/>
                      <a:pt x="3451162" y="1062824"/>
                      <a:pt x="3451162" y="1032746"/>
                    </a:cubicBezTo>
                    <a:cubicBezTo>
                      <a:pt x="3451162" y="671802"/>
                      <a:pt x="3451162" y="671802"/>
                      <a:pt x="3451162" y="671802"/>
                    </a:cubicBezTo>
                    <a:cubicBezTo>
                      <a:pt x="3451162" y="653755"/>
                      <a:pt x="3451162" y="653755"/>
                      <a:pt x="3451162" y="653755"/>
                    </a:cubicBezTo>
                    <a:cubicBezTo>
                      <a:pt x="3451162" y="509376"/>
                      <a:pt x="3451162" y="509376"/>
                      <a:pt x="3451162" y="509376"/>
                    </a:cubicBezTo>
                    <a:cubicBezTo>
                      <a:pt x="3451162" y="419141"/>
                      <a:pt x="3451162" y="419141"/>
                      <a:pt x="3451162" y="419141"/>
                    </a:cubicBezTo>
                    <a:cubicBezTo>
                      <a:pt x="3469194" y="419141"/>
                      <a:pt x="3469194" y="419141"/>
                      <a:pt x="3469194" y="419141"/>
                    </a:cubicBezTo>
                    <a:cubicBezTo>
                      <a:pt x="3469194" y="497345"/>
                      <a:pt x="3469194" y="497345"/>
                      <a:pt x="3469194" y="497345"/>
                    </a:cubicBezTo>
                    <a:cubicBezTo>
                      <a:pt x="3469194" y="635707"/>
                      <a:pt x="3469194" y="635707"/>
                      <a:pt x="3469194" y="635707"/>
                    </a:cubicBezTo>
                    <a:cubicBezTo>
                      <a:pt x="3469194" y="659770"/>
                      <a:pt x="3487228" y="671802"/>
                      <a:pt x="3511270" y="671802"/>
                    </a:cubicBezTo>
                    <a:cubicBezTo>
                      <a:pt x="3529302" y="671802"/>
                      <a:pt x="3547334" y="659770"/>
                      <a:pt x="3547334" y="635707"/>
                    </a:cubicBezTo>
                    <a:cubicBezTo>
                      <a:pt x="3547334" y="401093"/>
                      <a:pt x="3547334" y="401093"/>
                      <a:pt x="3547334" y="401093"/>
                    </a:cubicBezTo>
                    <a:cubicBezTo>
                      <a:pt x="3547334" y="340937"/>
                      <a:pt x="3493238" y="286794"/>
                      <a:pt x="3427118" y="286794"/>
                    </a:cubicBezTo>
                    <a:cubicBezTo>
                      <a:pt x="3306904" y="286794"/>
                      <a:pt x="3306904" y="286794"/>
                      <a:pt x="3306904" y="286794"/>
                    </a:cubicBezTo>
                    <a:cubicBezTo>
                      <a:pt x="3300892" y="286794"/>
                      <a:pt x="3300892" y="286794"/>
                      <a:pt x="3300892" y="286794"/>
                    </a:cubicBezTo>
                    <a:cubicBezTo>
                      <a:pt x="3252808" y="286794"/>
                      <a:pt x="3252808" y="286794"/>
                      <a:pt x="3252808" y="286794"/>
                    </a:cubicBezTo>
                    <a:close/>
                    <a:moveTo>
                      <a:pt x="2744808" y="286794"/>
                    </a:moveTo>
                    <a:cubicBezTo>
                      <a:pt x="2678688" y="286794"/>
                      <a:pt x="2624592" y="340937"/>
                      <a:pt x="2624592" y="401093"/>
                    </a:cubicBezTo>
                    <a:cubicBezTo>
                      <a:pt x="2624592" y="635707"/>
                      <a:pt x="2624592" y="635707"/>
                      <a:pt x="2624592" y="635707"/>
                    </a:cubicBezTo>
                    <a:cubicBezTo>
                      <a:pt x="2624592" y="659770"/>
                      <a:pt x="2642624" y="671802"/>
                      <a:pt x="2660656" y="671802"/>
                    </a:cubicBezTo>
                    <a:cubicBezTo>
                      <a:pt x="2684698" y="671802"/>
                      <a:pt x="2702732" y="659770"/>
                      <a:pt x="2702732" y="635707"/>
                    </a:cubicBezTo>
                    <a:cubicBezTo>
                      <a:pt x="2702732" y="497345"/>
                      <a:pt x="2702732" y="497345"/>
                      <a:pt x="2702732" y="497345"/>
                    </a:cubicBezTo>
                    <a:cubicBezTo>
                      <a:pt x="2702732" y="419141"/>
                      <a:pt x="2702732" y="419141"/>
                      <a:pt x="2702732" y="419141"/>
                    </a:cubicBezTo>
                    <a:cubicBezTo>
                      <a:pt x="2720764" y="419141"/>
                      <a:pt x="2720764" y="419141"/>
                      <a:pt x="2720764" y="419141"/>
                    </a:cubicBezTo>
                    <a:cubicBezTo>
                      <a:pt x="2720764" y="509376"/>
                      <a:pt x="2720764" y="509376"/>
                      <a:pt x="2720764" y="509376"/>
                    </a:cubicBezTo>
                    <a:cubicBezTo>
                      <a:pt x="2720764" y="653755"/>
                      <a:pt x="2720764" y="653755"/>
                      <a:pt x="2720764" y="653755"/>
                    </a:cubicBezTo>
                    <a:cubicBezTo>
                      <a:pt x="2720764" y="671802"/>
                      <a:pt x="2720764" y="671802"/>
                      <a:pt x="2720764" y="671802"/>
                    </a:cubicBezTo>
                    <a:cubicBezTo>
                      <a:pt x="2720764" y="1032746"/>
                      <a:pt x="2720764" y="1032746"/>
                      <a:pt x="2720764" y="1032746"/>
                    </a:cubicBezTo>
                    <a:cubicBezTo>
                      <a:pt x="2720764" y="1062824"/>
                      <a:pt x="2744808" y="1080871"/>
                      <a:pt x="2774860" y="1080871"/>
                    </a:cubicBezTo>
                    <a:cubicBezTo>
                      <a:pt x="2798904" y="1080871"/>
                      <a:pt x="2816936" y="1062824"/>
                      <a:pt x="2816936" y="1032746"/>
                    </a:cubicBezTo>
                    <a:cubicBezTo>
                      <a:pt x="2816936" y="671802"/>
                      <a:pt x="2816936" y="671802"/>
                      <a:pt x="2816936" y="671802"/>
                    </a:cubicBezTo>
                    <a:cubicBezTo>
                      <a:pt x="2840980" y="671802"/>
                      <a:pt x="2840980" y="671802"/>
                      <a:pt x="2840980" y="671802"/>
                    </a:cubicBezTo>
                    <a:cubicBezTo>
                      <a:pt x="2840980" y="1032746"/>
                      <a:pt x="2840980" y="1032746"/>
                      <a:pt x="2840980" y="1032746"/>
                    </a:cubicBezTo>
                    <a:cubicBezTo>
                      <a:pt x="2840980" y="1062824"/>
                      <a:pt x="2865022" y="1080871"/>
                      <a:pt x="2889066" y="1080871"/>
                    </a:cubicBezTo>
                    <a:cubicBezTo>
                      <a:pt x="2919118" y="1080871"/>
                      <a:pt x="2943162" y="1062824"/>
                      <a:pt x="2943162" y="1032746"/>
                    </a:cubicBezTo>
                    <a:cubicBezTo>
                      <a:pt x="2943162" y="671802"/>
                      <a:pt x="2943162" y="671802"/>
                      <a:pt x="2943162" y="671802"/>
                    </a:cubicBezTo>
                    <a:cubicBezTo>
                      <a:pt x="2943162" y="653755"/>
                      <a:pt x="2943162" y="653755"/>
                      <a:pt x="2943162" y="653755"/>
                    </a:cubicBezTo>
                    <a:cubicBezTo>
                      <a:pt x="2943162" y="509376"/>
                      <a:pt x="2943162" y="509376"/>
                      <a:pt x="2943162" y="509376"/>
                    </a:cubicBezTo>
                    <a:cubicBezTo>
                      <a:pt x="2943162" y="419141"/>
                      <a:pt x="2943162" y="419141"/>
                      <a:pt x="2943162" y="419141"/>
                    </a:cubicBezTo>
                    <a:cubicBezTo>
                      <a:pt x="2961194" y="419141"/>
                      <a:pt x="2961194" y="419141"/>
                      <a:pt x="2961194" y="419141"/>
                    </a:cubicBezTo>
                    <a:cubicBezTo>
                      <a:pt x="2961194" y="497345"/>
                      <a:pt x="2961194" y="497345"/>
                      <a:pt x="2961194" y="497345"/>
                    </a:cubicBezTo>
                    <a:cubicBezTo>
                      <a:pt x="2961194" y="635707"/>
                      <a:pt x="2961194" y="635707"/>
                      <a:pt x="2961194" y="635707"/>
                    </a:cubicBezTo>
                    <a:cubicBezTo>
                      <a:pt x="2961194" y="659770"/>
                      <a:pt x="2979228" y="671802"/>
                      <a:pt x="3003270" y="671802"/>
                    </a:cubicBezTo>
                    <a:cubicBezTo>
                      <a:pt x="3021302" y="671802"/>
                      <a:pt x="3039334" y="659770"/>
                      <a:pt x="3039334" y="635707"/>
                    </a:cubicBezTo>
                    <a:cubicBezTo>
                      <a:pt x="3039334" y="401093"/>
                      <a:pt x="3039334" y="401093"/>
                      <a:pt x="3039334" y="401093"/>
                    </a:cubicBezTo>
                    <a:cubicBezTo>
                      <a:pt x="3039334" y="340937"/>
                      <a:pt x="2985238" y="286794"/>
                      <a:pt x="2919118" y="286794"/>
                    </a:cubicBezTo>
                    <a:cubicBezTo>
                      <a:pt x="2798904" y="286794"/>
                      <a:pt x="2798904" y="286794"/>
                      <a:pt x="2798904" y="286794"/>
                    </a:cubicBezTo>
                    <a:cubicBezTo>
                      <a:pt x="2792892" y="286794"/>
                      <a:pt x="2792892" y="286794"/>
                      <a:pt x="2792892" y="286794"/>
                    </a:cubicBezTo>
                    <a:cubicBezTo>
                      <a:pt x="2744808" y="286794"/>
                      <a:pt x="2744808" y="286794"/>
                      <a:pt x="2744808" y="286794"/>
                    </a:cubicBezTo>
                    <a:close/>
                    <a:moveTo>
                      <a:pt x="2236808" y="286794"/>
                    </a:moveTo>
                    <a:cubicBezTo>
                      <a:pt x="2170688" y="286794"/>
                      <a:pt x="2116592" y="340937"/>
                      <a:pt x="2116592" y="401093"/>
                    </a:cubicBezTo>
                    <a:cubicBezTo>
                      <a:pt x="2116592" y="635707"/>
                      <a:pt x="2116592" y="635707"/>
                      <a:pt x="2116592" y="635707"/>
                    </a:cubicBezTo>
                    <a:cubicBezTo>
                      <a:pt x="2116592" y="659770"/>
                      <a:pt x="2134624" y="671802"/>
                      <a:pt x="2152656" y="671802"/>
                    </a:cubicBezTo>
                    <a:cubicBezTo>
                      <a:pt x="2176698" y="671802"/>
                      <a:pt x="2194732" y="659770"/>
                      <a:pt x="2194732" y="635707"/>
                    </a:cubicBezTo>
                    <a:cubicBezTo>
                      <a:pt x="2194732" y="497345"/>
                      <a:pt x="2194732" y="497345"/>
                      <a:pt x="2194732" y="497345"/>
                    </a:cubicBezTo>
                    <a:cubicBezTo>
                      <a:pt x="2194732" y="419141"/>
                      <a:pt x="2194732" y="419141"/>
                      <a:pt x="2194732" y="419141"/>
                    </a:cubicBezTo>
                    <a:cubicBezTo>
                      <a:pt x="2212764" y="419141"/>
                      <a:pt x="2212764" y="419141"/>
                      <a:pt x="2212764" y="419141"/>
                    </a:cubicBezTo>
                    <a:cubicBezTo>
                      <a:pt x="2212764" y="509376"/>
                      <a:pt x="2212764" y="509376"/>
                      <a:pt x="2212764" y="509376"/>
                    </a:cubicBezTo>
                    <a:cubicBezTo>
                      <a:pt x="2212764" y="653755"/>
                      <a:pt x="2212764" y="653755"/>
                      <a:pt x="2212764" y="653755"/>
                    </a:cubicBezTo>
                    <a:cubicBezTo>
                      <a:pt x="2212764" y="671802"/>
                      <a:pt x="2212764" y="671802"/>
                      <a:pt x="2212764" y="671802"/>
                    </a:cubicBezTo>
                    <a:cubicBezTo>
                      <a:pt x="2212764" y="1032746"/>
                      <a:pt x="2212764" y="1032746"/>
                      <a:pt x="2212764" y="1032746"/>
                    </a:cubicBezTo>
                    <a:cubicBezTo>
                      <a:pt x="2212764" y="1062824"/>
                      <a:pt x="2236808" y="1080871"/>
                      <a:pt x="2266860" y="1080871"/>
                    </a:cubicBezTo>
                    <a:cubicBezTo>
                      <a:pt x="2290904" y="1080871"/>
                      <a:pt x="2308936" y="1062824"/>
                      <a:pt x="2308936" y="1032746"/>
                    </a:cubicBezTo>
                    <a:cubicBezTo>
                      <a:pt x="2308936" y="671802"/>
                      <a:pt x="2308936" y="671802"/>
                      <a:pt x="2308936" y="671802"/>
                    </a:cubicBezTo>
                    <a:cubicBezTo>
                      <a:pt x="2332980" y="671802"/>
                      <a:pt x="2332980" y="671802"/>
                      <a:pt x="2332980" y="671802"/>
                    </a:cubicBezTo>
                    <a:cubicBezTo>
                      <a:pt x="2332980" y="1032746"/>
                      <a:pt x="2332980" y="1032746"/>
                      <a:pt x="2332980" y="1032746"/>
                    </a:cubicBezTo>
                    <a:cubicBezTo>
                      <a:pt x="2332980" y="1062824"/>
                      <a:pt x="2357022" y="1080871"/>
                      <a:pt x="2381066" y="1080871"/>
                    </a:cubicBezTo>
                    <a:cubicBezTo>
                      <a:pt x="2411118" y="1080871"/>
                      <a:pt x="2435162" y="1062824"/>
                      <a:pt x="2435162" y="1032746"/>
                    </a:cubicBezTo>
                    <a:cubicBezTo>
                      <a:pt x="2435162" y="671802"/>
                      <a:pt x="2435162" y="671802"/>
                      <a:pt x="2435162" y="671802"/>
                    </a:cubicBezTo>
                    <a:cubicBezTo>
                      <a:pt x="2435162" y="653755"/>
                      <a:pt x="2435162" y="653755"/>
                      <a:pt x="2435162" y="653755"/>
                    </a:cubicBezTo>
                    <a:cubicBezTo>
                      <a:pt x="2435162" y="509376"/>
                      <a:pt x="2435162" y="509376"/>
                      <a:pt x="2435162" y="509376"/>
                    </a:cubicBezTo>
                    <a:cubicBezTo>
                      <a:pt x="2435162" y="419141"/>
                      <a:pt x="2435162" y="419141"/>
                      <a:pt x="2435162" y="419141"/>
                    </a:cubicBezTo>
                    <a:cubicBezTo>
                      <a:pt x="2453194" y="419141"/>
                      <a:pt x="2453194" y="419141"/>
                      <a:pt x="2453194" y="419141"/>
                    </a:cubicBezTo>
                    <a:cubicBezTo>
                      <a:pt x="2453194" y="497345"/>
                      <a:pt x="2453194" y="497345"/>
                      <a:pt x="2453194" y="497345"/>
                    </a:cubicBezTo>
                    <a:cubicBezTo>
                      <a:pt x="2453194" y="635707"/>
                      <a:pt x="2453194" y="635707"/>
                      <a:pt x="2453194" y="635707"/>
                    </a:cubicBezTo>
                    <a:cubicBezTo>
                      <a:pt x="2453194" y="659770"/>
                      <a:pt x="2471228" y="671802"/>
                      <a:pt x="2495270" y="671802"/>
                    </a:cubicBezTo>
                    <a:cubicBezTo>
                      <a:pt x="2513302" y="671802"/>
                      <a:pt x="2531334" y="659770"/>
                      <a:pt x="2531334" y="635707"/>
                    </a:cubicBezTo>
                    <a:cubicBezTo>
                      <a:pt x="2531334" y="401093"/>
                      <a:pt x="2531334" y="401093"/>
                      <a:pt x="2531334" y="401093"/>
                    </a:cubicBezTo>
                    <a:cubicBezTo>
                      <a:pt x="2531334" y="340937"/>
                      <a:pt x="2477238" y="286794"/>
                      <a:pt x="2411118" y="286794"/>
                    </a:cubicBezTo>
                    <a:cubicBezTo>
                      <a:pt x="2290904" y="286794"/>
                      <a:pt x="2290904" y="286794"/>
                      <a:pt x="2290904" y="286794"/>
                    </a:cubicBezTo>
                    <a:cubicBezTo>
                      <a:pt x="2284892" y="286794"/>
                      <a:pt x="2284892" y="286794"/>
                      <a:pt x="2284892" y="286794"/>
                    </a:cubicBezTo>
                    <a:cubicBezTo>
                      <a:pt x="2236808" y="286794"/>
                      <a:pt x="2236808" y="286794"/>
                      <a:pt x="2236808" y="286794"/>
                    </a:cubicBezTo>
                    <a:close/>
                    <a:moveTo>
                      <a:pt x="1728808" y="286794"/>
                    </a:moveTo>
                    <a:cubicBezTo>
                      <a:pt x="1662688" y="286794"/>
                      <a:pt x="1608592" y="340937"/>
                      <a:pt x="1608592" y="401093"/>
                    </a:cubicBezTo>
                    <a:cubicBezTo>
                      <a:pt x="1608592" y="635707"/>
                      <a:pt x="1608592" y="635707"/>
                      <a:pt x="1608592" y="635707"/>
                    </a:cubicBezTo>
                    <a:cubicBezTo>
                      <a:pt x="1608592" y="659770"/>
                      <a:pt x="1626624" y="671802"/>
                      <a:pt x="1644656" y="671802"/>
                    </a:cubicBezTo>
                    <a:cubicBezTo>
                      <a:pt x="1668698" y="671802"/>
                      <a:pt x="1686732" y="659770"/>
                      <a:pt x="1686732" y="635707"/>
                    </a:cubicBezTo>
                    <a:cubicBezTo>
                      <a:pt x="1686732" y="497345"/>
                      <a:pt x="1686732" y="497345"/>
                      <a:pt x="1686732" y="497345"/>
                    </a:cubicBezTo>
                    <a:cubicBezTo>
                      <a:pt x="1686732" y="419141"/>
                      <a:pt x="1686732" y="419141"/>
                      <a:pt x="1686732" y="419141"/>
                    </a:cubicBezTo>
                    <a:cubicBezTo>
                      <a:pt x="1704764" y="419141"/>
                      <a:pt x="1704764" y="419141"/>
                      <a:pt x="1704764" y="419141"/>
                    </a:cubicBezTo>
                    <a:cubicBezTo>
                      <a:pt x="1704764" y="509376"/>
                      <a:pt x="1704764" y="509376"/>
                      <a:pt x="1704764" y="509376"/>
                    </a:cubicBezTo>
                    <a:cubicBezTo>
                      <a:pt x="1704764" y="653755"/>
                      <a:pt x="1704764" y="653755"/>
                      <a:pt x="1704764" y="653755"/>
                    </a:cubicBezTo>
                    <a:cubicBezTo>
                      <a:pt x="1704764" y="671802"/>
                      <a:pt x="1704764" y="671802"/>
                      <a:pt x="1704764" y="671802"/>
                    </a:cubicBezTo>
                    <a:cubicBezTo>
                      <a:pt x="1704764" y="1032746"/>
                      <a:pt x="1704764" y="1032746"/>
                      <a:pt x="1704764" y="1032746"/>
                    </a:cubicBezTo>
                    <a:cubicBezTo>
                      <a:pt x="1704764" y="1062824"/>
                      <a:pt x="1728808" y="1080871"/>
                      <a:pt x="1758860" y="1080871"/>
                    </a:cubicBezTo>
                    <a:cubicBezTo>
                      <a:pt x="1782904" y="1080871"/>
                      <a:pt x="1800936" y="1062824"/>
                      <a:pt x="1800936" y="1032746"/>
                    </a:cubicBezTo>
                    <a:cubicBezTo>
                      <a:pt x="1800936" y="671802"/>
                      <a:pt x="1800936" y="671802"/>
                      <a:pt x="1800936" y="671802"/>
                    </a:cubicBezTo>
                    <a:cubicBezTo>
                      <a:pt x="1824980" y="671802"/>
                      <a:pt x="1824980" y="671802"/>
                      <a:pt x="1824980" y="671802"/>
                    </a:cubicBezTo>
                    <a:cubicBezTo>
                      <a:pt x="1824980" y="1032746"/>
                      <a:pt x="1824980" y="1032746"/>
                      <a:pt x="1824980" y="1032746"/>
                    </a:cubicBezTo>
                    <a:cubicBezTo>
                      <a:pt x="1824980" y="1062824"/>
                      <a:pt x="1849022" y="1080871"/>
                      <a:pt x="1873066" y="1080871"/>
                    </a:cubicBezTo>
                    <a:cubicBezTo>
                      <a:pt x="1903118" y="1080871"/>
                      <a:pt x="1927162" y="1062824"/>
                      <a:pt x="1927162" y="1032746"/>
                    </a:cubicBezTo>
                    <a:cubicBezTo>
                      <a:pt x="1927162" y="671802"/>
                      <a:pt x="1927162" y="671802"/>
                      <a:pt x="1927162" y="671802"/>
                    </a:cubicBezTo>
                    <a:cubicBezTo>
                      <a:pt x="1927162" y="653755"/>
                      <a:pt x="1927162" y="653755"/>
                      <a:pt x="1927162" y="653755"/>
                    </a:cubicBezTo>
                    <a:cubicBezTo>
                      <a:pt x="1927162" y="509376"/>
                      <a:pt x="1927162" y="509376"/>
                      <a:pt x="1927162" y="509376"/>
                    </a:cubicBezTo>
                    <a:cubicBezTo>
                      <a:pt x="1927162" y="419141"/>
                      <a:pt x="1927162" y="419141"/>
                      <a:pt x="1927162" y="419141"/>
                    </a:cubicBezTo>
                    <a:cubicBezTo>
                      <a:pt x="1945194" y="419141"/>
                      <a:pt x="1945194" y="419141"/>
                      <a:pt x="1945194" y="419141"/>
                    </a:cubicBezTo>
                    <a:cubicBezTo>
                      <a:pt x="1945194" y="497345"/>
                      <a:pt x="1945194" y="497345"/>
                      <a:pt x="1945194" y="497345"/>
                    </a:cubicBezTo>
                    <a:cubicBezTo>
                      <a:pt x="1945194" y="635707"/>
                      <a:pt x="1945194" y="635707"/>
                      <a:pt x="1945194" y="635707"/>
                    </a:cubicBezTo>
                    <a:cubicBezTo>
                      <a:pt x="1945194" y="659770"/>
                      <a:pt x="1963228" y="671802"/>
                      <a:pt x="1987270" y="671802"/>
                    </a:cubicBezTo>
                    <a:cubicBezTo>
                      <a:pt x="2005302" y="671802"/>
                      <a:pt x="2023334" y="659770"/>
                      <a:pt x="2023334" y="635707"/>
                    </a:cubicBezTo>
                    <a:cubicBezTo>
                      <a:pt x="2023334" y="401093"/>
                      <a:pt x="2023334" y="401093"/>
                      <a:pt x="2023334" y="401093"/>
                    </a:cubicBezTo>
                    <a:cubicBezTo>
                      <a:pt x="2023334" y="340937"/>
                      <a:pt x="1969238" y="286794"/>
                      <a:pt x="1903118" y="286794"/>
                    </a:cubicBezTo>
                    <a:cubicBezTo>
                      <a:pt x="1782904" y="286794"/>
                      <a:pt x="1782904" y="286794"/>
                      <a:pt x="1782904" y="286794"/>
                    </a:cubicBezTo>
                    <a:cubicBezTo>
                      <a:pt x="1776892" y="286794"/>
                      <a:pt x="1776892" y="286794"/>
                      <a:pt x="1776892" y="286794"/>
                    </a:cubicBezTo>
                    <a:cubicBezTo>
                      <a:pt x="1728808" y="286794"/>
                      <a:pt x="1728808" y="286794"/>
                      <a:pt x="1728808" y="286794"/>
                    </a:cubicBezTo>
                    <a:close/>
                    <a:moveTo>
                      <a:pt x="1220808" y="286794"/>
                    </a:moveTo>
                    <a:cubicBezTo>
                      <a:pt x="1154688" y="286794"/>
                      <a:pt x="1100592" y="340937"/>
                      <a:pt x="1100592" y="401093"/>
                    </a:cubicBezTo>
                    <a:cubicBezTo>
                      <a:pt x="1100592" y="635707"/>
                      <a:pt x="1100592" y="635707"/>
                      <a:pt x="1100592" y="635707"/>
                    </a:cubicBezTo>
                    <a:cubicBezTo>
                      <a:pt x="1100592" y="659770"/>
                      <a:pt x="1118624" y="671802"/>
                      <a:pt x="1136656" y="671802"/>
                    </a:cubicBezTo>
                    <a:cubicBezTo>
                      <a:pt x="1160698" y="671802"/>
                      <a:pt x="1178732" y="659770"/>
                      <a:pt x="1178732" y="635707"/>
                    </a:cubicBezTo>
                    <a:cubicBezTo>
                      <a:pt x="1178732" y="497345"/>
                      <a:pt x="1178732" y="497345"/>
                      <a:pt x="1178732" y="497345"/>
                    </a:cubicBezTo>
                    <a:cubicBezTo>
                      <a:pt x="1178732" y="419141"/>
                      <a:pt x="1178732" y="419141"/>
                      <a:pt x="1178732" y="419141"/>
                    </a:cubicBezTo>
                    <a:cubicBezTo>
                      <a:pt x="1196764" y="419141"/>
                      <a:pt x="1196764" y="419141"/>
                      <a:pt x="1196764" y="419141"/>
                    </a:cubicBezTo>
                    <a:cubicBezTo>
                      <a:pt x="1196764" y="509376"/>
                      <a:pt x="1196764" y="509376"/>
                      <a:pt x="1196764" y="509376"/>
                    </a:cubicBezTo>
                    <a:cubicBezTo>
                      <a:pt x="1196764" y="653755"/>
                      <a:pt x="1196764" y="653755"/>
                      <a:pt x="1196764" y="653755"/>
                    </a:cubicBezTo>
                    <a:cubicBezTo>
                      <a:pt x="1196764" y="671802"/>
                      <a:pt x="1196764" y="671802"/>
                      <a:pt x="1196764" y="671802"/>
                    </a:cubicBezTo>
                    <a:cubicBezTo>
                      <a:pt x="1196764" y="1032746"/>
                      <a:pt x="1196764" y="1032746"/>
                      <a:pt x="1196764" y="1032746"/>
                    </a:cubicBezTo>
                    <a:cubicBezTo>
                      <a:pt x="1196764" y="1062824"/>
                      <a:pt x="1220808" y="1080871"/>
                      <a:pt x="1250860" y="1080871"/>
                    </a:cubicBezTo>
                    <a:cubicBezTo>
                      <a:pt x="1274904" y="1080871"/>
                      <a:pt x="1292936" y="1062824"/>
                      <a:pt x="1292936" y="1032746"/>
                    </a:cubicBezTo>
                    <a:cubicBezTo>
                      <a:pt x="1292936" y="671802"/>
                      <a:pt x="1292936" y="671802"/>
                      <a:pt x="1292936" y="671802"/>
                    </a:cubicBezTo>
                    <a:cubicBezTo>
                      <a:pt x="1316980" y="671802"/>
                      <a:pt x="1316980" y="671802"/>
                      <a:pt x="1316980" y="671802"/>
                    </a:cubicBezTo>
                    <a:cubicBezTo>
                      <a:pt x="1316980" y="1032746"/>
                      <a:pt x="1316980" y="1032746"/>
                      <a:pt x="1316980" y="1032746"/>
                    </a:cubicBezTo>
                    <a:cubicBezTo>
                      <a:pt x="1316980" y="1062824"/>
                      <a:pt x="1341022" y="1080871"/>
                      <a:pt x="1365066" y="1080871"/>
                    </a:cubicBezTo>
                    <a:cubicBezTo>
                      <a:pt x="1395118" y="1080871"/>
                      <a:pt x="1419162" y="1062824"/>
                      <a:pt x="1419162" y="1032746"/>
                    </a:cubicBezTo>
                    <a:cubicBezTo>
                      <a:pt x="1419162" y="671802"/>
                      <a:pt x="1419162" y="671802"/>
                      <a:pt x="1419162" y="671802"/>
                    </a:cubicBezTo>
                    <a:cubicBezTo>
                      <a:pt x="1419162" y="653755"/>
                      <a:pt x="1419162" y="653755"/>
                      <a:pt x="1419162" y="653755"/>
                    </a:cubicBezTo>
                    <a:cubicBezTo>
                      <a:pt x="1419162" y="509376"/>
                      <a:pt x="1419162" y="509376"/>
                      <a:pt x="1419162" y="509376"/>
                    </a:cubicBezTo>
                    <a:cubicBezTo>
                      <a:pt x="1419162" y="419141"/>
                      <a:pt x="1419162" y="419141"/>
                      <a:pt x="1419162" y="419141"/>
                    </a:cubicBezTo>
                    <a:cubicBezTo>
                      <a:pt x="1437194" y="419141"/>
                      <a:pt x="1437194" y="419141"/>
                      <a:pt x="1437194" y="419141"/>
                    </a:cubicBezTo>
                    <a:cubicBezTo>
                      <a:pt x="1437194" y="497345"/>
                      <a:pt x="1437194" y="497345"/>
                      <a:pt x="1437194" y="497345"/>
                    </a:cubicBezTo>
                    <a:cubicBezTo>
                      <a:pt x="1437194" y="635707"/>
                      <a:pt x="1437194" y="635707"/>
                      <a:pt x="1437194" y="635707"/>
                    </a:cubicBezTo>
                    <a:cubicBezTo>
                      <a:pt x="1437194" y="659770"/>
                      <a:pt x="1455228" y="671802"/>
                      <a:pt x="1479270" y="671802"/>
                    </a:cubicBezTo>
                    <a:cubicBezTo>
                      <a:pt x="1497302" y="671802"/>
                      <a:pt x="1515334" y="659770"/>
                      <a:pt x="1515334" y="635707"/>
                    </a:cubicBezTo>
                    <a:cubicBezTo>
                      <a:pt x="1515334" y="401093"/>
                      <a:pt x="1515334" y="401093"/>
                      <a:pt x="1515334" y="401093"/>
                    </a:cubicBezTo>
                    <a:cubicBezTo>
                      <a:pt x="1515334" y="340937"/>
                      <a:pt x="1461238" y="286794"/>
                      <a:pt x="1395118" y="286794"/>
                    </a:cubicBezTo>
                    <a:cubicBezTo>
                      <a:pt x="1274904" y="286794"/>
                      <a:pt x="1274904" y="286794"/>
                      <a:pt x="1274904" y="286794"/>
                    </a:cubicBezTo>
                    <a:cubicBezTo>
                      <a:pt x="1268892" y="286794"/>
                      <a:pt x="1268892" y="286794"/>
                      <a:pt x="1268892" y="286794"/>
                    </a:cubicBezTo>
                    <a:cubicBezTo>
                      <a:pt x="1220808" y="286794"/>
                      <a:pt x="1220808" y="286794"/>
                      <a:pt x="1220808" y="286794"/>
                    </a:cubicBezTo>
                    <a:close/>
                    <a:moveTo>
                      <a:pt x="712808" y="286794"/>
                    </a:moveTo>
                    <a:cubicBezTo>
                      <a:pt x="646688" y="286794"/>
                      <a:pt x="592592" y="340937"/>
                      <a:pt x="592592" y="401093"/>
                    </a:cubicBezTo>
                    <a:cubicBezTo>
                      <a:pt x="592592" y="635707"/>
                      <a:pt x="592592" y="635707"/>
                      <a:pt x="592592" y="635707"/>
                    </a:cubicBezTo>
                    <a:cubicBezTo>
                      <a:pt x="592592" y="659770"/>
                      <a:pt x="610624" y="671802"/>
                      <a:pt x="628656" y="671802"/>
                    </a:cubicBezTo>
                    <a:cubicBezTo>
                      <a:pt x="652698" y="671802"/>
                      <a:pt x="670732" y="659770"/>
                      <a:pt x="670732" y="635707"/>
                    </a:cubicBezTo>
                    <a:cubicBezTo>
                      <a:pt x="670732" y="497345"/>
                      <a:pt x="670732" y="497345"/>
                      <a:pt x="670732" y="497345"/>
                    </a:cubicBezTo>
                    <a:cubicBezTo>
                      <a:pt x="670732" y="419141"/>
                      <a:pt x="670732" y="419141"/>
                      <a:pt x="670732" y="419141"/>
                    </a:cubicBezTo>
                    <a:cubicBezTo>
                      <a:pt x="688764" y="419141"/>
                      <a:pt x="688764" y="419141"/>
                      <a:pt x="688764" y="419141"/>
                    </a:cubicBezTo>
                    <a:cubicBezTo>
                      <a:pt x="688764" y="509376"/>
                      <a:pt x="688764" y="509376"/>
                      <a:pt x="688764" y="509376"/>
                    </a:cubicBezTo>
                    <a:cubicBezTo>
                      <a:pt x="688764" y="653755"/>
                      <a:pt x="688764" y="653755"/>
                      <a:pt x="688764" y="653755"/>
                    </a:cubicBezTo>
                    <a:cubicBezTo>
                      <a:pt x="688764" y="671802"/>
                      <a:pt x="688764" y="671802"/>
                      <a:pt x="688764" y="671802"/>
                    </a:cubicBezTo>
                    <a:cubicBezTo>
                      <a:pt x="688764" y="1032746"/>
                      <a:pt x="688764" y="1032746"/>
                      <a:pt x="688764" y="1032746"/>
                    </a:cubicBezTo>
                    <a:cubicBezTo>
                      <a:pt x="688764" y="1062824"/>
                      <a:pt x="712808" y="1080871"/>
                      <a:pt x="742860" y="1080871"/>
                    </a:cubicBezTo>
                    <a:cubicBezTo>
                      <a:pt x="766904" y="1080871"/>
                      <a:pt x="784936" y="1062824"/>
                      <a:pt x="784936" y="1032746"/>
                    </a:cubicBezTo>
                    <a:cubicBezTo>
                      <a:pt x="784936" y="671802"/>
                      <a:pt x="784936" y="671802"/>
                      <a:pt x="784936" y="671802"/>
                    </a:cubicBezTo>
                    <a:cubicBezTo>
                      <a:pt x="808980" y="671802"/>
                      <a:pt x="808980" y="671802"/>
                      <a:pt x="808980" y="671802"/>
                    </a:cubicBezTo>
                    <a:cubicBezTo>
                      <a:pt x="808980" y="1032746"/>
                      <a:pt x="808980" y="1032746"/>
                      <a:pt x="808980" y="1032746"/>
                    </a:cubicBezTo>
                    <a:cubicBezTo>
                      <a:pt x="808980" y="1062824"/>
                      <a:pt x="833022" y="1080871"/>
                      <a:pt x="857066" y="1080871"/>
                    </a:cubicBezTo>
                    <a:cubicBezTo>
                      <a:pt x="887118" y="1080871"/>
                      <a:pt x="911162" y="1062824"/>
                      <a:pt x="911162" y="1032746"/>
                    </a:cubicBezTo>
                    <a:cubicBezTo>
                      <a:pt x="911162" y="671802"/>
                      <a:pt x="911162" y="671802"/>
                      <a:pt x="911162" y="671802"/>
                    </a:cubicBezTo>
                    <a:cubicBezTo>
                      <a:pt x="911162" y="653755"/>
                      <a:pt x="911162" y="653755"/>
                      <a:pt x="911162" y="653755"/>
                    </a:cubicBezTo>
                    <a:cubicBezTo>
                      <a:pt x="911162" y="509376"/>
                      <a:pt x="911162" y="509376"/>
                      <a:pt x="911162" y="509376"/>
                    </a:cubicBezTo>
                    <a:cubicBezTo>
                      <a:pt x="911162" y="419141"/>
                      <a:pt x="911162" y="419141"/>
                      <a:pt x="911162" y="419141"/>
                    </a:cubicBezTo>
                    <a:cubicBezTo>
                      <a:pt x="929194" y="419141"/>
                      <a:pt x="929194" y="419141"/>
                      <a:pt x="929194" y="419141"/>
                    </a:cubicBezTo>
                    <a:cubicBezTo>
                      <a:pt x="929194" y="497345"/>
                      <a:pt x="929194" y="497345"/>
                      <a:pt x="929194" y="497345"/>
                    </a:cubicBezTo>
                    <a:cubicBezTo>
                      <a:pt x="929194" y="635707"/>
                      <a:pt x="929194" y="635707"/>
                      <a:pt x="929194" y="635707"/>
                    </a:cubicBezTo>
                    <a:cubicBezTo>
                      <a:pt x="929194" y="659770"/>
                      <a:pt x="947228" y="671802"/>
                      <a:pt x="971270" y="671802"/>
                    </a:cubicBezTo>
                    <a:cubicBezTo>
                      <a:pt x="989302" y="671802"/>
                      <a:pt x="1007334" y="659770"/>
                      <a:pt x="1007334" y="635707"/>
                    </a:cubicBezTo>
                    <a:cubicBezTo>
                      <a:pt x="1007334" y="401093"/>
                      <a:pt x="1007334" y="401093"/>
                      <a:pt x="1007334" y="401093"/>
                    </a:cubicBezTo>
                    <a:cubicBezTo>
                      <a:pt x="1007334" y="340937"/>
                      <a:pt x="953238" y="286794"/>
                      <a:pt x="887118" y="286794"/>
                    </a:cubicBezTo>
                    <a:cubicBezTo>
                      <a:pt x="766904" y="286794"/>
                      <a:pt x="766904" y="286794"/>
                      <a:pt x="766904" y="286794"/>
                    </a:cubicBezTo>
                    <a:cubicBezTo>
                      <a:pt x="760892" y="286794"/>
                      <a:pt x="760892" y="286794"/>
                      <a:pt x="760892" y="286794"/>
                    </a:cubicBezTo>
                    <a:cubicBezTo>
                      <a:pt x="712808" y="286794"/>
                      <a:pt x="712808" y="286794"/>
                      <a:pt x="712808" y="286794"/>
                    </a:cubicBezTo>
                    <a:close/>
                    <a:moveTo>
                      <a:pt x="204808" y="286794"/>
                    </a:moveTo>
                    <a:cubicBezTo>
                      <a:pt x="138688" y="286794"/>
                      <a:pt x="84592" y="340937"/>
                      <a:pt x="84592" y="401093"/>
                    </a:cubicBezTo>
                    <a:cubicBezTo>
                      <a:pt x="84592" y="635707"/>
                      <a:pt x="84592" y="635707"/>
                      <a:pt x="84592" y="635707"/>
                    </a:cubicBezTo>
                    <a:cubicBezTo>
                      <a:pt x="84592" y="659770"/>
                      <a:pt x="102624" y="671802"/>
                      <a:pt x="120656" y="671802"/>
                    </a:cubicBezTo>
                    <a:cubicBezTo>
                      <a:pt x="144698" y="671802"/>
                      <a:pt x="162732" y="659770"/>
                      <a:pt x="162732" y="635707"/>
                    </a:cubicBezTo>
                    <a:cubicBezTo>
                      <a:pt x="162732" y="497345"/>
                      <a:pt x="162732" y="497345"/>
                      <a:pt x="162732" y="497345"/>
                    </a:cubicBezTo>
                    <a:cubicBezTo>
                      <a:pt x="162732" y="419141"/>
                      <a:pt x="162732" y="419141"/>
                      <a:pt x="162732" y="419141"/>
                    </a:cubicBezTo>
                    <a:cubicBezTo>
                      <a:pt x="180764" y="419141"/>
                      <a:pt x="180764" y="419141"/>
                      <a:pt x="180764" y="419141"/>
                    </a:cubicBezTo>
                    <a:cubicBezTo>
                      <a:pt x="180764" y="509376"/>
                      <a:pt x="180764" y="509376"/>
                      <a:pt x="180764" y="509376"/>
                    </a:cubicBezTo>
                    <a:cubicBezTo>
                      <a:pt x="180764" y="653755"/>
                      <a:pt x="180764" y="653755"/>
                      <a:pt x="180764" y="653755"/>
                    </a:cubicBezTo>
                    <a:cubicBezTo>
                      <a:pt x="180764" y="671802"/>
                      <a:pt x="180764" y="671802"/>
                      <a:pt x="180764" y="671802"/>
                    </a:cubicBezTo>
                    <a:cubicBezTo>
                      <a:pt x="180764" y="1032746"/>
                      <a:pt x="180764" y="1032746"/>
                      <a:pt x="180764" y="1032746"/>
                    </a:cubicBezTo>
                    <a:cubicBezTo>
                      <a:pt x="180764" y="1062824"/>
                      <a:pt x="204808" y="1080871"/>
                      <a:pt x="234860" y="1080871"/>
                    </a:cubicBezTo>
                    <a:cubicBezTo>
                      <a:pt x="258904" y="1080871"/>
                      <a:pt x="276936" y="1062824"/>
                      <a:pt x="276936" y="1032746"/>
                    </a:cubicBezTo>
                    <a:cubicBezTo>
                      <a:pt x="276936" y="671802"/>
                      <a:pt x="276936" y="671802"/>
                      <a:pt x="276936" y="671802"/>
                    </a:cubicBezTo>
                    <a:cubicBezTo>
                      <a:pt x="300980" y="671802"/>
                      <a:pt x="300980" y="671802"/>
                      <a:pt x="300980" y="671802"/>
                    </a:cubicBezTo>
                    <a:cubicBezTo>
                      <a:pt x="300980" y="1032746"/>
                      <a:pt x="300980" y="1032746"/>
                      <a:pt x="300980" y="1032746"/>
                    </a:cubicBezTo>
                    <a:cubicBezTo>
                      <a:pt x="300980" y="1062824"/>
                      <a:pt x="325022" y="1080871"/>
                      <a:pt x="349066" y="1080871"/>
                    </a:cubicBezTo>
                    <a:cubicBezTo>
                      <a:pt x="379118" y="1080871"/>
                      <a:pt x="403162" y="1062824"/>
                      <a:pt x="403162" y="1032746"/>
                    </a:cubicBezTo>
                    <a:cubicBezTo>
                      <a:pt x="403162" y="671802"/>
                      <a:pt x="403162" y="671802"/>
                      <a:pt x="403162" y="671802"/>
                    </a:cubicBezTo>
                    <a:cubicBezTo>
                      <a:pt x="403162" y="653755"/>
                      <a:pt x="403162" y="653755"/>
                      <a:pt x="403162" y="653755"/>
                    </a:cubicBezTo>
                    <a:cubicBezTo>
                      <a:pt x="403162" y="509376"/>
                      <a:pt x="403162" y="509376"/>
                      <a:pt x="403162" y="509376"/>
                    </a:cubicBezTo>
                    <a:cubicBezTo>
                      <a:pt x="403162" y="419141"/>
                      <a:pt x="403162" y="419141"/>
                      <a:pt x="403162" y="419141"/>
                    </a:cubicBezTo>
                    <a:cubicBezTo>
                      <a:pt x="421194" y="419141"/>
                      <a:pt x="421194" y="419141"/>
                      <a:pt x="421194" y="419141"/>
                    </a:cubicBezTo>
                    <a:cubicBezTo>
                      <a:pt x="421194" y="497345"/>
                      <a:pt x="421194" y="497345"/>
                      <a:pt x="421194" y="497345"/>
                    </a:cubicBezTo>
                    <a:cubicBezTo>
                      <a:pt x="421194" y="635707"/>
                      <a:pt x="421194" y="635707"/>
                      <a:pt x="421194" y="635707"/>
                    </a:cubicBezTo>
                    <a:cubicBezTo>
                      <a:pt x="421194" y="659770"/>
                      <a:pt x="439228" y="671802"/>
                      <a:pt x="463270" y="671802"/>
                    </a:cubicBezTo>
                    <a:cubicBezTo>
                      <a:pt x="481302" y="671802"/>
                      <a:pt x="499334" y="659770"/>
                      <a:pt x="499334" y="635707"/>
                    </a:cubicBezTo>
                    <a:cubicBezTo>
                      <a:pt x="499334" y="401093"/>
                      <a:pt x="499334" y="401093"/>
                      <a:pt x="499334" y="401093"/>
                    </a:cubicBezTo>
                    <a:cubicBezTo>
                      <a:pt x="499334" y="340937"/>
                      <a:pt x="445238" y="286794"/>
                      <a:pt x="379118" y="286794"/>
                    </a:cubicBezTo>
                    <a:cubicBezTo>
                      <a:pt x="258904" y="286794"/>
                      <a:pt x="258904" y="286794"/>
                      <a:pt x="258904" y="286794"/>
                    </a:cubicBezTo>
                    <a:cubicBezTo>
                      <a:pt x="252892" y="286794"/>
                      <a:pt x="252892" y="286794"/>
                      <a:pt x="252892" y="286794"/>
                    </a:cubicBezTo>
                    <a:cubicBezTo>
                      <a:pt x="204808" y="286794"/>
                      <a:pt x="204808" y="286794"/>
                      <a:pt x="204808" y="286794"/>
                    </a:cubicBezTo>
                    <a:close/>
                    <a:moveTo>
                      <a:pt x="4863964" y="94596"/>
                    </a:moveTo>
                    <a:cubicBezTo>
                      <a:pt x="4816476" y="94596"/>
                      <a:pt x="4777980" y="134790"/>
                      <a:pt x="4777980" y="184373"/>
                    </a:cubicBezTo>
                    <a:cubicBezTo>
                      <a:pt x="4777980" y="233955"/>
                      <a:pt x="4816476" y="274149"/>
                      <a:pt x="4863964" y="274149"/>
                    </a:cubicBezTo>
                    <a:cubicBezTo>
                      <a:pt x="4911452" y="274149"/>
                      <a:pt x="4949948" y="233955"/>
                      <a:pt x="4949948" y="184373"/>
                    </a:cubicBezTo>
                    <a:cubicBezTo>
                      <a:pt x="4949948" y="134790"/>
                      <a:pt x="4911452" y="94596"/>
                      <a:pt x="4863964" y="94596"/>
                    </a:cubicBezTo>
                    <a:close/>
                    <a:moveTo>
                      <a:pt x="4355964" y="94596"/>
                    </a:moveTo>
                    <a:cubicBezTo>
                      <a:pt x="4308476" y="94596"/>
                      <a:pt x="4269980" y="134790"/>
                      <a:pt x="4269980" y="184373"/>
                    </a:cubicBezTo>
                    <a:cubicBezTo>
                      <a:pt x="4269980" y="233955"/>
                      <a:pt x="4308476" y="274149"/>
                      <a:pt x="4355964" y="274149"/>
                    </a:cubicBezTo>
                    <a:cubicBezTo>
                      <a:pt x="4403452" y="274149"/>
                      <a:pt x="4441948" y="233955"/>
                      <a:pt x="4441948" y="184373"/>
                    </a:cubicBezTo>
                    <a:cubicBezTo>
                      <a:pt x="4441948" y="134790"/>
                      <a:pt x="4403452" y="94596"/>
                      <a:pt x="4355964" y="94596"/>
                    </a:cubicBezTo>
                    <a:close/>
                    <a:moveTo>
                      <a:pt x="3847964" y="94596"/>
                    </a:moveTo>
                    <a:cubicBezTo>
                      <a:pt x="3800476" y="94596"/>
                      <a:pt x="3761980" y="134790"/>
                      <a:pt x="3761980" y="184373"/>
                    </a:cubicBezTo>
                    <a:cubicBezTo>
                      <a:pt x="3761980" y="233955"/>
                      <a:pt x="3800476" y="274149"/>
                      <a:pt x="3847964" y="274149"/>
                    </a:cubicBezTo>
                    <a:cubicBezTo>
                      <a:pt x="3895452" y="274149"/>
                      <a:pt x="3933948" y="233955"/>
                      <a:pt x="3933948" y="184373"/>
                    </a:cubicBezTo>
                    <a:cubicBezTo>
                      <a:pt x="3933948" y="134790"/>
                      <a:pt x="3895452" y="94596"/>
                      <a:pt x="3847964" y="94596"/>
                    </a:cubicBezTo>
                    <a:close/>
                    <a:moveTo>
                      <a:pt x="3339964" y="94596"/>
                    </a:moveTo>
                    <a:cubicBezTo>
                      <a:pt x="3292476" y="94596"/>
                      <a:pt x="3253980" y="134790"/>
                      <a:pt x="3253980" y="184373"/>
                    </a:cubicBezTo>
                    <a:cubicBezTo>
                      <a:pt x="3253980" y="233955"/>
                      <a:pt x="3292476" y="274149"/>
                      <a:pt x="3339964" y="274149"/>
                    </a:cubicBezTo>
                    <a:cubicBezTo>
                      <a:pt x="3387452" y="274149"/>
                      <a:pt x="3425948" y="233955"/>
                      <a:pt x="3425948" y="184373"/>
                    </a:cubicBezTo>
                    <a:cubicBezTo>
                      <a:pt x="3425948" y="134790"/>
                      <a:pt x="3387452" y="94596"/>
                      <a:pt x="3339964" y="94596"/>
                    </a:cubicBezTo>
                    <a:close/>
                    <a:moveTo>
                      <a:pt x="2831964" y="94596"/>
                    </a:moveTo>
                    <a:cubicBezTo>
                      <a:pt x="2784476" y="94596"/>
                      <a:pt x="2745980" y="134790"/>
                      <a:pt x="2745980" y="184373"/>
                    </a:cubicBezTo>
                    <a:cubicBezTo>
                      <a:pt x="2745980" y="233955"/>
                      <a:pt x="2784476" y="274149"/>
                      <a:pt x="2831964" y="274149"/>
                    </a:cubicBezTo>
                    <a:cubicBezTo>
                      <a:pt x="2879452" y="274149"/>
                      <a:pt x="2917948" y="233955"/>
                      <a:pt x="2917948" y="184373"/>
                    </a:cubicBezTo>
                    <a:cubicBezTo>
                      <a:pt x="2917948" y="134790"/>
                      <a:pt x="2879452" y="94596"/>
                      <a:pt x="2831964" y="94596"/>
                    </a:cubicBezTo>
                    <a:close/>
                    <a:moveTo>
                      <a:pt x="2323964" y="94596"/>
                    </a:moveTo>
                    <a:cubicBezTo>
                      <a:pt x="2276476" y="94596"/>
                      <a:pt x="2237980" y="134790"/>
                      <a:pt x="2237980" y="184373"/>
                    </a:cubicBezTo>
                    <a:cubicBezTo>
                      <a:pt x="2237980" y="233955"/>
                      <a:pt x="2276476" y="274149"/>
                      <a:pt x="2323964" y="274149"/>
                    </a:cubicBezTo>
                    <a:cubicBezTo>
                      <a:pt x="2371452" y="274149"/>
                      <a:pt x="2409948" y="233955"/>
                      <a:pt x="2409948" y="184373"/>
                    </a:cubicBezTo>
                    <a:cubicBezTo>
                      <a:pt x="2409948" y="134790"/>
                      <a:pt x="2371452" y="94596"/>
                      <a:pt x="2323964" y="94596"/>
                    </a:cubicBezTo>
                    <a:close/>
                    <a:moveTo>
                      <a:pt x="1815964" y="94596"/>
                    </a:moveTo>
                    <a:cubicBezTo>
                      <a:pt x="1768476" y="94596"/>
                      <a:pt x="1729980" y="134790"/>
                      <a:pt x="1729980" y="184373"/>
                    </a:cubicBezTo>
                    <a:cubicBezTo>
                      <a:pt x="1729980" y="233955"/>
                      <a:pt x="1768476" y="274149"/>
                      <a:pt x="1815964" y="274149"/>
                    </a:cubicBezTo>
                    <a:cubicBezTo>
                      <a:pt x="1863452" y="274149"/>
                      <a:pt x="1901948" y="233955"/>
                      <a:pt x="1901948" y="184373"/>
                    </a:cubicBezTo>
                    <a:cubicBezTo>
                      <a:pt x="1901948" y="134790"/>
                      <a:pt x="1863452" y="94596"/>
                      <a:pt x="1815964" y="94596"/>
                    </a:cubicBezTo>
                    <a:close/>
                    <a:moveTo>
                      <a:pt x="1307964" y="94596"/>
                    </a:moveTo>
                    <a:cubicBezTo>
                      <a:pt x="1260476" y="94596"/>
                      <a:pt x="1221980" y="134790"/>
                      <a:pt x="1221980" y="184373"/>
                    </a:cubicBezTo>
                    <a:cubicBezTo>
                      <a:pt x="1221980" y="233955"/>
                      <a:pt x="1260476" y="274149"/>
                      <a:pt x="1307964" y="274149"/>
                    </a:cubicBezTo>
                    <a:cubicBezTo>
                      <a:pt x="1355452" y="274149"/>
                      <a:pt x="1393948" y="233955"/>
                      <a:pt x="1393948" y="184373"/>
                    </a:cubicBezTo>
                    <a:cubicBezTo>
                      <a:pt x="1393948" y="134790"/>
                      <a:pt x="1355452" y="94596"/>
                      <a:pt x="1307964" y="94596"/>
                    </a:cubicBezTo>
                    <a:close/>
                    <a:moveTo>
                      <a:pt x="799964" y="94596"/>
                    </a:moveTo>
                    <a:cubicBezTo>
                      <a:pt x="752476" y="94596"/>
                      <a:pt x="713980" y="134790"/>
                      <a:pt x="713980" y="184373"/>
                    </a:cubicBezTo>
                    <a:cubicBezTo>
                      <a:pt x="713980" y="233955"/>
                      <a:pt x="752476" y="274149"/>
                      <a:pt x="799964" y="274149"/>
                    </a:cubicBezTo>
                    <a:cubicBezTo>
                      <a:pt x="847452" y="274149"/>
                      <a:pt x="885948" y="233955"/>
                      <a:pt x="885948" y="184373"/>
                    </a:cubicBezTo>
                    <a:cubicBezTo>
                      <a:pt x="885948" y="134790"/>
                      <a:pt x="847452" y="94596"/>
                      <a:pt x="799964" y="94596"/>
                    </a:cubicBezTo>
                    <a:close/>
                    <a:moveTo>
                      <a:pt x="291964" y="94596"/>
                    </a:moveTo>
                    <a:cubicBezTo>
                      <a:pt x="244476" y="94596"/>
                      <a:pt x="205980" y="134790"/>
                      <a:pt x="205980" y="184373"/>
                    </a:cubicBezTo>
                    <a:cubicBezTo>
                      <a:pt x="205980" y="233955"/>
                      <a:pt x="244476" y="274149"/>
                      <a:pt x="291964" y="274149"/>
                    </a:cubicBezTo>
                    <a:cubicBezTo>
                      <a:pt x="339452" y="274149"/>
                      <a:pt x="377948" y="233955"/>
                      <a:pt x="377948" y="184373"/>
                    </a:cubicBezTo>
                    <a:cubicBezTo>
                      <a:pt x="377948" y="134790"/>
                      <a:pt x="339452" y="94596"/>
                      <a:pt x="291964" y="94596"/>
                    </a:cubicBezTo>
                    <a:close/>
                    <a:moveTo>
                      <a:pt x="0" y="0"/>
                    </a:moveTo>
                    <a:lnTo>
                      <a:pt x="5176562" y="0"/>
                    </a:lnTo>
                    <a:lnTo>
                      <a:pt x="5176562" y="1177896"/>
                    </a:lnTo>
                    <a:lnTo>
                      <a:pt x="0" y="117789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Poppins Light" pitchFamily="2" charset="77"/>
                </a:endParaRPr>
              </a:p>
            </p:txBody>
          </p:sp>
          <p:sp>
            <p:nvSpPr>
              <p:cNvPr id="68" name="TextBox 67">
                <a:extLst>
                  <a:ext uri="{FF2B5EF4-FFF2-40B4-BE49-F238E27FC236}">
                    <a16:creationId xmlns:a16="http://schemas.microsoft.com/office/drawing/2014/main" id="{D15EB61C-A196-41B7-857F-2F77A15D75B4}"/>
                  </a:ext>
                </a:extLst>
              </p:cNvPr>
              <p:cNvSpPr txBox="1"/>
              <p:nvPr/>
            </p:nvSpPr>
            <p:spPr>
              <a:xfrm>
                <a:off x="4340891" y="2531529"/>
                <a:ext cx="780702" cy="3693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
                    <a:srgbClr val="3DB7E4"/>
                  </a:buClr>
                  <a:buSzTx/>
                  <a:tabLst/>
                </a:pPr>
                <a:r>
                  <a:rPr lang="en-US" sz="2000">
                    <a:latin typeface="Arial" panose="020B0604020202020204" pitchFamily="34" charset="0"/>
                    <a:cs typeface="Arial" panose="020B0604020202020204" pitchFamily="34" charset="0"/>
                  </a:rPr>
                  <a:t>28</a:t>
                </a:r>
                <a:r>
                  <a:rPr kumimoji="0" lang="en-US"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t>
                </a:r>
              </a:p>
            </p:txBody>
          </p:sp>
        </p:grpSp>
        <p:sp>
          <p:nvSpPr>
            <p:cNvPr id="116" name="Subtitle 2">
              <a:extLst>
                <a:ext uri="{FF2B5EF4-FFF2-40B4-BE49-F238E27FC236}">
                  <a16:creationId xmlns:a16="http://schemas.microsoft.com/office/drawing/2014/main" id="{452B1170-B246-4046-9ECB-9106897B3817}"/>
                </a:ext>
              </a:extLst>
            </p:cNvPr>
            <p:cNvSpPr txBox="1">
              <a:spLocks/>
            </p:cNvSpPr>
            <p:nvPr/>
          </p:nvSpPr>
          <p:spPr>
            <a:xfrm>
              <a:off x="4988139" y="2362441"/>
              <a:ext cx="1735945" cy="27544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25"/>
                </a:lnSpc>
              </a:pPr>
              <a:r>
                <a:rPr lang="en-US" sz="2000">
                  <a:solidFill>
                    <a:schemeClr val="tx1"/>
                  </a:solidFill>
                  <a:latin typeface="+mn-lt"/>
                  <a:ea typeface="Open Sans Light" panose="020B0306030504020204" pitchFamily="34" charset="0"/>
                  <a:cs typeface="Open Sans Light" panose="020B0306030504020204" pitchFamily="34" charset="0"/>
                </a:rPr>
                <a:t>30-49</a:t>
              </a:r>
            </a:p>
          </p:txBody>
        </p:sp>
      </p:grpSp>
      <p:grpSp>
        <p:nvGrpSpPr>
          <p:cNvPr id="98" name="Group 97">
            <a:extLst>
              <a:ext uri="{FF2B5EF4-FFF2-40B4-BE49-F238E27FC236}">
                <a16:creationId xmlns:a16="http://schemas.microsoft.com/office/drawing/2014/main" id="{68752FCF-BA8E-4557-A81C-6FD6F720A8DB}"/>
              </a:ext>
            </a:extLst>
          </p:cNvPr>
          <p:cNvGrpSpPr/>
          <p:nvPr/>
        </p:nvGrpSpPr>
        <p:grpSpPr>
          <a:xfrm>
            <a:off x="1652423" y="2176727"/>
            <a:ext cx="1265294" cy="3159671"/>
            <a:chOff x="6565939" y="2042162"/>
            <a:chExt cx="928168" cy="2317807"/>
          </a:xfrm>
        </p:grpSpPr>
        <p:sp>
          <p:nvSpPr>
            <p:cNvPr id="99" name="Shape 62455">
              <a:extLst>
                <a:ext uri="{FF2B5EF4-FFF2-40B4-BE49-F238E27FC236}">
                  <a16:creationId xmlns:a16="http://schemas.microsoft.com/office/drawing/2014/main" id="{3D9EC3D3-0B15-4860-8A1F-C8764CB526DD}"/>
                </a:ext>
              </a:extLst>
            </p:cNvPr>
            <p:cNvSpPr/>
            <p:nvPr/>
          </p:nvSpPr>
          <p:spPr>
            <a:xfrm>
              <a:off x="6565939" y="2042162"/>
              <a:ext cx="928168" cy="23178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86" y="0"/>
                    <a:pt x="5890" y="881"/>
                    <a:pt x="5890" y="1966"/>
                  </a:cubicBezTo>
                  <a:cubicBezTo>
                    <a:pt x="5890" y="3052"/>
                    <a:pt x="8086" y="3930"/>
                    <a:pt x="10800" y="3930"/>
                  </a:cubicBezTo>
                  <a:cubicBezTo>
                    <a:pt x="13514" y="3930"/>
                    <a:pt x="15717" y="3052"/>
                    <a:pt x="15717" y="1966"/>
                  </a:cubicBezTo>
                  <a:cubicBezTo>
                    <a:pt x="15717" y="881"/>
                    <a:pt x="13514" y="0"/>
                    <a:pt x="10800" y="0"/>
                  </a:cubicBezTo>
                  <a:close/>
                  <a:moveTo>
                    <a:pt x="5707" y="4292"/>
                  </a:moveTo>
                  <a:cubicBezTo>
                    <a:pt x="4133" y="4294"/>
                    <a:pt x="2707" y="4534"/>
                    <a:pt x="1675" y="4920"/>
                  </a:cubicBezTo>
                  <a:cubicBezTo>
                    <a:pt x="643" y="5306"/>
                    <a:pt x="0" y="5840"/>
                    <a:pt x="0" y="6429"/>
                  </a:cubicBezTo>
                  <a:lnTo>
                    <a:pt x="0" y="11979"/>
                  </a:lnTo>
                  <a:cubicBezTo>
                    <a:pt x="1" y="12371"/>
                    <a:pt x="856" y="12688"/>
                    <a:pt x="1905" y="12688"/>
                  </a:cubicBezTo>
                  <a:cubicBezTo>
                    <a:pt x="2954" y="12688"/>
                    <a:pt x="3803" y="12369"/>
                    <a:pt x="3803" y="11977"/>
                  </a:cubicBezTo>
                  <a:lnTo>
                    <a:pt x="3803" y="9112"/>
                  </a:lnTo>
                  <a:lnTo>
                    <a:pt x="3796" y="9112"/>
                  </a:lnTo>
                  <a:lnTo>
                    <a:pt x="3796" y="7214"/>
                  </a:lnTo>
                  <a:cubicBezTo>
                    <a:pt x="3796" y="7082"/>
                    <a:pt x="4085" y="6973"/>
                    <a:pt x="4438" y="6973"/>
                  </a:cubicBezTo>
                  <a:cubicBezTo>
                    <a:pt x="4794" y="6973"/>
                    <a:pt x="5079" y="7082"/>
                    <a:pt x="5079" y="7214"/>
                  </a:cubicBezTo>
                  <a:lnTo>
                    <a:pt x="5079" y="12079"/>
                  </a:lnTo>
                  <a:lnTo>
                    <a:pt x="5079" y="20694"/>
                  </a:lnTo>
                  <a:cubicBezTo>
                    <a:pt x="5079" y="21193"/>
                    <a:pt x="6161" y="21600"/>
                    <a:pt x="7497" y="21600"/>
                  </a:cubicBezTo>
                  <a:cubicBezTo>
                    <a:pt x="8833" y="21600"/>
                    <a:pt x="9915" y="21193"/>
                    <a:pt x="9915" y="20694"/>
                  </a:cubicBezTo>
                  <a:lnTo>
                    <a:pt x="9915" y="12807"/>
                  </a:lnTo>
                  <a:cubicBezTo>
                    <a:pt x="9931" y="12719"/>
                    <a:pt x="10034" y="12640"/>
                    <a:pt x="10192" y="12582"/>
                  </a:cubicBezTo>
                  <a:cubicBezTo>
                    <a:pt x="10351" y="12525"/>
                    <a:pt x="10564" y="12489"/>
                    <a:pt x="10800" y="12485"/>
                  </a:cubicBezTo>
                  <a:cubicBezTo>
                    <a:pt x="11036" y="12489"/>
                    <a:pt x="11249" y="12525"/>
                    <a:pt x="11408" y="12582"/>
                  </a:cubicBezTo>
                  <a:cubicBezTo>
                    <a:pt x="11567" y="12640"/>
                    <a:pt x="11675" y="12719"/>
                    <a:pt x="11692" y="12807"/>
                  </a:cubicBezTo>
                  <a:lnTo>
                    <a:pt x="11692" y="20694"/>
                  </a:lnTo>
                  <a:cubicBezTo>
                    <a:pt x="11692" y="21193"/>
                    <a:pt x="12774" y="21600"/>
                    <a:pt x="14110" y="21600"/>
                  </a:cubicBezTo>
                  <a:cubicBezTo>
                    <a:pt x="15445" y="21600"/>
                    <a:pt x="16528" y="21193"/>
                    <a:pt x="16528" y="20694"/>
                  </a:cubicBezTo>
                  <a:lnTo>
                    <a:pt x="16528" y="12079"/>
                  </a:lnTo>
                  <a:lnTo>
                    <a:pt x="16528" y="7214"/>
                  </a:lnTo>
                  <a:cubicBezTo>
                    <a:pt x="16528" y="7082"/>
                    <a:pt x="16813" y="6973"/>
                    <a:pt x="17169" y="6973"/>
                  </a:cubicBezTo>
                  <a:cubicBezTo>
                    <a:pt x="17522" y="6973"/>
                    <a:pt x="17811" y="7082"/>
                    <a:pt x="17811" y="7214"/>
                  </a:cubicBezTo>
                  <a:lnTo>
                    <a:pt x="17811" y="9112"/>
                  </a:lnTo>
                  <a:lnTo>
                    <a:pt x="17804" y="9112"/>
                  </a:lnTo>
                  <a:lnTo>
                    <a:pt x="17804" y="11977"/>
                  </a:lnTo>
                  <a:cubicBezTo>
                    <a:pt x="17804" y="12369"/>
                    <a:pt x="18653" y="12688"/>
                    <a:pt x="19702" y="12688"/>
                  </a:cubicBezTo>
                  <a:cubicBezTo>
                    <a:pt x="20751" y="12688"/>
                    <a:pt x="21599" y="12371"/>
                    <a:pt x="21600" y="11979"/>
                  </a:cubicBezTo>
                  <a:lnTo>
                    <a:pt x="21600" y="6429"/>
                  </a:lnTo>
                  <a:cubicBezTo>
                    <a:pt x="21600" y="5840"/>
                    <a:pt x="20963" y="5306"/>
                    <a:pt x="19932" y="4920"/>
                  </a:cubicBezTo>
                  <a:cubicBezTo>
                    <a:pt x="18900" y="4534"/>
                    <a:pt x="17473" y="4294"/>
                    <a:pt x="15899" y="4292"/>
                  </a:cubicBezTo>
                  <a:lnTo>
                    <a:pt x="5707" y="4292"/>
                  </a:lnTo>
                  <a:close/>
                </a:path>
              </a:pathLst>
            </a:custGeom>
            <a:solidFill>
              <a:schemeClr val="accent3"/>
            </a:solidFill>
            <a:ln w="12700" cap="flat">
              <a:noFill/>
              <a:miter lim="400000"/>
            </a:ln>
            <a:effectLst/>
          </p:spPr>
          <p:txBody>
            <a:bodyPr wrap="square" lIns="0" tIns="0" rIns="0" bIns="0" numCol="1" anchor="ctr">
              <a:noAutofit/>
            </a:bodyPr>
            <a:lstStyle/>
            <a:p>
              <a:endParaRPr sz="1899">
                <a:latin typeface="Lato Light" panose="020F0502020204030203" pitchFamily="34" charset="0"/>
              </a:endParaRPr>
            </a:p>
          </p:txBody>
        </p:sp>
        <p:sp useBgFill="1">
          <p:nvSpPr>
            <p:cNvPr id="100" name="Shape 62456">
              <a:extLst>
                <a:ext uri="{FF2B5EF4-FFF2-40B4-BE49-F238E27FC236}">
                  <a16:creationId xmlns:a16="http://schemas.microsoft.com/office/drawing/2014/main" id="{DED9EDE8-1A17-4E63-BFC3-08890BB1D591}"/>
                </a:ext>
              </a:extLst>
            </p:cNvPr>
            <p:cNvSpPr/>
            <p:nvPr/>
          </p:nvSpPr>
          <p:spPr>
            <a:xfrm flipH="1">
              <a:off x="6832908" y="2497829"/>
              <a:ext cx="245859" cy="428096"/>
            </a:xfrm>
            <a:custGeom>
              <a:avLst/>
              <a:gdLst/>
              <a:ahLst/>
              <a:cxnLst>
                <a:cxn ang="0">
                  <a:pos x="wd2" y="hd2"/>
                </a:cxn>
                <a:cxn ang="5400000">
                  <a:pos x="wd2" y="hd2"/>
                </a:cxn>
                <a:cxn ang="10800000">
                  <a:pos x="wd2" y="hd2"/>
                </a:cxn>
                <a:cxn ang="16200000">
                  <a:pos x="wd2" y="hd2"/>
                </a:cxn>
              </a:cxnLst>
              <a:rect l="0" t="0" r="r" b="b"/>
              <a:pathLst>
                <a:path w="20659" h="21600" extrusionOk="0">
                  <a:moveTo>
                    <a:pt x="9976" y="0"/>
                  </a:moveTo>
                  <a:cubicBezTo>
                    <a:pt x="9512" y="641"/>
                    <a:pt x="9207" y="1306"/>
                    <a:pt x="9039" y="1939"/>
                  </a:cubicBezTo>
                  <a:cubicBezTo>
                    <a:pt x="8694" y="3241"/>
                    <a:pt x="8902" y="4520"/>
                    <a:pt x="9489" y="5638"/>
                  </a:cubicBezTo>
                  <a:cubicBezTo>
                    <a:pt x="7485" y="5842"/>
                    <a:pt x="5902" y="6975"/>
                    <a:pt x="1538" y="12418"/>
                  </a:cubicBezTo>
                  <a:cubicBezTo>
                    <a:pt x="-218" y="14608"/>
                    <a:pt x="-470" y="16442"/>
                    <a:pt x="782" y="17880"/>
                  </a:cubicBezTo>
                  <a:cubicBezTo>
                    <a:pt x="1524" y="18733"/>
                    <a:pt x="2683" y="19295"/>
                    <a:pt x="3782" y="19667"/>
                  </a:cubicBezTo>
                  <a:cubicBezTo>
                    <a:pt x="3744" y="19775"/>
                    <a:pt x="3660" y="19875"/>
                    <a:pt x="3660" y="19989"/>
                  </a:cubicBezTo>
                  <a:cubicBezTo>
                    <a:pt x="3660" y="20878"/>
                    <a:pt x="4862" y="21600"/>
                    <a:pt x="6343" y="21600"/>
                  </a:cubicBezTo>
                  <a:cubicBezTo>
                    <a:pt x="7823" y="21600"/>
                    <a:pt x="9020" y="20878"/>
                    <a:pt x="9025" y="19989"/>
                  </a:cubicBezTo>
                  <a:cubicBezTo>
                    <a:pt x="9031" y="19102"/>
                    <a:pt x="7823" y="18378"/>
                    <a:pt x="6343" y="18378"/>
                  </a:cubicBezTo>
                  <a:cubicBezTo>
                    <a:pt x="5642" y="18378"/>
                    <a:pt x="5016" y="18553"/>
                    <a:pt x="4538" y="18818"/>
                  </a:cubicBezTo>
                  <a:cubicBezTo>
                    <a:pt x="3650" y="18517"/>
                    <a:pt x="2744" y="18101"/>
                    <a:pt x="2172" y="17441"/>
                  </a:cubicBezTo>
                  <a:cubicBezTo>
                    <a:pt x="1168" y="16282"/>
                    <a:pt x="1425" y="14733"/>
                    <a:pt x="2953" y="12828"/>
                  </a:cubicBezTo>
                  <a:cubicBezTo>
                    <a:pt x="7862" y="6705"/>
                    <a:pt x="8981" y="6546"/>
                    <a:pt x="10342" y="6546"/>
                  </a:cubicBezTo>
                  <a:cubicBezTo>
                    <a:pt x="11707" y="6546"/>
                    <a:pt x="12788" y="6692"/>
                    <a:pt x="17707" y="12828"/>
                  </a:cubicBezTo>
                  <a:cubicBezTo>
                    <a:pt x="19237" y="14736"/>
                    <a:pt x="19498" y="16281"/>
                    <a:pt x="18488" y="17441"/>
                  </a:cubicBezTo>
                  <a:cubicBezTo>
                    <a:pt x="17821" y="18207"/>
                    <a:pt x="16709" y="18670"/>
                    <a:pt x="15708" y="18964"/>
                  </a:cubicBezTo>
                  <a:cubicBezTo>
                    <a:pt x="15215" y="18608"/>
                    <a:pt x="14488" y="18378"/>
                    <a:pt x="13659" y="18378"/>
                  </a:cubicBezTo>
                  <a:cubicBezTo>
                    <a:pt x="12179" y="18378"/>
                    <a:pt x="10975" y="19103"/>
                    <a:pt x="10976" y="19989"/>
                  </a:cubicBezTo>
                  <a:cubicBezTo>
                    <a:pt x="10978" y="20874"/>
                    <a:pt x="12179" y="21600"/>
                    <a:pt x="13659" y="21600"/>
                  </a:cubicBezTo>
                  <a:cubicBezTo>
                    <a:pt x="15139" y="21600"/>
                    <a:pt x="16370" y="20878"/>
                    <a:pt x="16342" y="19989"/>
                  </a:cubicBezTo>
                  <a:cubicBezTo>
                    <a:pt x="16340" y="19945"/>
                    <a:pt x="16329" y="19901"/>
                    <a:pt x="16317" y="19857"/>
                  </a:cubicBezTo>
                  <a:cubicBezTo>
                    <a:pt x="17571" y="19497"/>
                    <a:pt x="19004" y="18884"/>
                    <a:pt x="19878" y="17880"/>
                  </a:cubicBezTo>
                  <a:cubicBezTo>
                    <a:pt x="21130" y="16443"/>
                    <a:pt x="20878" y="14608"/>
                    <a:pt x="19122" y="12418"/>
                  </a:cubicBezTo>
                  <a:cubicBezTo>
                    <a:pt x="14681" y="6880"/>
                    <a:pt x="13105" y="5799"/>
                    <a:pt x="11049" y="5623"/>
                  </a:cubicBezTo>
                  <a:cubicBezTo>
                    <a:pt x="10435" y="4470"/>
                    <a:pt x="10257" y="3155"/>
                    <a:pt x="10676" y="1840"/>
                  </a:cubicBezTo>
                  <a:cubicBezTo>
                    <a:pt x="10872" y="1228"/>
                    <a:pt x="11202" y="594"/>
                    <a:pt x="11684" y="0"/>
                  </a:cubicBezTo>
                  <a:lnTo>
                    <a:pt x="9976" y="0"/>
                  </a:lnTo>
                  <a:close/>
                </a:path>
              </a:pathLst>
            </a:custGeom>
            <a:ln w="12700" cap="flat">
              <a:noFill/>
              <a:miter lim="400000"/>
            </a:ln>
            <a:effectLst/>
          </p:spPr>
          <p:txBody>
            <a:bodyPr wrap="square" lIns="0" tIns="0" rIns="0" bIns="0"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3">
                <a:latin typeface="Lato Light" panose="020F0502020204030203" pitchFamily="34" charset="0"/>
                <a:ea typeface="Lato Light" panose="020F0502020204030203" pitchFamily="34" charset="0"/>
                <a:cs typeface="Lato Light" panose="020F0502020204030203" pitchFamily="34" charset="0"/>
              </a:endParaRPr>
            </a:p>
          </p:txBody>
        </p:sp>
        <p:sp useBgFill="1">
          <p:nvSpPr>
            <p:cNvPr id="103" name="Shape 62457">
              <a:extLst>
                <a:ext uri="{FF2B5EF4-FFF2-40B4-BE49-F238E27FC236}">
                  <a16:creationId xmlns:a16="http://schemas.microsoft.com/office/drawing/2014/main" id="{B7CA88B7-EB20-48F2-88D1-906CE0F235C8}"/>
                </a:ext>
              </a:extLst>
            </p:cNvPr>
            <p:cNvSpPr/>
            <p:nvPr/>
          </p:nvSpPr>
          <p:spPr>
            <a:xfrm>
              <a:off x="7125187" y="2497829"/>
              <a:ext cx="102163" cy="418808"/>
            </a:xfrm>
            <a:custGeom>
              <a:avLst/>
              <a:gdLst/>
              <a:ahLst/>
              <a:cxnLst>
                <a:cxn ang="0">
                  <a:pos x="wd2" y="hd2"/>
                </a:cxn>
                <a:cxn ang="5400000">
                  <a:pos x="wd2" y="hd2"/>
                </a:cxn>
                <a:cxn ang="10800000">
                  <a:pos x="wd2" y="hd2"/>
                </a:cxn>
                <a:cxn ang="16200000">
                  <a:pos x="wd2" y="hd2"/>
                </a:cxn>
              </a:cxnLst>
              <a:rect l="0" t="0" r="r" b="b"/>
              <a:pathLst>
                <a:path w="21600" h="21600" extrusionOk="0">
                  <a:moveTo>
                    <a:pt x="982" y="0"/>
                  </a:moveTo>
                  <a:cubicBezTo>
                    <a:pt x="1886" y="621"/>
                    <a:pt x="2725" y="1254"/>
                    <a:pt x="3498" y="1886"/>
                  </a:cubicBezTo>
                  <a:cubicBezTo>
                    <a:pt x="9248" y="6588"/>
                    <a:pt x="11251" y="11505"/>
                    <a:pt x="9511" y="16391"/>
                  </a:cubicBezTo>
                  <a:cubicBezTo>
                    <a:pt x="4670" y="16538"/>
                    <a:pt x="674" y="17430"/>
                    <a:pt x="62" y="18636"/>
                  </a:cubicBezTo>
                  <a:cubicBezTo>
                    <a:pt x="7" y="18742"/>
                    <a:pt x="0" y="18855"/>
                    <a:pt x="0" y="18965"/>
                  </a:cubicBezTo>
                  <a:cubicBezTo>
                    <a:pt x="0" y="20418"/>
                    <a:pt x="4844" y="21600"/>
                    <a:pt x="10800" y="21600"/>
                  </a:cubicBezTo>
                  <a:cubicBezTo>
                    <a:pt x="16755" y="21600"/>
                    <a:pt x="21600" y="20418"/>
                    <a:pt x="21600" y="18965"/>
                  </a:cubicBezTo>
                  <a:cubicBezTo>
                    <a:pt x="21600" y="17734"/>
                    <a:pt x="18064" y="16753"/>
                    <a:pt x="13377" y="16466"/>
                  </a:cubicBezTo>
                  <a:cubicBezTo>
                    <a:pt x="14637" y="11589"/>
                    <a:pt x="12731" y="6701"/>
                    <a:pt x="7609" y="1976"/>
                  </a:cubicBezTo>
                  <a:cubicBezTo>
                    <a:pt x="6893" y="1315"/>
                    <a:pt x="6115" y="652"/>
                    <a:pt x="5277" y="0"/>
                  </a:cubicBezTo>
                  <a:lnTo>
                    <a:pt x="982" y="0"/>
                  </a:lnTo>
                  <a:close/>
                  <a:moveTo>
                    <a:pt x="10800" y="17289"/>
                  </a:moveTo>
                  <a:cubicBezTo>
                    <a:pt x="14580" y="17289"/>
                    <a:pt x="17673" y="18043"/>
                    <a:pt x="17673" y="18965"/>
                  </a:cubicBezTo>
                  <a:cubicBezTo>
                    <a:pt x="17673" y="19888"/>
                    <a:pt x="14580" y="20642"/>
                    <a:pt x="10800" y="20642"/>
                  </a:cubicBezTo>
                  <a:cubicBezTo>
                    <a:pt x="7020" y="20642"/>
                    <a:pt x="3928" y="19888"/>
                    <a:pt x="3927" y="18965"/>
                  </a:cubicBezTo>
                  <a:cubicBezTo>
                    <a:pt x="3927" y="18895"/>
                    <a:pt x="3954" y="18824"/>
                    <a:pt x="3989" y="18756"/>
                  </a:cubicBezTo>
                  <a:cubicBezTo>
                    <a:pt x="4413" y="17920"/>
                    <a:pt x="7346" y="17289"/>
                    <a:pt x="10800" y="17289"/>
                  </a:cubicBezTo>
                  <a:close/>
                </a:path>
              </a:pathLst>
            </a:custGeom>
            <a:ln w="12700" cap="flat">
              <a:noFill/>
              <a:miter lim="400000"/>
            </a:ln>
            <a:effectLst/>
          </p:spPr>
          <p:txBody>
            <a:bodyPr wrap="square" lIns="0" tIns="0" rIns="0" bIns="0"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3">
                <a:latin typeface="Lato Light" panose="020F0502020204030203" pitchFamily="34" charset="0"/>
                <a:ea typeface="Lato Light" panose="020F0502020204030203" pitchFamily="34" charset="0"/>
                <a:cs typeface="Lato Light" panose="020F0502020204030203" pitchFamily="34" charset="0"/>
              </a:endParaRPr>
            </a:p>
          </p:txBody>
        </p:sp>
        <p:sp useBgFill="1">
          <p:nvSpPr>
            <p:cNvPr id="105" name="Shape 62459">
              <a:extLst>
                <a:ext uri="{FF2B5EF4-FFF2-40B4-BE49-F238E27FC236}">
                  <a16:creationId xmlns:a16="http://schemas.microsoft.com/office/drawing/2014/main" id="{575B7390-84E3-4E75-B17D-3391DA7C47D7}"/>
                </a:ext>
              </a:extLst>
            </p:cNvPr>
            <p:cNvSpPr/>
            <p:nvPr/>
          </p:nvSpPr>
          <p:spPr>
            <a:xfrm>
              <a:off x="6819129" y="2090341"/>
              <a:ext cx="422000" cy="185986"/>
            </a:xfrm>
            <a:custGeom>
              <a:avLst/>
              <a:gdLst/>
              <a:ahLst/>
              <a:cxnLst>
                <a:cxn ang="0">
                  <a:pos x="wd2" y="hd2"/>
                </a:cxn>
                <a:cxn ang="5400000">
                  <a:pos x="wd2" y="hd2"/>
                </a:cxn>
                <a:cxn ang="10800000">
                  <a:pos x="wd2" y="hd2"/>
                </a:cxn>
                <a:cxn ang="16200000">
                  <a:pos x="wd2" y="hd2"/>
                </a:cxn>
              </a:cxnLst>
              <a:rect l="0" t="0" r="r" b="b"/>
              <a:pathLst>
                <a:path w="21600" h="20595" extrusionOk="0">
                  <a:moveTo>
                    <a:pt x="10815" y="0"/>
                  </a:moveTo>
                  <a:cubicBezTo>
                    <a:pt x="9597" y="0"/>
                    <a:pt x="8372" y="1011"/>
                    <a:pt x="7443" y="3021"/>
                  </a:cubicBezTo>
                  <a:cubicBezTo>
                    <a:pt x="6831" y="4344"/>
                    <a:pt x="6508" y="5963"/>
                    <a:pt x="6299" y="7649"/>
                  </a:cubicBezTo>
                  <a:lnTo>
                    <a:pt x="921" y="7649"/>
                  </a:lnTo>
                  <a:cubicBezTo>
                    <a:pt x="720" y="8478"/>
                    <a:pt x="543" y="9333"/>
                    <a:pt x="389" y="10208"/>
                  </a:cubicBezTo>
                  <a:cubicBezTo>
                    <a:pt x="234" y="11094"/>
                    <a:pt x="104" y="12000"/>
                    <a:pt x="0" y="12920"/>
                  </a:cubicBezTo>
                  <a:lnTo>
                    <a:pt x="6299" y="12920"/>
                  </a:lnTo>
                  <a:cubicBezTo>
                    <a:pt x="6507" y="14613"/>
                    <a:pt x="6829" y="16252"/>
                    <a:pt x="7443" y="17580"/>
                  </a:cubicBezTo>
                  <a:cubicBezTo>
                    <a:pt x="9301" y="21600"/>
                    <a:pt x="12314" y="21600"/>
                    <a:pt x="14172" y="17580"/>
                  </a:cubicBezTo>
                  <a:cubicBezTo>
                    <a:pt x="14786" y="16252"/>
                    <a:pt x="15123" y="14613"/>
                    <a:pt x="15331" y="12920"/>
                  </a:cubicBezTo>
                  <a:lnTo>
                    <a:pt x="21600" y="12920"/>
                  </a:lnTo>
                  <a:cubicBezTo>
                    <a:pt x="21496" y="12000"/>
                    <a:pt x="21366" y="11094"/>
                    <a:pt x="21211" y="10208"/>
                  </a:cubicBezTo>
                  <a:cubicBezTo>
                    <a:pt x="21057" y="9333"/>
                    <a:pt x="20880" y="8478"/>
                    <a:pt x="20679" y="7649"/>
                  </a:cubicBezTo>
                  <a:lnTo>
                    <a:pt x="15331" y="7649"/>
                  </a:lnTo>
                  <a:cubicBezTo>
                    <a:pt x="15122" y="5963"/>
                    <a:pt x="14784" y="4344"/>
                    <a:pt x="14172" y="3021"/>
                  </a:cubicBezTo>
                  <a:cubicBezTo>
                    <a:pt x="13243" y="1011"/>
                    <a:pt x="12033" y="0"/>
                    <a:pt x="10815" y="0"/>
                  </a:cubicBezTo>
                  <a:close/>
                  <a:moveTo>
                    <a:pt x="10221" y="3535"/>
                  </a:moveTo>
                  <a:lnTo>
                    <a:pt x="11409" y="3535"/>
                  </a:lnTo>
                  <a:lnTo>
                    <a:pt x="11409" y="8999"/>
                  </a:lnTo>
                  <a:lnTo>
                    <a:pt x="13935" y="8999"/>
                  </a:lnTo>
                  <a:lnTo>
                    <a:pt x="13935" y="11570"/>
                  </a:lnTo>
                  <a:lnTo>
                    <a:pt x="11409" y="11570"/>
                  </a:lnTo>
                  <a:lnTo>
                    <a:pt x="11409" y="17034"/>
                  </a:lnTo>
                  <a:lnTo>
                    <a:pt x="10221" y="17034"/>
                  </a:lnTo>
                  <a:lnTo>
                    <a:pt x="10221" y="11570"/>
                  </a:lnTo>
                  <a:lnTo>
                    <a:pt x="7695" y="11570"/>
                  </a:lnTo>
                  <a:lnTo>
                    <a:pt x="7695" y="8999"/>
                  </a:lnTo>
                  <a:lnTo>
                    <a:pt x="10221" y="8999"/>
                  </a:lnTo>
                  <a:lnTo>
                    <a:pt x="10221" y="3535"/>
                  </a:lnTo>
                  <a:close/>
                </a:path>
              </a:pathLst>
            </a:custGeom>
            <a:ln w="12700" cap="flat">
              <a:noFill/>
              <a:miter lim="400000"/>
            </a:ln>
            <a:effectLst/>
          </p:spPr>
          <p:txBody>
            <a:bodyPr wrap="square" lIns="0" tIns="0" rIns="0" bIns="0" numCol="1" anchor="ctr">
              <a:noAutofit/>
            </a:bodyPr>
            <a:lstStyle/>
            <a:p>
              <a:pPr defTabSz="308167">
                <a:defRPr sz="10400">
                  <a:solidFill>
                    <a:srgbClr val="000000"/>
                  </a:solidFill>
                  <a:latin typeface="Gill Sans"/>
                  <a:ea typeface="Gill Sans"/>
                  <a:cs typeface="Gill Sans"/>
                  <a:sym typeface="Gill Sans"/>
                </a:defRPr>
              </a:pPr>
              <a:endParaRPr sz="5486">
                <a:latin typeface="Lato Light" panose="020F0502020204030203" pitchFamily="34" charset="0"/>
                <a:ea typeface="Lato Light" panose="020F0502020204030203" pitchFamily="34" charset="0"/>
                <a:cs typeface="Lato Light" panose="020F0502020204030203" pitchFamily="34" charset="0"/>
              </a:endParaRPr>
            </a:p>
          </p:txBody>
        </p:sp>
      </p:grpSp>
      <p:sp>
        <p:nvSpPr>
          <p:cNvPr id="106" name="Title 1">
            <a:extLst>
              <a:ext uri="{FF2B5EF4-FFF2-40B4-BE49-F238E27FC236}">
                <a16:creationId xmlns:a16="http://schemas.microsoft.com/office/drawing/2014/main" id="{D8273D6C-35F4-4D6E-83B9-AD0D27128CF4}"/>
              </a:ext>
            </a:extLst>
          </p:cNvPr>
          <p:cNvSpPr>
            <a:spLocks noGrp="1"/>
          </p:cNvSpPr>
          <p:nvPr>
            <p:ph type="title"/>
          </p:nvPr>
        </p:nvSpPr>
        <p:spPr>
          <a:xfrm>
            <a:off x="628650" y="365127"/>
            <a:ext cx="7886700" cy="565458"/>
          </a:xfrm>
        </p:spPr>
        <p:txBody>
          <a:bodyPr/>
          <a:lstStyle/>
          <a:p>
            <a:r>
              <a:rPr lang="en-US"/>
              <a:t>Do not have a PCP by age group</a:t>
            </a:r>
          </a:p>
        </p:txBody>
      </p:sp>
      <p:sp>
        <p:nvSpPr>
          <p:cNvPr id="107" name="TextBox 106">
            <a:extLst>
              <a:ext uri="{FF2B5EF4-FFF2-40B4-BE49-F238E27FC236}">
                <a16:creationId xmlns:a16="http://schemas.microsoft.com/office/drawing/2014/main" id="{DB8EE352-10F4-471E-8D13-A07FC9062BAD}"/>
              </a:ext>
            </a:extLst>
          </p:cNvPr>
          <p:cNvSpPr txBox="1"/>
          <p:nvPr/>
        </p:nvSpPr>
        <p:spPr>
          <a:xfrm>
            <a:off x="4017159" y="6164025"/>
            <a:ext cx="4572000" cy="553998"/>
          </a:xfrm>
          <a:prstGeom prst="rect">
            <a:avLst/>
          </a:prstGeom>
          <a:noFill/>
        </p:spPr>
        <p:txBody>
          <a:bodyPr wrap="square">
            <a:spAutoFit/>
          </a:bodyPr>
          <a:lstStyle/>
          <a:p>
            <a:r>
              <a:rPr lang="en-US" sz="1000">
                <a:hlinkClick r:id="rId2"/>
              </a:rPr>
              <a:t>https://www.kff.org/other/slide/one-fourth-of-adults-and-nearly-half-of-adults-under-30-dont-have-a-primary-care-doctor/</a:t>
            </a:r>
            <a:endParaRPr lang="en-US" sz="1000"/>
          </a:p>
          <a:p>
            <a:endParaRPr lang="en-US" sz="1000"/>
          </a:p>
        </p:txBody>
      </p:sp>
    </p:spTree>
    <p:extLst>
      <p:ext uri="{BB962C8B-B14F-4D97-AF65-F5344CB8AC3E}">
        <p14:creationId xmlns:p14="http://schemas.microsoft.com/office/powerpoint/2010/main" val="3616978667"/>
      </p:ext>
    </p:extLst>
  </p:cSld>
  <p:clrMapOvr>
    <a:masterClrMapping/>
  </p:clrMapOvr>
</p:sld>
</file>

<file path=ppt/theme/theme1.xml><?xml version="1.0" encoding="utf-8"?>
<a:theme xmlns:a="http://schemas.openxmlformats.org/drawingml/2006/main" name="Office Theme">
  <a:themeElements>
    <a:clrScheme name="SVMIC">
      <a:dk1>
        <a:srgbClr val="000000"/>
      </a:dk1>
      <a:lt1>
        <a:srgbClr val="FFFFFF"/>
      </a:lt1>
      <a:dk2>
        <a:srgbClr val="5A235A"/>
      </a:dk2>
      <a:lt2>
        <a:srgbClr val="E7E6E6"/>
      </a:lt2>
      <a:accent1>
        <a:srgbClr val="3CB7E3"/>
      </a:accent1>
      <a:accent2>
        <a:srgbClr val="92D300"/>
      </a:accent2>
      <a:accent3>
        <a:srgbClr val="5A235A"/>
      </a:accent3>
      <a:accent4>
        <a:srgbClr val="4D4E52"/>
      </a:accent4>
      <a:accent5>
        <a:srgbClr val="D5D6D2"/>
      </a:accent5>
      <a:accent6>
        <a:srgbClr val="0563C1"/>
      </a:accent6>
      <a:hlink>
        <a:srgbClr val="0563C1"/>
      </a:hlink>
      <a:folHlink>
        <a:srgbClr val="954F72"/>
      </a:folHlink>
    </a:clrScheme>
    <a:fontScheme name="SVMIC">
      <a:majorFont>
        <a:latin typeface="Times New Roman"/>
        <a:ea typeface=""/>
        <a:cs typeface=""/>
      </a:majorFont>
      <a:minorFont>
        <a:latin typeface="Arial"/>
        <a:ea typeface=""/>
        <a:cs typeface=""/>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28600" marR="0" indent="-228600" algn="l" defTabSz="914400" rtl="0" eaLnBrk="1" fontAlgn="auto" latinLnBrk="0" hangingPunct="1">
          <a:lnSpc>
            <a:spcPct val="90000"/>
          </a:lnSpc>
          <a:spcBef>
            <a:spcPts val="1000"/>
          </a:spcBef>
          <a:spcAft>
            <a:spcPts val="0"/>
          </a:spcAft>
          <a:buClr>
            <a:srgbClr val="3DB7E4"/>
          </a:buClr>
          <a:buSzTx/>
          <a:buFont typeface="Arial" panose="020B0604020202020204" pitchFamily="34" charset="0"/>
          <a:buChar char="•"/>
          <a:tabLst/>
          <a:defRPr kumimoji="0" sz="1600" b="0" i="0" u="none" strike="noStrike" kern="1200" cap="none" spc="0" normalizeH="0" baseline="0" noProof="0" dirty="0" smtClean="0">
            <a:ln>
              <a:noFill/>
            </a:ln>
            <a:solidFill>
              <a:srgbClr val="4D4F53"/>
            </a:solidFill>
            <a:effectLst/>
            <a:uLnTx/>
            <a:uFillTx/>
            <a:latin typeface="Arial" panose="020B0604020202020204" pitchFamily="34" charset="0"/>
            <a:ea typeface="+mn-ea"/>
            <a:cs typeface="Arial" panose="020B0604020202020204" pitchFamily="34" charset="0"/>
          </a:defRPr>
        </a:defPPr>
      </a:lstStyle>
    </a:txDef>
  </a:objectDefaults>
  <a:extraClrSchemeLst/>
  <a:extLst>
    <a:ext uri="{05A4C25C-085E-4340-85A3-A5531E510DB2}">
      <thm15:themeFamily xmlns:thm15="http://schemas.microsoft.com/office/thememl/2012/main" name="2021 SVMIC Template.potx  -  Read-Only" id="{8BC461B2-65E0-4C20-B386-AC90D161D73E}" vid="{FC91F28C-C869-4CEF-B967-5D0590417A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ebaeb3-d4ed-45b4-94cb-15cf392b761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9258E6B9B3F841950D4A94833A7077" ma:contentTypeVersion="13" ma:contentTypeDescription="Create a new document." ma:contentTypeScope="" ma:versionID="938c0e8b698606f2bb6781b3808fc988">
  <xsd:schema xmlns:xsd="http://www.w3.org/2001/XMLSchema" xmlns:xs="http://www.w3.org/2001/XMLSchema" xmlns:p="http://schemas.microsoft.com/office/2006/metadata/properties" xmlns:ns2="2f22dd58-ca24-45dc-a006-7e6bd6cba8cc" xmlns:ns3="d2ebaeb3-d4ed-45b4-94cb-15cf392b7614" targetNamespace="http://schemas.microsoft.com/office/2006/metadata/properties" ma:root="true" ma:fieldsID="93017bacc9f11f5784b9041ad8f454bd" ns2:_="" ns3:_="">
    <xsd:import namespace="2f22dd58-ca24-45dc-a006-7e6bd6cba8cc"/>
    <xsd:import namespace="d2ebaeb3-d4ed-45b4-94cb-15cf392b76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AutoKeyPoints" minOccurs="0"/>
                <xsd:element ref="ns2:MediaServiceKeyPoint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2dd58-ca24-45dc-a006-7e6bd6cba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ebaeb3-d4ed-45b4-94cb-15cf392b761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7D0EF3-1108-4674-AD77-72631A84CFD6}">
  <ds:schemaRefs>
    <ds:schemaRef ds:uri="002e8a57-e508-430b-9eab-7db6cafee022"/>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a26a768e-5687-41df-9069-d48e8845c5b4"/>
    <ds:schemaRef ds:uri="http://schemas.microsoft.com/office/2006/metadata/properties"/>
    <ds:schemaRef ds:uri="http://www.w3.org/XML/1998/namespace"/>
    <ds:schemaRef ds:uri="d2ebaeb3-d4ed-45b4-94cb-15cf392b7614"/>
  </ds:schemaRefs>
</ds:datastoreItem>
</file>

<file path=customXml/itemProps2.xml><?xml version="1.0" encoding="utf-8"?>
<ds:datastoreItem xmlns:ds="http://schemas.openxmlformats.org/officeDocument/2006/customXml" ds:itemID="{46273A72-7848-40E1-A9B6-CE5B270589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2dd58-ca24-45dc-a006-7e6bd6cba8cc"/>
    <ds:schemaRef ds:uri="d2ebaeb3-d4ed-45b4-94cb-15cf392b76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741B3B-B8B5-43C7-8DC7-75F967E644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2021 SVMIC Template</Template>
  <TotalTime>1864</TotalTime>
  <Words>4063</Words>
  <Application>Microsoft Office PowerPoint</Application>
  <PresentationFormat>On-screen Show (4:3)</PresentationFormat>
  <Paragraphs>364</Paragraphs>
  <Slides>34</Slides>
  <Notes>17</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34</vt:i4>
      </vt:variant>
    </vt:vector>
  </HeadingPairs>
  <TitlesOfParts>
    <vt:vector size="52" baseType="lpstr">
      <vt:lpstr>acumin-pro</vt:lpstr>
      <vt:lpstr>Arial</vt:lpstr>
      <vt:lpstr>Calibri</vt:lpstr>
      <vt:lpstr>Calibri Light</vt:lpstr>
      <vt:lpstr>fira-sans</vt:lpstr>
      <vt:lpstr>Georgia</vt:lpstr>
      <vt:lpstr>Helvetica</vt:lpstr>
      <vt:lpstr>inherit</vt:lpstr>
      <vt:lpstr>Lato Light</vt:lpstr>
      <vt:lpstr>Nunito Sans ExtraLight</vt:lpstr>
      <vt:lpstr>overpass</vt:lpstr>
      <vt:lpstr>Poppins</vt:lpstr>
      <vt:lpstr>Poppins Light</vt:lpstr>
      <vt:lpstr>proxima-nova</vt:lpstr>
      <vt:lpstr>Segoe UI</vt:lpstr>
      <vt:lpstr>Symbol</vt:lpstr>
      <vt:lpstr>Times</vt:lpstr>
      <vt:lpstr>Office Theme</vt:lpstr>
      <vt:lpstr>Marketing to the Next Generations</vt:lpstr>
      <vt:lpstr>Objectives</vt:lpstr>
      <vt:lpstr>Challenges to Improving Patient Experience</vt:lpstr>
      <vt:lpstr>PowerPoint Presentation</vt:lpstr>
      <vt:lpstr>Lessons Learned from the Buggy Whip Maker</vt:lpstr>
      <vt:lpstr>Who are the next generations? </vt:lpstr>
      <vt:lpstr>Population by Generation</vt:lpstr>
      <vt:lpstr>PowerPoint Presentation</vt:lpstr>
      <vt:lpstr>Do not have a PCP by age group</vt:lpstr>
      <vt:lpstr>Generational Expectations and Influences</vt:lpstr>
      <vt:lpstr>Stress Impacting Factors</vt:lpstr>
      <vt:lpstr>Mental Health Concerns</vt:lpstr>
      <vt:lpstr>What Younger Generations Expect</vt:lpstr>
      <vt:lpstr>Personalized Healthcare</vt:lpstr>
      <vt:lpstr>Taking Responsibility to Stay Healthy</vt:lpstr>
      <vt:lpstr>Younger Generation Needs</vt:lpstr>
      <vt:lpstr>Clinician Perspective - Drivers of Change</vt:lpstr>
      <vt:lpstr>Targeting the Next Generations</vt:lpstr>
      <vt:lpstr>How to Target the Next Generations </vt:lpstr>
      <vt:lpstr>PowerPoint Presentation</vt:lpstr>
      <vt:lpstr>PowerPoint Presentation</vt:lpstr>
      <vt:lpstr>Scheduling Inefficiency</vt:lpstr>
      <vt:lpstr>Patient Self Scheduling</vt:lpstr>
      <vt:lpstr>Reasons to Change Providers</vt:lpstr>
      <vt:lpstr>PowerPoint Presentation</vt:lpstr>
      <vt:lpstr>PowerPoint Presentation</vt:lpstr>
      <vt:lpstr>PowerPoint Presentation</vt:lpstr>
      <vt:lpstr>Do’s and Don'ts for Online Reviews</vt:lpstr>
      <vt:lpstr>Physician Review Sites</vt:lpstr>
      <vt:lpstr>Waiting Room and Intake/Checkout Process</vt:lpstr>
      <vt:lpstr>PowerPoint Presentation</vt:lpstr>
      <vt:lpstr>PowerPoint Presentation</vt:lpstr>
      <vt:lpstr>Question Process to Improve Experience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Cash</dc:creator>
  <cp:lastModifiedBy>Michael Cash</cp:lastModifiedBy>
  <cp:revision>2</cp:revision>
  <dcterms:created xsi:type="dcterms:W3CDTF">2021-08-04T20:30:27Z</dcterms:created>
  <dcterms:modified xsi:type="dcterms:W3CDTF">2022-03-29T19:08:42Z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0x010100449258E6B9B3F841950D4A94833A7077</vt:lpwstr>
  </property>
  <property fmtid="{D5CDD505-2E9C-101B-9397-08002B2CF9AE}" pid="3" name="Order">
    <vt:r8>111000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